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8" r:id="rId6"/>
    <p:sldId id="257" r:id="rId7"/>
    <p:sldId id="259" r:id="rId8"/>
    <p:sldId id="260" r:id="rId9"/>
    <p:sldId id="261" r:id="rId10"/>
    <p:sldId id="262" r:id="rId11"/>
    <p:sldId id="263" r:id="rId12"/>
    <p:sldId id="264" r:id="rId13"/>
    <p:sldId id="265" r:id="rId14"/>
    <p:sldId id="267" r:id="rId15"/>
    <p:sldId id="266" r:id="rId16"/>
    <p:sldId id="268" r:id="rId17"/>
    <p:sldId id="269" r:id="rId18"/>
    <p:sldId id="271" r:id="rId19"/>
    <p:sldId id="270" r:id="rId20"/>
    <p:sldId id="272" r:id="rId21"/>
    <p:sldId id="275" r:id="rId22"/>
    <p:sldId id="274" r:id="rId23"/>
    <p:sldId id="273" r:id="rId24"/>
    <p:sldId id="276" r:id="rId25"/>
    <p:sldId id="277" r:id="rId26"/>
    <p:sldId id="278" r:id="rId27"/>
    <p:sldId id="301" r:id="rId28"/>
    <p:sldId id="302" r:id="rId29"/>
    <p:sldId id="303" r:id="rId30"/>
    <p:sldId id="304" r:id="rId31"/>
    <p:sldId id="305" r:id="rId32"/>
    <p:sldId id="306" r:id="rId33"/>
    <p:sldId id="307" r:id="rId34"/>
    <p:sldId id="308" r:id="rId35"/>
    <p:sldId id="309" r:id="rId36"/>
    <p:sldId id="310" r:id="rId37"/>
    <p:sldId id="311" r:id="rId38"/>
    <p:sldId id="292" r:id="rId39"/>
    <p:sldId id="293" r:id="rId40"/>
    <p:sldId id="294" r:id="rId41"/>
    <p:sldId id="295" r:id="rId42"/>
    <p:sldId id="297" r:id="rId43"/>
    <p:sldId id="300" r:id="rId44"/>
    <p:sldId id="312" r:id="rId45"/>
    <p:sldId id="2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70"/>
  </p:normalViewPr>
  <p:slideViewPr>
    <p:cSldViewPr snapToGrid="0" snapToObjects="1">
      <p:cViewPr varScale="1">
        <p:scale>
          <a:sx n="72" d="100"/>
          <a:sy n="72" d="100"/>
        </p:scale>
        <p:origin x="6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E3A4D-5EF0-CA47-A326-2578883038F7}"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E4A942DD-4F2D-964C-AD5A-0DCC0B15DC52}">
      <dgm:prSet/>
      <dgm:spPr/>
      <dgm:t>
        <a:bodyPr/>
        <a:lstStyle/>
        <a:p>
          <a:r>
            <a:rPr lang="en-US"/>
            <a:t>Stakeholder inputs</a:t>
          </a:r>
        </a:p>
      </dgm:t>
    </dgm:pt>
    <dgm:pt modelId="{98E763AA-D9CE-E941-A4CD-90603267878C}" type="parTrans" cxnId="{0EAEE85E-89CD-5C4A-AED3-25C17B677716}">
      <dgm:prSet/>
      <dgm:spPr/>
      <dgm:t>
        <a:bodyPr/>
        <a:lstStyle/>
        <a:p>
          <a:endParaRPr lang="en-GB"/>
        </a:p>
      </dgm:t>
    </dgm:pt>
    <dgm:pt modelId="{E05B0332-3B03-F643-9293-4E1A8EAF32B8}" type="sibTrans" cxnId="{0EAEE85E-89CD-5C4A-AED3-25C17B677716}">
      <dgm:prSet/>
      <dgm:spPr/>
      <dgm:t>
        <a:bodyPr/>
        <a:lstStyle/>
        <a:p>
          <a:endParaRPr lang="en-GB"/>
        </a:p>
      </dgm:t>
    </dgm:pt>
    <dgm:pt modelId="{16D13559-1D04-794C-BFF7-2C0946E2DD11}">
      <dgm:prSet/>
      <dgm:spPr/>
      <dgm:t>
        <a:bodyPr/>
        <a:lstStyle/>
        <a:p>
          <a:r>
            <a:rPr lang="en-US"/>
            <a:t>National consultants</a:t>
          </a:r>
        </a:p>
      </dgm:t>
    </dgm:pt>
    <dgm:pt modelId="{C1E0ED2C-596E-5A41-BA18-43A89B574B84}" type="parTrans" cxnId="{B3BEF5C8-803D-E542-B51E-4BC9834FD94B}">
      <dgm:prSet/>
      <dgm:spPr/>
      <dgm:t>
        <a:bodyPr/>
        <a:lstStyle/>
        <a:p>
          <a:endParaRPr lang="en-GB"/>
        </a:p>
      </dgm:t>
    </dgm:pt>
    <dgm:pt modelId="{944BBBAD-8B57-5146-9D91-264411A18FD5}" type="sibTrans" cxnId="{B3BEF5C8-803D-E542-B51E-4BC9834FD94B}">
      <dgm:prSet/>
      <dgm:spPr/>
      <dgm:t>
        <a:bodyPr/>
        <a:lstStyle/>
        <a:p>
          <a:endParaRPr lang="en-GB"/>
        </a:p>
      </dgm:t>
    </dgm:pt>
    <dgm:pt modelId="{41A38A62-714F-594D-97CE-74A8AA3EAC1B}">
      <dgm:prSet/>
      <dgm:spPr/>
      <dgm:t>
        <a:bodyPr/>
        <a:lstStyle/>
        <a:p>
          <a:r>
            <a:rPr lang="en-US" dirty="0"/>
            <a:t>International consultants</a:t>
          </a:r>
        </a:p>
      </dgm:t>
    </dgm:pt>
    <dgm:pt modelId="{6F17E482-CC07-EA46-8DB9-71B2E0C7EADA}" type="parTrans" cxnId="{ADB1612D-3931-3148-856A-C010CAF13C58}">
      <dgm:prSet/>
      <dgm:spPr/>
      <dgm:t>
        <a:bodyPr/>
        <a:lstStyle/>
        <a:p>
          <a:endParaRPr lang="en-GB"/>
        </a:p>
      </dgm:t>
    </dgm:pt>
    <dgm:pt modelId="{F3F01153-9C9B-A344-A774-296B303157AF}" type="sibTrans" cxnId="{ADB1612D-3931-3148-856A-C010CAF13C58}">
      <dgm:prSet/>
      <dgm:spPr/>
      <dgm:t>
        <a:bodyPr/>
        <a:lstStyle/>
        <a:p>
          <a:endParaRPr lang="en-GB"/>
        </a:p>
      </dgm:t>
    </dgm:pt>
    <dgm:pt modelId="{50657262-C29A-0A40-875C-0960D333DDB4}" type="pres">
      <dgm:prSet presAssocID="{E48E3A4D-5EF0-CA47-A326-2578883038F7}" presName="composite" presStyleCnt="0">
        <dgm:presLayoutVars>
          <dgm:chMax val="5"/>
          <dgm:dir/>
          <dgm:animLvl val="ctr"/>
          <dgm:resizeHandles val="exact"/>
        </dgm:presLayoutVars>
      </dgm:prSet>
      <dgm:spPr/>
    </dgm:pt>
    <dgm:pt modelId="{9BD634B0-423D-C04D-84C1-4283009355A3}" type="pres">
      <dgm:prSet presAssocID="{E48E3A4D-5EF0-CA47-A326-2578883038F7}" presName="cycle" presStyleCnt="0"/>
      <dgm:spPr/>
    </dgm:pt>
    <dgm:pt modelId="{5F35843F-DE76-6B4B-9160-0351590AA3F2}" type="pres">
      <dgm:prSet presAssocID="{E48E3A4D-5EF0-CA47-A326-2578883038F7}" presName="centerShape" presStyleCnt="0"/>
      <dgm:spPr/>
    </dgm:pt>
    <dgm:pt modelId="{FB10D2A9-9DF1-4542-A73B-84B1EBF070A6}" type="pres">
      <dgm:prSet presAssocID="{E48E3A4D-5EF0-CA47-A326-2578883038F7}" presName="connSite" presStyleLbl="node1" presStyleIdx="0" presStyleCnt="4"/>
      <dgm:spPr/>
    </dgm:pt>
    <dgm:pt modelId="{D411985C-F768-D940-83A3-9B8BD4CC5FAA}" type="pres">
      <dgm:prSet presAssocID="{E48E3A4D-5EF0-CA47-A326-2578883038F7}" presName="visible" presStyleLbl="node1" presStyleIdx="0" presStyleCnt="4"/>
      <dgm:spPr/>
    </dgm:pt>
    <dgm:pt modelId="{F2B97887-F6E6-D540-BA7B-4CF721EA2E80}" type="pres">
      <dgm:prSet presAssocID="{98E763AA-D9CE-E941-A4CD-90603267878C}" presName="Name25" presStyleLbl="parChTrans1D1" presStyleIdx="0" presStyleCnt="3"/>
      <dgm:spPr/>
    </dgm:pt>
    <dgm:pt modelId="{5D4ECCA1-F988-114C-98B0-B02DA7DCED08}" type="pres">
      <dgm:prSet presAssocID="{E4A942DD-4F2D-964C-AD5A-0DCC0B15DC52}" presName="node" presStyleCnt="0"/>
      <dgm:spPr/>
    </dgm:pt>
    <dgm:pt modelId="{8258075E-C328-8341-898B-5724C9315B58}" type="pres">
      <dgm:prSet presAssocID="{E4A942DD-4F2D-964C-AD5A-0DCC0B15DC52}" presName="parentNode" presStyleLbl="node1" presStyleIdx="1" presStyleCnt="4">
        <dgm:presLayoutVars>
          <dgm:chMax val="1"/>
          <dgm:bulletEnabled val="1"/>
        </dgm:presLayoutVars>
      </dgm:prSet>
      <dgm:spPr/>
    </dgm:pt>
    <dgm:pt modelId="{72712E8B-C6FA-A641-99E2-AE12A7C42870}" type="pres">
      <dgm:prSet presAssocID="{E4A942DD-4F2D-964C-AD5A-0DCC0B15DC52}" presName="childNode" presStyleLbl="revTx" presStyleIdx="0" presStyleCnt="0">
        <dgm:presLayoutVars>
          <dgm:bulletEnabled val="1"/>
        </dgm:presLayoutVars>
      </dgm:prSet>
      <dgm:spPr/>
    </dgm:pt>
    <dgm:pt modelId="{DBEB4730-B8D3-2547-B3AC-E699D237BF6E}" type="pres">
      <dgm:prSet presAssocID="{C1E0ED2C-596E-5A41-BA18-43A89B574B84}" presName="Name25" presStyleLbl="parChTrans1D1" presStyleIdx="1" presStyleCnt="3"/>
      <dgm:spPr/>
    </dgm:pt>
    <dgm:pt modelId="{58E0C4C3-700E-1B41-9043-6BA9C9F7E557}" type="pres">
      <dgm:prSet presAssocID="{16D13559-1D04-794C-BFF7-2C0946E2DD11}" presName="node" presStyleCnt="0"/>
      <dgm:spPr/>
    </dgm:pt>
    <dgm:pt modelId="{97B17E13-9C18-6249-9767-5B83EB098926}" type="pres">
      <dgm:prSet presAssocID="{16D13559-1D04-794C-BFF7-2C0946E2DD11}" presName="parentNode" presStyleLbl="node1" presStyleIdx="2" presStyleCnt="4">
        <dgm:presLayoutVars>
          <dgm:chMax val="1"/>
          <dgm:bulletEnabled val="1"/>
        </dgm:presLayoutVars>
      </dgm:prSet>
      <dgm:spPr/>
    </dgm:pt>
    <dgm:pt modelId="{80BF0189-FF86-9E41-9BC6-CE38959C80D1}" type="pres">
      <dgm:prSet presAssocID="{16D13559-1D04-794C-BFF7-2C0946E2DD11}" presName="childNode" presStyleLbl="revTx" presStyleIdx="0" presStyleCnt="0">
        <dgm:presLayoutVars>
          <dgm:bulletEnabled val="1"/>
        </dgm:presLayoutVars>
      </dgm:prSet>
      <dgm:spPr/>
    </dgm:pt>
    <dgm:pt modelId="{54C00B59-F168-004B-B67E-2F906227DA7C}" type="pres">
      <dgm:prSet presAssocID="{6F17E482-CC07-EA46-8DB9-71B2E0C7EADA}" presName="Name25" presStyleLbl="parChTrans1D1" presStyleIdx="2" presStyleCnt="3"/>
      <dgm:spPr/>
    </dgm:pt>
    <dgm:pt modelId="{308C7C70-BC21-D745-8BB3-4591C943C48C}" type="pres">
      <dgm:prSet presAssocID="{41A38A62-714F-594D-97CE-74A8AA3EAC1B}" presName="node" presStyleCnt="0"/>
      <dgm:spPr/>
    </dgm:pt>
    <dgm:pt modelId="{6764C54B-3C81-3044-AA53-657FEA4B5367}" type="pres">
      <dgm:prSet presAssocID="{41A38A62-714F-594D-97CE-74A8AA3EAC1B}" presName="parentNode" presStyleLbl="node1" presStyleIdx="3" presStyleCnt="4">
        <dgm:presLayoutVars>
          <dgm:chMax val="1"/>
          <dgm:bulletEnabled val="1"/>
        </dgm:presLayoutVars>
      </dgm:prSet>
      <dgm:spPr/>
    </dgm:pt>
    <dgm:pt modelId="{992D7AC5-6626-1A46-878E-1771877F1E7B}" type="pres">
      <dgm:prSet presAssocID="{41A38A62-714F-594D-97CE-74A8AA3EAC1B}" presName="childNode" presStyleLbl="revTx" presStyleIdx="0" presStyleCnt="0">
        <dgm:presLayoutVars>
          <dgm:bulletEnabled val="1"/>
        </dgm:presLayoutVars>
      </dgm:prSet>
      <dgm:spPr/>
    </dgm:pt>
  </dgm:ptLst>
  <dgm:cxnLst>
    <dgm:cxn modelId="{1C58BE08-44FA-4A4E-8CA3-646DE7C13389}" type="presOf" srcId="{41A38A62-714F-594D-97CE-74A8AA3EAC1B}" destId="{6764C54B-3C81-3044-AA53-657FEA4B5367}" srcOrd="0" destOrd="0" presId="urn:microsoft.com/office/officeart/2005/8/layout/radial2"/>
    <dgm:cxn modelId="{8DB9160F-E461-204E-8BD3-8F884103DC98}" type="presOf" srcId="{98E763AA-D9CE-E941-A4CD-90603267878C}" destId="{F2B97887-F6E6-D540-BA7B-4CF721EA2E80}" srcOrd="0" destOrd="0" presId="urn:microsoft.com/office/officeart/2005/8/layout/radial2"/>
    <dgm:cxn modelId="{39AE771E-43DC-5746-B62C-8BC31820BFAC}" type="presOf" srcId="{E4A942DD-4F2D-964C-AD5A-0DCC0B15DC52}" destId="{8258075E-C328-8341-898B-5724C9315B58}" srcOrd="0" destOrd="0" presId="urn:microsoft.com/office/officeart/2005/8/layout/radial2"/>
    <dgm:cxn modelId="{2E8EC41E-C018-6145-8D71-5BFB858AEB26}" type="presOf" srcId="{E48E3A4D-5EF0-CA47-A326-2578883038F7}" destId="{50657262-C29A-0A40-875C-0960D333DDB4}" srcOrd="0" destOrd="0" presId="urn:microsoft.com/office/officeart/2005/8/layout/radial2"/>
    <dgm:cxn modelId="{ADB1612D-3931-3148-856A-C010CAF13C58}" srcId="{E48E3A4D-5EF0-CA47-A326-2578883038F7}" destId="{41A38A62-714F-594D-97CE-74A8AA3EAC1B}" srcOrd="2" destOrd="0" parTransId="{6F17E482-CC07-EA46-8DB9-71B2E0C7EADA}" sibTransId="{F3F01153-9C9B-A344-A774-296B303157AF}"/>
    <dgm:cxn modelId="{0EAEE85E-89CD-5C4A-AED3-25C17B677716}" srcId="{E48E3A4D-5EF0-CA47-A326-2578883038F7}" destId="{E4A942DD-4F2D-964C-AD5A-0DCC0B15DC52}" srcOrd="0" destOrd="0" parTransId="{98E763AA-D9CE-E941-A4CD-90603267878C}" sibTransId="{E05B0332-3B03-F643-9293-4E1A8EAF32B8}"/>
    <dgm:cxn modelId="{3356004F-738B-9241-A277-928872AEE7BA}" type="presOf" srcId="{6F17E482-CC07-EA46-8DB9-71B2E0C7EADA}" destId="{54C00B59-F168-004B-B67E-2F906227DA7C}" srcOrd="0" destOrd="0" presId="urn:microsoft.com/office/officeart/2005/8/layout/radial2"/>
    <dgm:cxn modelId="{C5F76954-B460-C74C-A8C4-DC8F41F26D2E}" type="presOf" srcId="{16D13559-1D04-794C-BFF7-2C0946E2DD11}" destId="{97B17E13-9C18-6249-9767-5B83EB098926}" srcOrd="0" destOrd="0" presId="urn:microsoft.com/office/officeart/2005/8/layout/radial2"/>
    <dgm:cxn modelId="{005245C0-4427-964F-BE86-F838D12A3F6E}" type="presOf" srcId="{C1E0ED2C-596E-5A41-BA18-43A89B574B84}" destId="{DBEB4730-B8D3-2547-B3AC-E699D237BF6E}" srcOrd="0" destOrd="0" presId="urn:microsoft.com/office/officeart/2005/8/layout/radial2"/>
    <dgm:cxn modelId="{B3BEF5C8-803D-E542-B51E-4BC9834FD94B}" srcId="{E48E3A4D-5EF0-CA47-A326-2578883038F7}" destId="{16D13559-1D04-794C-BFF7-2C0946E2DD11}" srcOrd="1" destOrd="0" parTransId="{C1E0ED2C-596E-5A41-BA18-43A89B574B84}" sibTransId="{944BBBAD-8B57-5146-9D91-264411A18FD5}"/>
    <dgm:cxn modelId="{9A346B00-6A7B-134A-93FA-AA0BA85A2840}" type="presParOf" srcId="{50657262-C29A-0A40-875C-0960D333DDB4}" destId="{9BD634B0-423D-C04D-84C1-4283009355A3}" srcOrd="0" destOrd="0" presId="urn:microsoft.com/office/officeart/2005/8/layout/radial2"/>
    <dgm:cxn modelId="{EAAB3C72-7FFE-D244-B3B7-B42E645870ED}" type="presParOf" srcId="{9BD634B0-423D-C04D-84C1-4283009355A3}" destId="{5F35843F-DE76-6B4B-9160-0351590AA3F2}" srcOrd="0" destOrd="0" presId="urn:microsoft.com/office/officeart/2005/8/layout/radial2"/>
    <dgm:cxn modelId="{BE760FE0-F5C6-9044-BD59-04ED83F6849C}" type="presParOf" srcId="{5F35843F-DE76-6B4B-9160-0351590AA3F2}" destId="{FB10D2A9-9DF1-4542-A73B-84B1EBF070A6}" srcOrd="0" destOrd="0" presId="urn:microsoft.com/office/officeart/2005/8/layout/radial2"/>
    <dgm:cxn modelId="{3CDDBC14-FC48-7B46-B58A-65771D9F48D1}" type="presParOf" srcId="{5F35843F-DE76-6B4B-9160-0351590AA3F2}" destId="{D411985C-F768-D940-83A3-9B8BD4CC5FAA}" srcOrd="1" destOrd="0" presId="urn:microsoft.com/office/officeart/2005/8/layout/radial2"/>
    <dgm:cxn modelId="{FD657316-7F82-684B-B878-5D6559F50757}" type="presParOf" srcId="{9BD634B0-423D-C04D-84C1-4283009355A3}" destId="{F2B97887-F6E6-D540-BA7B-4CF721EA2E80}" srcOrd="1" destOrd="0" presId="urn:microsoft.com/office/officeart/2005/8/layout/radial2"/>
    <dgm:cxn modelId="{493810A0-C1BD-9B44-B84F-8266764EE514}" type="presParOf" srcId="{9BD634B0-423D-C04D-84C1-4283009355A3}" destId="{5D4ECCA1-F988-114C-98B0-B02DA7DCED08}" srcOrd="2" destOrd="0" presId="urn:microsoft.com/office/officeart/2005/8/layout/radial2"/>
    <dgm:cxn modelId="{C1B8191A-0A42-9C49-AB28-C35A9573A1BF}" type="presParOf" srcId="{5D4ECCA1-F988-114C-98B0-B02DA7DCED08}" destId="{8258075E-C328-8341-898B-5724C9315B58}" srcOrd="0" destOrd="0" presId="urn:microsoft.com/office/officeart/2005/8/layout/radial2"/>
    <dgm:cxn modelId="{85C6C8E5-2AC4-7E4F-9A4D-D57974A2431D}" type="presParOf" srcId="{5D4ECCA1-F988-114C-98B0-B02DA7DCED08}" destId="{72712E8B-C6FA-A641-99E2-AE12A7C42870}" srcOrd="1" destOrd="0" presId="urn:microsoft.com/office/officeart/2005/8/layout/radial2"/>
    <dgm:cxn modelId="{66001EC4-57FD-5142-AEFB-059AC7577619}" type="presParOf" srcId="{9BD634B0-423D-C04D-84C1-4283009355A3}" destId="{DBEB4730-B8D3-2547-B3AC-E699D237BF6E}" srcOrd="3" destOrd="0" presId="urn:microsoft.com/office/officeart/2005/8/layout/radial2"/>
    <dgm:cxn modelId="{252AB74B-0B30-F742-8C39-80D58810FF27}" type="presParOf" srcId="{9BD634B0-423D-C04D-84C1-4283009355A3}" destId="{58E0C4C3-700E-1B41-9043-6BA9C9F7E557}" srcOrd="4" destOrd="0" presId="urn:microsoft.com/office/officeart/2005/8/layout/radial2"/>
    <dgm:cxn modelId="{E0F5EF32-F943-C445-A781-9CE24866E7EC}" type="presParOf" srcId="{58E0C4C3-700E-1B41-9043-6BA9C9F7E557}" destId="{97B17E13-9C18-6249-9767-5B83EB098926}" srcOrd="0" destOrd="0" presId="urn:microsoft.com/office/officeart/2005/8/layout/radial2"/>
    <dgm:cxn modelId="{4DCEEF7F-317E-DE40-A891-DBE864449789}" type="presParOf" srcId="{58E0C4C3-700E-1B41-9043-6BA9C9F7E557}" destId="{80BF0189-FF86-9E41-9BC6-CE38959C80D1}" srcOrd="1" destOrd="0" presId="urn:microsoft.com/office/officeart/2005/8/layout/radial2"/>
    <dgm:cxn modelId="{005536FE-A199-4E49-92A8-BE88106B8634}" type="presParOf" srcId="{9BD634B0-423D-C04D-84C1-4283009355A3}" destId="{54C00B59-F168-004B-B67E-2F906227DA7C}" srcOrd="5" destOrd="0" presId="urn:microsoft.com/office/officeart/2005/8/layout/radial2"/>
    <dgm:cxn modelId="{A767B23A-6ADA-394D-8FC3-47F93E93BEDD}" type="presParOf" srcId="{9BD634B0-423D-C04D-84C1-4283009355A3}" destId="{308C7C70-BC21-D745-8BB3-4591C943C48C}" srcOrd="6" destOrd="0" presId="urn:microsoft.com/office/officeart/2005/8/layout/radial2"/>
    <dgm:cxn modelId="{3E977B1D-0491-9A46-AA26-6E6275B9C7FF}" type="presParOf" srcId="{308C7C70-BC21-D745-8BB3-4591C943C48C}" destId="{6764C54B-3C81-3044-AA53-657FEA4B5367}" srcOrd="0" destOrd="0" presId="urn:microsoft.com/office/officeart/2005/8/layout/radial2"/>
    <dgm:cxn modelId="{6660BBBE-92F7-0B40-8746-E6C43961C2C1}" type="presParOf" srcId="{308C7C70-BC21-D745-8BB3-4591C943C48C}" destId="{992D7AC5-6626-1A46-878E-1771877F1E7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911793-6C6C-694D-9FF2-C83514A83EF0}" type="doc">
      <dgm:prSet loTypeId="urn:microsoft.com/office/officeart/2016/7/layout/BasicLinearProcessNumbered" loCatId="process" qsTypeId="urn:microsoft.com/office/officeart/2005/8/quickstyle/simple5" qsCatId="simple" csTypeId="urn:microsoft.com/office/officeart/2005/8/colors/accent2_2" csCatId="accent2" phldr="1"/>
      <dgm:spPr/>
      <dgm:t>
        <a:bodyPr/>
        <a:lstStyle/>
        <a:p>
          <a:endParaRPr lang="en-GB"/>
        </a:p>
      </dgm:t>
    </dgm:pt>
    <dgm:pt modelId="{4DDFC438-9CDD-C24C-AD35-E14C545B5C48}">
      <dgm:prSet/>
      <dgm:spPr/>
      <dgm:t>
        <a:bodyPr/>
        <a:lstStyle/>
        <a:p>
          <a:r>
            <a:rPr lang="en-US" dirty="0"/>
            <a:t>Prepare guidelines for mainstreaming climate risks into sectoral  policies and programs, EIA, SEA</a:t>
          </a:r>
        </a:p>
      </dgm:t>
    </dgm:pt>
    <dgm:pt modelId="{9ADA5CAD-EF19-C249-8525-0E20EEAF7202}" type="parTrans" cxnId="{54A8F4CC-CD68-4B44-9A09-29CC96D2B2F2}">
      <dgm:prSet/>
      <dgm:spPr/>
      <dgm:t>
        <a:bodyPr/>
        <a:lstStyle/>
        <a:p>
          <a:endParaRPr lang="en-GB"/>
        </a:p>
      </dgm:t>
    </dgm:pt>
    <dgm:pt modelId="{E0FDB3FD-1A40-EA49-BA9B-BCC4801A36DA}" type="sibTrans" cxnId="{54A8F4CC-CD68-4B44-9A09-29CC96D2B2F2}">
      <dgm:prSet phldrT="1" phldr="0"/>
      <dgm:spPr/>
      <dgm:t>
        <a:bodyPr/>
        <a:lstStyle/>
        <a:p>
          <a:r>
            <a:rPr lang="en-GB"/>
            <a:t>1</a:t>
          </a:r>
        </a:p>
      </dgm:t>
    </dgm:pt>
    <dgm:pt modelId="{8A51AA8E-90D2-E746-93EA-808A1E8007A2}">
      <dgm:prSet/>
      <dgm:spPr/>
      <dgm:t>
        <a:bodyPr/>
        <a:lstStyle/>
        <a:p>
          <a:r>
            <a:rPr lang="en-US"/>
            <a:t>Deliver pilot projects (policy document/ road design)</a:t>
          </a:r>
        </a:p>
      </dgm:t>
    </dgm:pt>
    <dgm:pt modelId="{1BD9A19A-14CD-564B-AE1A-643A79EE914D}" type="parTrans" cxnId="{55A75320-770D-EF46-8083-669A6DC44BE3}">
      <dgm:prSet/>
      <dgm:spPr/>
      <dgm:t>
        <a:bodyPr/>
        <a:lstStyle/>
        <a:p>
          <a:endParaRPr lang="en-GB"/>
        </a:p>
      </dgm:t>
    </dgm:pt>
    <dgm:pt modelId="{E9BE4BA5-9057-EE4B-8D4F-E1706F6E9A75}" type="sibTrans" cxnId="{55A75320-770D-EF46-8083-669A6DC44BE3}">
      <dgm:prSet phldrT="4" phldr="0"/>
      <dgm:spPr/>
      <dgm:t>
        <a:bodyPr/>
        <a:lstStyle/>
        <a:p>
          <a:r>
            <a:rPr lang="en-GB"/>
            <a:t>4</a:t>
          </a:r>
        </a:p>
      </dgm:t>
    </dgm:pt>
    <dgm:pt modelId="{5B3FC807-2248-554A-9CCD-2D905ABB4F1F}">
      <dgm:prSet/>
      <dgm:spPr/>
      <dgm:t>
        <a:bodyPr/>
        <a:lstStyle/>
        <a:p>
          <a:r>
            <a:rPr lang="en-US"/>
            <a:t>Prepare technical standards for climate risks mainstreaming into a project design</a:t>
          </a:r>
        </a:p>
      </dgm:t>
    </dgm:pt>
    <dgm:pt modelId="{9E3FB131-FFD3-C148-AA95-AF82B20BA8A7}" type="parTrans" cxnId="{B72D4B86-161E-6B4A-976E-D99D103D9A2C}">
      <dgm:prSet/>
      <dgm:spPr/>
      <dgm:t>
        <a:bodyPr/>
        <a:lstStyle/>
        <a:p>
          <a:endParaRPr lang="en-GB"/>
        </a:p>
      </dgm:t>
    </dgm:pt>
    <dgm:pt modelId="{A877E712-0623-6342-A415-F39DDE2E2BF7}" type="sibTrans" cxnId="{B72D4B86-161E-6B4A-976E-D99D103D9A2C}">
      <dgm:prSet phldrT="2" phldr="0"/>
      <dgm:spPr/>
      <dgm:t>
        <a:bodyPr/>
        <a:lstStyle/>
        <a:p>
          <a:r>
            <a:rPr lang="en-GB"/>
            <a:t>2</a:t>
          </a:r>
        </a:p>
      </dgm:t>
    </dgm:pt>
    <dgm:pt modelId="{455333FC-62C1-9F4D-9B35-0FF0603296B1}">
      <dgm:prSet/>
      <dgm:spPr/>
      <dgm:t>
        <a:bodyPr/>
        <a:lstStyle/>
        <a:p>
          <a:r>
            <a:rPr lang="en-US" dirty="0"/>
            <a:t>Deliver trainings for DM, road and environmental agencies staff, national experts</a:t>
          </a:r>
        </a:p>
      </dgm:t>
    </dgm:pt>
    <dgm:pt modelId="{6679EA92-C471-844D-8D2E-D6F15072AD1F}" type="parTrans" cxnId="{27AEA036-A4E2-8042-82F6-41D6E09C04FE}">
      <dgm:prSet/>
      <dgm:spPr/>
      <dgm:t>
        <a:bodyPr/>
        <a:lstStyle/>
        <a:p>
          <a:endParaRPr lang="en-GB"/>
        </a:p>
      </dgm:t>
    </dgm:pt>
    <dgm:pt modelId="{9E3A9F7C-C29D-3C4E-A460-8803960A3B3D}" type="sibTrans" cxnId="{27AEA036-A4E2-8042-82F6-41D6E09C04FE}">
      <dgm:prSet phldrT="3" phldr="0"/>
      <dgm:spPr/>
      <dgm:t>
        <a:bodyPr/>
        <a:lstStyle/>
        <a:p>
          <a:r>
            <a:rPr lang="en-GB"/>
            <a:t>3</a:t>
          </a:r>
        </a:p>
      </dgm:t>
    </dgm:pt>
    <dgm:pt modelId="{A9C7C4A7-EB0A-CD43-A0B5-805CF02F0403}" type="pres">
      <dgm:prSet presAssocID="{1C911793-6C6C-694D-9FF2-C83514A83EF0}" presName="Name0" presStyleCnt="0">
        <dgm:presLayoutVars>
          <dgm:animLvl val="lvl"/>
          <dgm:resizeHandles val="exact"/>
        </dgm:presLayoutVars>
      </dgm:prSet>
      <dgm:spPr/>
    </dgm:pt>
    <dgm:pt modelId="{97E5D0C0-EF9B-C644-A980-464A63B308E6}" type="pres">
      <dgm:prSet presAssocID="{4DDFC438-9CDD-C24C-AD35-E14C545B5C48}" presName="compositeNode" presStyleCnt="0">
        <dgm:presLayoutVars>
          <dgm:bulletEnabled val="1"/>
        </dgm:presLayoutVars>
      </dgm:prSet>
      <dgm:spPr/>
    </dgm:pt>
    <dgm:pt modelId="{5B580024-9988-734F-AAF2-256F40F9697F}" type="pres">
      <dgm:prSet presAssocID="{4DDFC438-9CDD-C24C-AD35-E14C545B5C48}" presName="bgRect" presStyleLbl="bgAccFollowNode1" presStyleIdx="0" presStyleCnt="4"/>
      <dgm:spPr/>
    </dgm:pt>
    <dgm:pt modelId="{DFDDCB87-5FB3-524A-B5BD-1130E33B3492}" type="pres">
      <dgm:prSet presAssocID="{E0FDB3FD-1A40-EA49-BA9B-BCC4801A36DA}" presName="sibTransNodeCircle" presStyleLbl="alignNode1" presStyleIdx="0" presStyleCnt="8">
        <dgm:presLayoutVars>
          <dgm:chMax val="0"/>
          <dgm:bulletEnabled/>
        </dgm:presLayoutVars>
      </dgm:prSet>
      <dgm:spPr/>
    </dgm:pt>
    <dgm:pt modelId="{83BAD09D-9ECE-434A-984D-2D12447B9880}" type="pres">
      <dgm:prSet presAssocID="{4DDFC438-9CDD-C24C-AD35-E14C545B5C48}" presName="bottomLine" presStyleLbl="alignNode1" presStyleIdx="1" presStyleCnt="8">
        <dgm:presLayoutVars/>
      </dgm:prSet>
      <dgm:spPr/>
    </dgm:pt>
    <dgm:pt modelId="{2328D98B-E8F5-3E4C-893A-056DCC4C54A6}" type="pres">
      <dgm:prSet presAssocID="{4DDFC438-9CDD-C24C-AD35-E14C545B5C48}" presName="nodeText" presStyleLbl="bgAccFollowNode1" presStyleIdx="0" presStyleCnt="4">
        <dgm:presLayoutVars>
          <dgm:bulletEnabled val="1"/>
        </dgm:presLayoutVars>
      </dgm:prSet>
      <dgm:spPr/>
    </dgm:pt>
    <dgm:pt modelId="{17478383-3608-7B47-B9E9-1A5406757B76}" type="pres">
      <dgm:prSet presAssocID="{E0FDB3FD-1A40-EA49-BA9B-BCC4801A36DA}" presName="sibTrans" presStyleCnt="0"/>
      <dgm:spPr/>
    </dgm:pt>
    <dgm:pt modelId="{C48CC6DB-3622-234F-97DA-DD4598313771}" type="pres">
      <dgm:prSet presAssocID="{5B3FC807-2248-554A-9CCD-2D905ABB4F1F}" presName="compositeNode" presStyleCnt="0">
        <dgm:presLayoutVars>
          <dgm:bulletEnabled val="1"/>
        </dgm:presLayoutVars>
      </dgm:prSet>
      <dgm:spPr/>
    </dgm:pt>
    <dgm:pt modelId="{BB4F96E4-5D46-D745-A90B-D8714A769691}" type="pres">
      <dgm:prSet presAssocID="{5B3FC807-2248-554A-9CCD-2D905ABB4F1F}" presName="bgRect" presStyleLbl="bgAccFollowNode1" presStyleIdx="1" presStyleCnt="4"/>
      <dgm:spPr/>
    </dgm:pt>
    <dgm:pt modelId="{25303779-8426-8041-A18C-B35D062DB3A7}" type="pres">
      <dgm:prSet presAssocID="{A877E712-0623-6342-A415-F39DDE2E2BF7}" presName="sibTransNodeCircle" presStyleLbl="alignNode1" presStyleIdx="2" presStyleCnt="8">
        <dgm:presLayoutVars>
          <dgm:chMax val="0"/>
          <dgm:bulletEnabled/>
        </dgm:presLayoutVars>
      </dgm:prSet>
      <dgm:spPr/>
    </dgm:pt>
    <dgm:pt modelId="{A303F378-7C3D-9C44-AF88-90A21323C221}" type="pres">
      <dgm:prSet presAssocID="{5B3FC807-2248-554A-9CCD-2D905ABB4F1F}" presName="bottomLine" presStyleLbl="alignNode1" presStyleIdx="3" presStyleCnt="8">
        <dgm:presLayoutVars/>
      </dgm:prSet>
      <dgm:spPr/>
    </dgm:pt>
    <dgm:pt modelId="{0070C191-DBDC-9A4D-9CB2-D27A07E29019}" type="pres">
      <dgm:prSet presAssocID="{5B3FC807-2248-554A-9CCD-2D905ABB4F1F}" presName="nodeText" presStyleLbl="bgAccFollowNode1" presStyleIdx="1" presStyleCnt="4">
        <dgm:presLayoutVars>
          <dgm:bulletEnabled val="1"/>
        </dgm:presLayoutVars>
      </dgm:prSet>
      <dgm:spPr/>
    </dgm:pt>
    <dgm:pt modelId="{70325AA3-9C22-BB4A-A2E2-0B3F737C95DC}" type="pres">
      <dgm:prSet presAssocID="{A877E712-0623-6342-A415-F39DDE2E2BF7}" presName="sibTrans" presStyleCnt="0"/>
      <dgm:spPr/>
    </dgm:pt>
    <dgm:pt modelId="{FF2E0D18-1403-9648-B069-315A7FAB7313}" type="pres">
      <dgm:prSet presAssocID="{455333FC-62C1-9F4D-9B35-0FF0603296B1}" presName="compositeNode" presStyleCnt="0">
        <dgm:presLayoutVars>
          <dgm:bulletEnabled val="1"/>
        </dgm:presLayoutVars>
      </dgm:prSet>
      <dgm:spPr/>
    </dgm:pt>
    <dgm:pt modelId="{F95306F8-BEB2-8242-948B-3C283FD56D14}" type="pres">
      <dgm:prSet presAssocID="{455333FC-62C1-9F4D-9B35-0FF0603296B1}" presName="bgRect" presStyleLbl="bgAccFollowNode1" presStyleIdx="2" presStyleCnt="4"/>
      <dgm:spPr/>
    </dgm:pt>
    <dgm:pt modelId="{EFC2BEB3-987E-8E4A-BC67-E694AD068203}" type="pres">
      <dgm:prSet presAssocID="{9E3A9F7C-C29D-3C4E-A460-8803960A3B3D}" presName="sibTransNodeCircle" presStyleLbl="alignNode1" presStyleIdx="4" presStyleCnt="8">
        <dgm:presLayoutVars>
          <dgm:chMax val="0"/>
          <dgm:bulletEnabled/>
        </dgm:presLayoutVars>
      </dgm:prSet>
      <dgm:spPr/>
    </dgm:pt>
    <dgm:pt modelId="{180D6C04-BBFF-514F-AB0C-68E500535073}" type="pres">
      <dgm:prSet presAssocID="{455333FC-62C1-9F4D-9B35-0FF0603296B1}" presName="bottomLine" presStyleLbl="alignNode1" presStyleIdx="5" presStyleCnt="8">
        <dgm:presLayoutVars/>
      </dgm:prSet>
      <dgm:spPr/>
    </dgm:pt>
    <dgm:pt modelId="{92AA66BD-31FE-7442-BCA1-DB58EA53D29E}" type="pres">
      <dgm:prSet presAssocID="{455333FC-62C1-9F4D-9B35-0FF0603296B1}" presName="nodeText" presStyleLbl="bgAccFollowNode1" presStyleIdx="2" presStyleCnt="4">
        <dgm:presLayoutVars>
          <dgm:bulletEnabled val="1"/>
        </dgm:presLayoutVars>
      </dgm:prSet>
      <dgm:spPr/>
    </dgm:pt>
    <dgm:pt modelId="{CD35A1CB-29DF-FF49-8C8C-7E1537A9968B}" type="pres">
      <dgm:prSet presAssocID="{9E3A9F7C-C29D-3C4E-A460-8803960A3B3D}" presName="sibTrans" presStyleCnt="0"/>
      <dgm:spPr/>
    </dgm:pt>
    <dgm:pt modelId="{260C18F5-00C7-444E-B1C6-F694C4691957}" type="pres">
      <dgm:prSet presAssocID="{8A51AA8E-90D2-E746-93EA-808A1E8007A2}" presName="compositeNode" presStyleCnt="0">
        <dgm:presLayoutVars>
          <dgm:bulletEnabled val="1"/>
        </dgm:presLayoutVars>
      </dgm:prSet>
      <dgm:spPr/>
    </dgm:pt>
    <dgm:pt modelId="{2A73559A-4EE6-8C46-A904-0B2CB5CDB89F}" type="pres">
      <dgm:prSet presAssocID="{8A51AA8E-90D2-E746-93EA-808A1E8007A2}" presName="bgRect" presStyleLbl="bgAccFollowNode1" presStyleIdx="3" presStyleCnt="4"/>
      <dgm:spPr/>
    </dgm:pt>
    <dgm:pt modelId="{A86E100A-CF82-E641-BD65-957AE0E2CDBE}" type="pres">
      <dgm:prSet presAssocID="{E9BE4BA5-9057-EE4B-8D4F-E1706F6E9A75}" presName="sibTransNodeCircle" presStyleLbl="alignNode1" presStyleIdx="6" presStyleCnt="8">
        <dgm:presLayoutVars>
          <dgm:chMax val="0"/>
          <dgm:bulletEnabled/>
        </dgm:presLayoutVars>
      </dgm:prSet>
      <dgm:spPr/>
    </dgm:pt>
    <dgm:pt modelId="{4058CD3C-9083-0641-B4A8-F34E6EB09743}" type="pres">
      <dgm:prSet presAssocID="{8A51AA8E-90D2-E746-93EA-808A1E8007A2}" presName="bottomLine" presStyleLbl="alignNode1" presStyleIdx="7" presStyleCnt="8">
        <dgm:presLayoutVars/>
      </dgm:prSet>
      <dgm:spPr/>
    </dgm:pt>
    <dgm:pt modelId="{0EE991B6-5F58-7540-914C-3EA1DB04E884}" type="pres">
      <dgm:prSet presAssocID="{8A51AA8E-90D2-E746-93EA-808A1E8007A2}" presName="nodeText" presStyleLbl="bgAccFollowNode1" presStyleIdx="3" presStyleCnt="4">
        <dgm:presLayoutVars>
          <dgm:bulletEnabled val="1"/>
        </dgm:presLayoutVars>
      </dgm:prSet>
      <dgm:spPr/>
    </dgm:pt>
  </dgm:ptLst>
  <dgm:cxnLst>
    <dgm:cxn modelId="{55A75320-770D-EF46-8083-669A6DC44BE3}" srcId="{1C911793-6C6C-694D-9FF2-C83514A83EF0}" destId="{8A51AA8E-90D2-E746-93EA-808A1E8007A2}" srcOrd="3" destOrd="0" parTransId="{1BD9A19A-14CD-564B-AE1A-643A79EE914D}" sibTransId="{E9BE4BA5-9057-EE4B-8D4F-E1706F6E9A75}"/>
    <dgm:cxn modelId="{27AEA036-A4E2-8042-82F6-41D6E09C04FE}" srcId="{1C911793-6C6C-694D-9FF2-C83514A83EF0}" destId="{455333FC-62C1-9F4D-9B35-0FF0603296B1}" srcOrd="2" destOrd="0" parTransId="{6679EA92-C471-844D-8D2E-D6F15072AD1F}" sibTransId="{9E3A9F7C-C29D-3C4E-A460-8803960A3B3D}"/>
    <dgm:cxn modelId="{BFDFC563-826C-6F4B-A54D-C76C5255235E}" type="presOf" srcId="{8A51AA8E-90D2-E746-93EA-808A1E8007A2}" destId="{0EE991B6-5F58-7540-914C-3EA1DB04E884}" srcOrd="1" destOrd="0" presId="urn:microsoft.com/office/officeart/2016/7/layout/BasicLinearProcessNumbered"/>
    <dgm:cxn modelId="{C762724B-721C-0B44-A089-1E63DB6592D7}" type="presOf" srcId="{A877E712-0623-6342-A415-F39DDE2E2BF7}" destId="{25303779-8426-8041-A18C-B35D062DB3A7}" srcOrd="0" destOrd="0" presId="urn:microsoft.com/office/officeart/2016/7/layout/BasicLinearProcessNumbered"/>
    <dgm:cxn modelId="{1DD59173-842F-544D-8C2C-FB74243B1F41}" type="presOf" srcId="{8A51AA8E-90D2-E746-93EA-808A1E8007A2}" destId="{2A73559A-4EE6-8C46-A904-0B2CB5CDB89F}" srcOrd="0" destOrd="0" presId="urn:microsoft.com/office/officeart/2016/7/layout/BasicLinearProcessNumbered"/>
    <dgm:cxn modelId="{6A95BA59-3169-B148-BB1B-C8389A6D3039}" type="presOf" srcId="{455333FC-62C1-9F4D-9B35-0FF0603296B1}" destId="{92AA66BD-31FE-7442-BCA1-DB58EA53D29E}" srcOrd="1" destOrd="0" presId="urn:microsoft.com/office/officeart/2016/7/layout/BasicLinearProcessNumbered"/>
    <dgm:cxn modelId="{2E7B6D7F-5C9D-594D-BB08-3E6D5A317F01}" type="presOf" srcId="{4DDFC438-9CDD-C24C-AD35-E14C545B5C48}" destId="{2328D98B-E8F5-3E4C-893A-056DCC4C54A6}" srcOrd="1" destOrd="0" presId="urn:microsoft.com/office/officeart/2016/7/layout/BasicLinearProcessNumbered"/>
    <dgm:cxn modelId="{B72D4B86-161E-6B4A-976E-D99D103D9A2C}" srcId="{1C911793-6C6C-694D-9FF2-C83514A83EF0}" destId="{5B3FC807-2248-554A-9CCD-2D905ABB4F1F}" srcOrd="1" destOrd="0" parTransId="{9E3FB131-FFD3-C148-AA95-AF82B20BA8A7}" sibTransId="{A877E712-0623-6342-A415-F39DDE2E2BF7}"/>
    <dgm:cxn modelId="{5E89DF8A-07F5-0243-935B-B599E617038C}" type="presOf" srcId="{455333FC-62C1-9F4D-9B35-0FF0603296B1}" destId="{F95306F8-BEB2-8242-948B-3C283FD56D14}" srcOrd="0" destOrd="0" presId="urn:microsoft.com/office/officeart/2016/7/layout/BasicLinearProcessNumbered"/>
    <dgm:cxn modelId="{8615388C-47E9-254C-BF0F-AB65D2C14FCC}" type="presOf" srcId="{9E3A9F7C-C29D-3C4E-A460-8803960A3B3D}" destId="{EFC2BEB3-987E-8E4A-BC67-E694AD068203}" srcOrd="0" destOrd="0" presId="urn:microsoft.com/office/officeart/2016/7/layout/BasicLinearProcessNumbered"/>
    <dgm:cxn modelId="{F2A32A9B-0DAD-CA4E-A9DC-6D646211BADE}" type="presOf" srcId="{5B3FC807-2248-554A-9CCD-2D905ABB4F1F}" destId="{BB4F96E4-5D46-D745-A90B-D8714A769691}" srcOrd="0" destOrd="0" presId="urn:microsoft.com/office/officeart/2016/7/layout/BasicLinearProcessNumbered"/>
    <dgm:cxn modelId="{FC451A9C-D271-FE42-8368-C91A81395797}" type="presOf" srcId="{1C911793-6C6C-694D-9FF2-C83514A83EF0}" destId="{A9C7C4A7-EB0A-CD43-A0B5-805CF02F0403}" srcOrd="0" destOrd="0" presId="urn:microsoft.com/office/officeart/2016/7/layout/BasicLinearProcessNumbered"/>
    <dgm:cxn modelId="{11EEB9C9-4AF6-9347-B8D5-FC16F2186D41}" type="presOf" srcId="{5B3FC807-2248-554A-9CCD-2D905ABB4F1F}" destId="{0070C191-DBDC-9A4D-9CB2-D27A07E29019}" srcOrd="1" destOrd="0" presId="urn:microsoft.com/office/officeart/2016/7/layout/BasicLinearProcessNumbered"/>
    <dgm:cxn modelId="{54A8F4CC-CD68-4B44-9A09-29CC96D2B2F2}" srcId="{1C911793-6C6C-694D-9FF2-C83514A83EF0}" destId="{4DDFC438-9CDD-C24C-AD35-E14C545B5C48}" srcOrd="0" destOrd="0" parTransId="{9ADA5CAD-EF19-C249-8525-0E20EEAF7202}" sibTransId="{E0FDB3FD-1A40-EA49-BA9B-BCC4801A36DA}"/>
    <dgm:cxn modelId="{17C75CE1-4A71-5E42-9BCC-48D80ED920C2}" type="presOf" srcId="{4DDFC438-9CDD-C24C-AD35-E14C545B5C48}" destId="{5B580024-9988-734F-AAF2-256F40F9697F}" srcOrd="0" destOrd="0" presId="urn:microsoft.com/office/officeart/2016/7/layout/BasicLinearProcessNumbered"/>
    <dgm:cxn modelId="{0C78BCE5-A2A9-2843-8B70-BF357622D4C8}" type="presOf" srcId="{E9BE4BA5-9057-EE4B-8D4F-E1706F6E9A75}" destId="{A86E100A-CF82-E641-BD65-957AE0E2CDBE}" srcOrd="0" destOrd="0" presId="urn:microsoft.com/office/officeart/2016/7/layout/BasicLinearProcessNumbered"/>
    <dgm:cxn modelId="{197135EB-2271-6C4C-86F0-9FB05E86C2DB}" type="presOf" srcId="{E0FDB3FD-1A40-EA49-BA9B-BCC4801A36DA}" destId="{DFDDCB87-5FB3-524A-B5BD-1130E33B3492}" srcOrd="0" destOrd="0" presId="urn:microsoft.com/office/officeart/2016/7/layout/BasicLinearProcessNumbered"/>
    <dgm:cxn modelId="{B8421304-BCBA-3E44-97C6-CCC688F5D3FE}" type="presParOf" srcId="{A9C7C4A7-EB0A-CD43-A0B5-805CF02F0403}" destId="{97E5D0C0-EF9B-C644-A980-464A63B308E6}" srcOrd="0" destOrd="0" presId="urn:microsoft.com/office/officeart/2016/7/layout/BasicLinearProcessNumbered"/>
    <dgm:cxn modelId="{2962B4E0-FAC9-EE41-8764-571A4D9B9E22}" type="presParOf" srcId="{97E5D0C0-EF9B-C644-A980-464A63B308E6}" destId="{5B580024-9988-734F-AAF2-256F40F9697F}" srcOrd="0" destOrd="0" presId="urn:microsoft.com/office/officeart/2016/7/layout/BasicLinearProcessNumbered"/>
    <dgm:cxn modelId="{7A20427C-2304-1242-BA1C-F54F88BFB810}" type="presParOf" srcId="{97E5D0C0-EF9B-C644-A980-464A63B308E6}" destId="{DFDDCB87-5FB3-524A-B5BD-1130E33B3492}" srcOrd="1" destOrd="0" presId="urn:microsoft.com/office/officeart/2016/7/layout/BasicLinearProcessNumbered"/>
    <dgm:cxn modelId="{D8A4A039-9B9A-D34E-9DD1-B53105B0097D}" type="presParOf" srcId="{97E5D0C0-EF9B-C644-A980-464A63B308E6}" destId="{83BAD09D-9ECE-434A-984D-2D12447B9880}" srcOrd="2" destOrd="0" presId="urn:microsoft.com/office/officeart/2016/7/layout/BasicLinearProcessNumbered"/>
    <dgm:cxn modelId="{D79E8D90-2F41-4E4E-AEBE-78F5FCB55267}" type="presParOf" srcId="{97E5D0C0-EF9B-C644-A980-464A63B308E6}" destId="{2328D98B-E8F5-3E4C-893A-056DCC4C54A6}" srcOrd="3" destOrd="0" presId="urn:microsoft.com/office/officeart/2016/7/layout/BasicLinearProcessNumbered"/>
    <dgm:cxn modelId="{8B177D18-B8BF-0F46-A2FE-9B9182A49846}" type="presParOf" srcId="{A9C7C4A7-EB0A-CD43-A0B5-805CF02F0403}" destId="{17478383-3608-7B47-B9E9-1A5406757B76}" srcOrd="1" destOrd="0" presId="urn:microsoft.com/office/officeart/2016/7/layout/BasicLinearProcessNumbered"/>
    <dgm:cxn modelId="{543C824A-9F6B-264F-A944-265C0C00F8B8}" type="presParOf" srcId="{A9C7C4A7-EB0A-CD43-A0B5-805CF02F0403}" destId="{C48CC6DB-3622-234F-97DA-DD4598313771}" srcOrd="2" destOrd="0" presId="urn:microsoft.com/office/officeart/2016/7/layout/BasicLinearProcessNumbered"/>
    <dgm:cxn modelId="{6BC2F5A9-5D47-444D-9C02-8211E1F943FC}" type="presParOf" srcId="{C48CC6DB-3622-234F-97DA-DD4598313771}" destId="{BB4F96E4-5D46-D745-A90B-D8714A769691}" srcOrd="0" destOrd="0" presId="urn:microsoft.com/office/officeart/2016/7/layout/BasicLinearProcessNumbered"/>
    <dgm:cxn modelId="{6C2B3AE4-EC4E-8B4C-B9B0-21FF2CB9BF81}" type="presParOf" srcId="{C48CC6DB-3622-234F-97DA-DD4598313771}" destId="{25303779-8426-8041-A18C-B35D062DB3A7}" srcOrd="1" destOrd="0" presId="urn:microsoft.com/office/officeart/2016/7/layout/BasicLinearProcessNumbered"/>
    <dgm:cxn modelId="{AB244C19-CA9B-1C48-9B42-AF97D2BEE4F7}" type="presParOf" srcId="{C48CC6DB-3622-234F-97DA-DD4598313771}" destId="{A303F378-7C3D-9C44-AF88-90A21323C221}" srcOrd="2" destOrd="0" presId="urn:microsoft.com/office/officeart/2016/7/layout/BasicLinearProcessNumbered"/>
    <dgm:cxn modelId="{C5A0E282-EAA2-2C48-94BF-111BAFB9C81D}" type="presParOf" srcId="{C48CC6DB-3622-234F-97DA-DD4598313771}" destId="{0070C191-DBDC-9A4D-9CB2-D27A07E29019}" srcOrd="3" destOrd="0" presId="urn:microsoft.com/office/officeart/2016/7/layout/BasicLinearProcessNumbered"/>
    <dgm:cxn modelId="{465F1694-ADDF-2E4B-B6B7-92EBD3BA18A5}" type="presParOf" srcId="{A9C7C4A7-EB0A-CD43-A0B5-805CF02F0403}" destId="{70325AA3-9C22-BB4A-A2E2-0B3F737C95DC}" srcOrd="3" destOrd="0" presId="urn:microsoft.com/office/officeart/2016/7/layout/BasicLinearProcessNumbered"/>
    <dgm:cxn modelId="{CD8D2CA6-80E2-FF43-93C2-E14769CC969E}" type="presParOf" srcId="{A9C7C4A7-EB0A-CD43-A0B5-805CF02F0403}" destId="{FF2E0D18-1403-9648-B069-315A7FAB7313}" srcOrd="4" destOrd="0" presId="urn:microsoft.com/office/officeart/2016/7/layout/BasicLinearProcessNumbered"/>
    <dgm:cxn modelId="{620AD6FE-FA1F-3643-B97D-3A08B484F90C}" type="presParOf" srcId="{FF2E0D18-1403-9648-B069-315A7FAB7313}" destId="{F95306F8-BEB2-8242-948B-3C283FD56D14}" srcOrd="0" destOrd="0" presId="urn:microsoft.com/office/officeart/2016/7/layout/BasicLinearProcessNumbered"/>
    <dgm:cxn modelId="{D619784D-D4B0-6F40-A50A-8FE6777A3164}" type="presParOf" srcId="{FF2E0D18-1403-9648-B069-315A7FAB7313}" destId="{EFC2BEB3-987E-8E4A-BC67-E694AD068203}" srcOrd="1" destOrd="0" presId="urn:microsoft.com/office/officeart/2016/7/layout/BasicLinearProcessNumbered"/>
    <dgm:cxn modelId="{B354FE5C-E2EC-BB4E-AEB8-0A32094F28BD}" type="presParOf" srcId="{FF2E0D18-1403-9648-B069-315A7FAB7313}" destId="{180D6C04-BBFF-514F-AB0C-68E500535073}" srcOrd="2" destOrd="0" presId="urn:microsoft.com/office/officeart/2016/7/layout/BasicLinearProcessNumbered"/>
    <dgm:cxn modelId="{BF5C8DC7-7568-C041-B06F-CFB8F5A98173}" type="presParOf" srcId="{FF2E0D18-1403-9648-B069-315A7FAB7313}" destId="{92AA66BD-31FE-7442-BCA1-DB58EA53D29E}" srcOrd="3" destOrd="0" presId="urn:microsoft.com/office/officeart/2016/7/layout/BasicLinearProcessNumbered"/>
    <dgm:cxn modelId="{8E54B2CE-3E79-AE42-B7F1-7BF5BF23A8A7}" type="presParOf" srcId="{A9C7C4A7-EB0A-CD43-A0B5-805CF02F0403}" destId="{CD35A1CB-29DF-FF49-8C8C-7E1537A9968B}" srcOrd="5" destOrd="0" presId="urn:microsoft.com/office/officeart/2016/7/layout/BasicLinearProcessNumbered"/>
    <dgm:cxn modelId="{57E98B19-1C1A-C147-9923-8D01721E0BE5}" type="presParOf" srcId="{A9C7C4A7-EB0A-CD43-A0B5-805CF02F0403}" destId="{260C18F5-00C7-444E-B1C6-F694C4691957}" srcOrd="6" destOrd="0" presId="urn:microsoft.com/office/officeart/2016/7/layout/BasicLinearProcessNumbered"/>
    <dgm:cxn modelId="{503A1675-1478-654B-9070-CA2E55A48208}" type="presParOf" srcId="{260C18F5-00C7-444E-B1C6-F694C4691957}" destId="{2A73559A-4EE6-8C46-A904-0B2CB5CDB89F}" srcOrd="0" destOrd="0" presId="urn:microsoft.com/office/officeart/2016/7/layout/BasicLinearProcessNumbered"/>
    <dgm:cxn modelId="{08FA686D-E5A7-9D45-AECB-DBC057D9A42B}" type="presParOf" srcId="{260C18F5-00C7-444E-B1C6-F694C4691957}" destId="{A86E100A-CF82-E641-BD65-957AE0E2CDBE}" srcOrd="1" destOrd="0" presId="urn:microsoft.com/office/officeart/2016/7/layout/BasicLinearProcessNumbered"/>
    <dgm:cxn modelId="{C297A66B-6B2B-6E44-8E6D-628A4EA4FF7B}" type="presParOf" srcId="{260C18F5-00C7-444E-B1C6-F694C4691957}" destId="{4058CD3C-9083-0641-B4A8-F34E6EB09743}" srcOrd="2" destOrd="0" presId="urn:microsoft.com/office/officeart/2016/7/layout/BasicLinearProcessNumbered"/>
    <dgm:cxn modelId="{EE50BC86-B19B-3645-AC16-C77EF5C7BD8C}" type="presParOf" srcId="{260C18F5-00C7-444E-B1C6-F694C4691957}" destId="{0EE991B6-5F58-7540-914C-3EA1DB04E884}"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F3426F-3942-FC4F-A6F5-15EEEF84FC54}"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E8A668DD-3F63-E540-9AEA-475B1B3B45C4}">
      <dgm:prSet/>
      <dgm:spPr/>
      <dgm:t>
        <a:bodyPr/>
        <a:lstStyle/>
        <a:p>
          <a:r>
            <a:rPr lang="en-GB" dirty="0"/>
            <a:t>Ministries</a:t>
          </a:r>
          <a:endParaRPr lang="en-US" dirty="0"/>
        </a:p>
      </dgm:t>
    </dgm:pt>
    <dgm:pt modelId="{FDA4EBD0-D153-D648-AE10-7DBE87CACE3E}" type="parTrans" cxnId="{12961D6E-475D-C843-B43D-83D7C3ECED23}">
      <dgm:prSet/>
      <dgm:spPr/>
      <dgm:t>
        <a:bodyPr/>
        <a:lstStyle/>
        <a:p>
          <a:endParaRPr lang="en-GB"/>
        </a:p>
      </dgm:t>
    </dgm:pt>
    <dgm:pt modelId="{80801082-1064-3B43-B5F4-837D99CB219A}" type="sibTrans" cxnId="{12961D6E-475D-C843-B43D-83D7C3ECED23}">
      <dgm:prSet/>
      <dgm:spPr/>
      <dgm:t>
        <a:bodyPr/>
        <a:lstStyle/>
        <a:p>
          <a:endParaRPr lang="en-GB"/>
        </a:p>
      </dgm:t>
    </dgm:pt>
    <dgm:pt modelId="{C7EEF7FD-8649-6241-AAA6-A384561303E8}">
      <dgm:prSet/>
      <dgm:spPr/>
      <dgm:t>
        <a:bodyPr/>
        <a:lstStyle/>
        <a:p>
          <a:r>
            <a:rPr lang="en-GB" dirty="0"/>
            <a:t>Environment</a:t>
          </a:r>
          <a:endParaRPr lang="en-US" dirty="0"/>
        </a:p>
      </dgm:t>
    </dgm:pt>
    <dgm:pt modelId="{34B1634A-0A3F-9048-A0C6-175D99D6DC37}" type="parTrans" cxnId="{951D8B79-5EF4-2B4C-B550-7D4D3E016B04}">
      <dgm:prSet/>
      <dgm:spPr/>
      <dgm:t>
        <a:bodyPr/>
        <a:lstStyle/>
        <a:p>
          <a:endParaRPr lang="en-GB"/>
        </a:p>
      </dgm:t>
    </dgm:pt>
    <dgm:pt modelId="{7667CE43-5984-8A4B-98C0-F14BF9AEDA89}" type="sibTrans" cxnId="{951D8B79-5EF4-2B4C-B550-7D4D3E016B04}">
      <dgm:prSet/>
      <dgm:spPr/>
      <dgm:t>
        <a:bodyPr/>
        <a:lstStyle/>
        <a:p>
          <a:endParaRPr lang="en-GB"/>
        </a:p>
      </dgm:t>
    </dgm:pt>
    <dgm:pt modelId="{974652A7-FC79-2D43-87B9-FB0675F656CA}">
      <dgm:prSet/>
      <dgm:spPr/>
      <dgm:t>
        <a:bodyPr/>
        <a:lstStyle/>
        <a:p>
          <a:r>
            <a:rPr lang="en-GB" dirty="0"/>
            <a:t>Water management</a:t>
          </a:r>
          <a:endParaRPr lang="en-US" dirty="0"/>
        </a:p>
      </dgm:t>
    </dgm:pt>
    <dgm:pt modelId="{975E105F-C3D6-B248-9EE9-7273A1649422}" type="parTrans" cxnId="{47413F1F-4B68-314D-B139-C7D1EF3C04B2}">
      <dgm:prSet/>
      <dgm:spPr/>
      <dgm:t>
        <a:bodyPr/>
        <a:lstStyle/>
        <a:p>
          <a:endParaRPr lang="en-GB"/>
        </a:p>
      </dgm:t>
    </dgm:pt>
    <dgm:pt modelId="{CCE91446-2244-1B41-A714-91C36BA9D893}" type="sibTrans" cxnId="{47413F1F-4B68-314D-B139-C7D1EF3C04B2}">
      <dgm:prSet/>
      <dgm:spPr/>
      <dgm:t>
        <a:bodyPr/>
        <a:lstStyle/>
        <a:p>
          <a:endParaRPr lang="en-GB"/>
        </a:p>
      </dgm:t>
    </dgm:pt>
    <dgm:pt modelId="{EDB39BD8-8208-5544-A49B-33379789C5C4}">
      <dgm:prSet/>
      <dgm:spPr/>
      <dgm:t>
        <a:bodyPr/>
        <a:lstStyle/>
        <a:p>
          <a:r>
            <a:rPr lang="en-GB" dirty="0"/>
            <a:t>Spatial planning</a:t>
          </a:r>
          <a:endParaRPr lang="en-US" dirty="0"/>
        </a:p>
      </dgm:t>
    </dgm:pt>
    <dgm:pt modelId="{148BC3B5-F46B-6645-AB43-B72CD44BF68E}" type="parTrans" cxnId="{81AAAC3F-2CDA-5043-9009-FB0906A879BB}">
      <dgm:prSet/>
      <dgm:spPr/>
      <dgm:t>
        <a:bodyPr/>
        <a:lstStyle/>
        <a:p>
          <a:endParaRPr lang="en-GB"/>
        </a:p>
      </dgm:t>
    </dgm:pt>
    <dgm:pt modelId="{20890876-0273-554C-86CE-5020C9BEAC54}" type="sibTrans" cxnId="{81AAAC3F-2CDA-5043-9009-FB0906A879BB}">
      <dgm:prSet/>
      <dgm:spPr/>
      <dgm:t>
        <a:bodyPr/>
        <a:lstStyle/>
        <a:p>
          <a:endParaRPr lang="en-GB"/>
        </a:p>
      </dgm:t>
    </dgm:pt>
    <dgm:pt modelId="{3D7C5911-DFDC-5B44-8000-A3F471DC3F21}">
      <dgm:prSet/>
      <dgm:spPr/>
      <dgm:t>
        <a:bodyPr/>
        <a:lstStyle/>
        <a:p>
          <a:r>
            <a:rPr lang="en-GB" dirty="0"/>
            <a:t>Transport</a:t>
          </a:r>
          <a:endParaRPr lang="en-US" dirty="0"/>
        </a:p>
      </dgm:t>
    </dgm:pt>
    <dgm:pt modelId="{F7207305-7E83-CC41-9DFC-A82EC3556842}" type="parTrans" cxnId="{54252233-FB2B-A34C-BD5D-C61D15BB6769}">
      <dgm:prSet/>
      <dgm:spPr/>
      <dgm:t>
        <a:bodyPr/>
        <a:lstStyle/>
        <a:p>
          <a:endParaRPr lang="en-GB"/>
        </a:p>
      </dgm:t>
    </dgm:pt>
    <dgm:pt modelId="{612C22E2-BD90-E048-9E7A-59A2787D4F67}" type="sibTrans" cxnId="{54252233-FB2B-A34C-BD5D-C61D15BB6769}">
      <dgm:prSet/>
      <dgm:spPr/>
      <dgm:t>
        <a:bodyPr/>
        <a:lstStyle/>
        <a:p>
          <a:endParaRPr lang="en-GB"/>
        </a:p>
      </dgm:t>
    </dgm:pt>
    <dgm:pt modelId="{D4FCE111-0705-DA46-ACBB-B4F47F0CFC54}" type="pres">
      <dgm:prSet presAssocID="{55F3426F-3942-FC4F-A6F5-15EEEF84FC54}" presName="diagram" presStyleCnt="0">
        <dgm:presLayoutVars>
          <dgm:chPref val="1"/>
          <dgm:dir/>
          <dgm:animOne val="branch"/>
          <dgm:animLvl val="lvl"/>
          <dgm:resizeHandles/>
        </dgm:presLayoutVars>
      </dgm:prSet>
      <dgm:spPr/>
    </dgm:pt>
    <dgm:pt modelId="{020199AD-215E-374B-B613-1400D201CAB4}" type="pres">
      <dgm:prSet presAssocID="{E8A668DD-3F63-E540-9AEA-475B1B3B45C4}" presName="root" presStyleCnt="0"/>
      <dgm:spPr/>
    </dgm:pt>
    <dgm:pt modelId="{89A9ADA3-325D-9D47-A185-CF41CEACDF83}" type="pres">
      <dgm:prSet presAssocID="{E8A668DD-3F63-E540-9AEA-475B1B3B45C4}" presName="rootComposite" presStyleCnt="0"/>
      <dgm:spPr/>
    </dgm:pt>
    <dgm:pt modelId="{EEA0D98D-5A90-194D-8D6A-390C3E68D601}" type="pres">
      <dgm:prSet presAssocID="{E8A668DD-3F63-E540-9AEA-475B1B3B45C4}" presName="rootText" presStyleLbl="node1" presStyleIdx="0" presStyleCnt="1" custLinFactNeighborX="-1880" custLinFactNeighborY="-407"/>
      <dgm:spPr/>
    </dgm:pt>
    <dgm:pt modelId="{383A5E51-FD57-DF40-9C0A-C67D69F51BAF}" type="pres">
      <dgm:prSet presAssocID="{E8A668DD-3F63-E540-9AEA-475B1B3B45C4}" presName="rootConnector" presStyleLbl="node1" presStyleIdx="0" presStyleCnt="1"/>
      <dgm:spPr/>
    </dgm:pt>
    <dgm:pt modelId="{AFC03722-6859-7E4A-9066-7DD405C00150}" type="pres">
      <dgm:prSet presAssocID="{E8A668DD-3F63-E540-9AEA-475B1B3B45C4}" presName="childShape" presStyleCnt="0"/>
      <dgm:spPr/>
    </dgm:pt>
    <dgm:pt modelId="{62661E69-7C20-6641-9BB0-27BD34A56EB4}" type="pres">
      <dgm:prSet presAssocID="{F7207305-7E83-CC41-9DFC-A82EC3556842}" presName="Name13" presStyleLbl="parChTrans1D2" presStyleIdx="0" presStyleCnt="4"/>
      <dgm:spPr/>
    </dgm:pt>
    <dgm:pt modelId="{0DFE5EB6-7379-5F4F-A82E-A8818D1894C7}" type="pres">
      <dgm:prSet presAssocID="{3D7C5911-DFDC-5B44-8000-A3F471DC3F21}" presName="childText" presStyleLbl="bgAcc1" presStyleIdx="0" presStyleCnt="4">
        <dgm:presLayoutVars>
          <dgm:bulletEnabled val="1"/>
        </dgm:presLayoutVars>
      </dgm:prSet>
      <dgm:spPr/>
    </dgm:pt>
    <dgm:pt modelId="{123D9835-352C-1749-95D1-69363F7A618B}" type="pres">
      <dgm:prSet presAssocID="{34B1634A-0A3F-9048-A0C6-175D99D6DC37}" presName="Name13" presStyleLbl="parChTrans1D2" presStyleIdx="1" presStyleCnt="4"/>
      <dgm:spPr/>
    </dgm:pt>
    <dgm:pt modelId="{48C4F595-C382-1242-848D-ECD9A4165280}" type="pres">
      <dgm:prSet presAssocID="{C7EEF7FD-8649-6241-AAA6-A384561303E8}" presName="childText" presStyleLbl="bgAcc1" presStyleIdx="1" presStyleCnt="4">
        <dgm:presLayoutVars>
          <dgm:bulletEnabled val="1"/>
        </dgm:presLayoutVars>
      </dgm:prSet>
      <dgm:spPr/>
    </dgm:pt>
    <dgm:pt modelId="{0F270865-D4D0-304E-912C-888CFC121D13}" type="pres">
      <dgm:prSet presAssocID="{975E105F-C3D6-B248-9EE9-7273A1649422}" presName="Name13" presStyleLbl="parChTrans1D2" presStyleIdx="2" presStyleCnt="4"/>
      <dgm:spPr/>
    </dgm:pt>
    <dgm:pt modelId="{9343D00C-E918-1F4C-A30B-41467067548E}" type="pres">
      <dgm:prSet presAssocID="{974652A7-FC79-2D43-87B9-FB0675F656CA}" presName="childText" presStyleLbl="bgAcc1" presStyleIdx="2" presStyleCnt="4">
        <dgm:presLayoutVars>
          <dgm:bulletEnabled val="1"/>
        </dgm:presLayoutVars>
      </dgm:prSet>
      <dgm:spPr/>
    </dgm:pt>
    <dgm:pt modelId="{87ED8F5C-24FF-414C-891C-4EE1F45906B1}" type="pres">
      <dgm:prSet presAssocID="{148BC3B5-F46B-6645-AB43-B72CD44BF68E}" presName="Name13" presStyleLbl="parChTrans1D2" presStyleIdx="3" presStyleCnt="4"/>
      <dgm:spPr/>
    </dgm:pt>
    <dgm:pt modelId="{C0AB861D-5924-DD40-95DC-B29B3454432B}" type="pres">
      <dgm:prSet presAssocID="{EDB39BD8-8208-5544-A49B-33379789C5C4}" presName="childText" presStyleLbl="bgAcc1" presStyleIdx="3" presStyleCnt="4">
        <dgm:presLayoutVars>
          <dgm:bulletEnabled val="1"/>
        </dgm:presLayoutVars>
      </dgm:prSet>
      <dgm:spPr/>
    </dgm:pt>
  </dgm:ptLst>
  <dgm:cxnLst>
    <dgm:cxn modelId="{47413F1F-4B68-314D-B139-C7D1EF3C04B2}" srcId="{E8A668DD-3F63-E540-9AEA-475B1B3B45C4}" destId="{974652A7-FC79-2D43-87B9-FB0675F656CA}" srcOrd="2" destOrd="0" parTransId="{975E105F-C3D6-B248-9EE9-7273A1649422}" sibTransId="{CCE91446-2244-1B41-A714-91C36BA9D893}"/>
    <dgm:cxn modelId="{54252233-FB2B-A34C-BD5D-C61D15BB6769}" srcId="{E8A668DD-3F63-E540-9AEA-475B1B3B45C4}" destId="{3D7C5911-DFDC-5B44-8000-A3F471DC3F21}" srcOrd="0" destOrd="0" parTransId="{F7207305-7E83-CC41-9DFC-A82EC3556842}" sibTransId="{612C22E2-BD90-E048-9E7A-59A2787D4F67}"/>
    <dgm:cxn modelId="{81AAAC3F-2CDA-5043-9009-FB0906A879BB}" srcId="{E8A668DD-3F63-E540-9AEA-475B1B3B45C4}" destId="{EDB39BD8-8208-5544-A49B-33379789C5C4}" srcOrd="3" destOrd="0" parTransId="{148BC3B5-F46B-6645-AB43-B72CD44BF68E}" sibTransId="{20890876-0273-554C-86CE-5020C9BEAC54}"/>
    <dgm:cxn modelId="{60FBC142-309A-D045-89D4-FDB70F2FB465}" type="presOf" srcId="{34B1634A-0A3F-9048-A0C6-175D99D6DC37}" destId="{123D9835-352C-1749-95D1-69363F7A618B}" srcOrd="0" destOrd="0" presId="urn:microsoft.com/office/officeart/2005/8/layout/hierarchy3"/>
    <dgm:cxn modelId="{6F781D4B-B0DC-3B4B-8EC1-F76B2C0216C4}" type="presOf" srcId="{975E105F-C3D6-B248-9EE9-7273A1649422}" destId="{0F270865-D4D0-304E-912C-888CFC121D13}" srcOrd="0" destOrd="0" presId="urn:microsoft.com/office/officeart/2005/8/layout/hierarchy3"/>
    <dgm:cxn modelId="{12961D6E-475D-C843-B43D-83D7C3ECED23}" srcId="{55F3426F-3942-FC4F-A6F5-15EEEF84FC54}" destId="{E8A668DD-3F63-E540-9AEA-475B1B3B45C4}" srcOrd="0" destOrd="0" parTransId="{FDA4EBD0-D153-D648-AE10-7DBE87CACE3E}" sibTransId="{80801082-1064-3B43-B5F4-837D99CB219A}"/>
    <dgm:cxn modelId="{951D8B79-5EF4-2B4C-B550-7D4D3E016B04}" srcId="{E8A668DD-3F63-E540-9AEA-475B1B3B45C4}" destId="{C7EEF7FD-8649-6241-AAA6-A384561303E8}" srcOrd="1" destOrd="0" parTransId="{34B1634A-0A3F-9048-A0C6-175D99D6DC37}" sibTransId="{7667CE43-5984-8A4B-98C0-F14BF9AEDA89}"/>
    <dgm:cxn modelId="{23CBA380-6082-5046-81E5-06705BD1BB5A}" type="presOf" srcId="{C7EEF7FD-8649-6241-AAA6-A384561303E8}" destId="{48C4F595-C382-1242-848D-ECD9A4165280}" srcOrd="0" destOrd="0" presId="urn:microsoft.com/office/officeart/2005/8/layout/hierarchy3"/>
    <dgm:cxn modelId="{BF93608C-5921-9341-B8B2-5779A1EC607D}" type="presOf" srcId="{3D7C5911-DFDC-5B44-8000-A3F471DC3F21}" destId="{0DFE5EB6-7379-5F4F-A82E-A8818D1894C7}" srcOrd="0" destOrd="0" presId="urn:microsoft.com/office/officeart/2005/8/layout/hierarchy3"/>
    <dgm:cxn modelId="{509059A1-AA95-FE4F-8B03-3391140961FE}" type="presOf" srcId="{148BC3B5-F46B-6645-AB43-B72CD44BF68E}" destId="{87ED8F5C-24FF-414C-891C-4EE1F45906B1}" srcOrd="0" destOrd="0" presId="urn:microsoft.com/office/officeart/2005/8/layout/hierarchy3"/>
    <dgm:cxn modelId="{35B870A4-6DD4-BD4D-8CAE-60A13912D124}" type="presOf" srcId="{F7207305-7E83-CC41-9DFC-A82EC3556842}" destId="{62661E69-7C20-6641-9BB0-27BD34A56EB4}" srcOrd="0" destOrd="0" presId="urn:microsoft.com/office/officeart/2005/8/layout/hierarchy3"/>
    <dgm:cxn modelId="{B8B148AA-00A3-DF46-A362-CEF6030593FB}" type="presOf" srcId="{E8A668DD-3F63-E540-9AEA-475B1B3B45C4}" destId="{EEA0D98D-5A90-194D-8D6A-390C3E68D601}" srcOrd="0" destOrd="0" presId="urn:microsoft.com/office/officeart/2005/8/layout/hierarchy3"/>
    <dgm:cxn modelId="{A698F0AC-A499-FA4B-98AF-5AB7867577BF}" type="presOf" srcId="{974652A7-FC79-2D43-87B9-FB0675F656CA}" destId="{9343D00C-E918-1F4C-A30B-41467067548E}" srcOrd="0" destOrd="0" presId="urn:microsoft.com/office/officeart/2005/8/layout/hierarchy3"/>
    <dgm:cxn modelId="{EF129AEF-823E-DB45-947B-64C22EEE3A84}" type="presOf" srcId="{E8A668DD-3F63-E540-9AEA-475B1B3B45C4}" destId="{383A5E51-FD57-DF40-9C0A-C67D69F51BAF}" srcOrd="1" destOrd="0" presId="urn:microsoft.com/office/officeart/2005/8/layout/hierarchy3"/>
    <dgm:cxn modelId="{98A4BBF4-5296-3A40-8061-06B28ACC1CEF}" type="presOf" srcId="{55F3426F-3942-FC4F-A6F5-15EEEF84FC54}" destId="{D4FCE111-0705-DA46-ACBB-B4F47F0CFC54}" srcOrd="0" destOrd="0" presId="urn:microsoft.com/office/officeart/2005/8/layout/hierarchy3"/>
    <dgm:cxn modelId="{4FAB7EFD-407F-5346-8AD8-8EE9BD607DA7}" type="presOf" srcId="{EDB39BD8-8208-5544-A49B-33379789C5C4}" destId="{C0AB861D-5924-DD40-95DC-B29B3454432B}" srcOrd="0" destOrd="0" presId="urn:microsoft.com/office/officeart/2005/8/layout/hierarchy3"/>
    <dgm:cxn modelId="{A4DE1CDD-7057-1E43-99A5-DEE1BE644CA6}" type="presParOf" srcId="{D4FCE111-0705-DA46-ACBB-B4F47F0CFC54}" destId="{020199AD-215E-374B-B613-1400D201CAB4}" srcOrd="0" destOrd="0" presId="urn:microsoft.com/office/officeart/2005/8/layout/hierarchy3"/>
    <dgm:cxn modelId="{22832B55-86FF-9A4E-A097-66C100BB4CC4}" type="presParOf" srcId="{020199AD-215E-374B-B613-1400D201CAB4}" destId="{89A9ADA3-325D-9D47-A185-CF41CEACDF83}" srcOrd="0" destOrd="0" presId="urn:microsoft.com/office/officeart/2005/8/layout/hierarchy3"/>
    <dgm:cxn modelId="{E459D17B-D6E5-F743-81D9-998A5BA625E5}" type="presParOf" srcId="{89A9ADA3-325D-9D47-A185-CF41CEACDF83}" destId="{EEA0D98D-5A90-194D-8D6A-390C3E68D601}" srcOrd="0" destOrd="0" presId="urn:microsoft.com/office/officeart/2005/8/layout/hierarchy3"/>
    <dgm:cxn modelId="{C8BBFEE0-28B1-3F42-BC7C-6D00AFC3D5B3}" type="presParOf" srcId="{89A9ADA3-325D-9D47-A185-CF41CEACDF83}" destId="{383A5E51-FD57-DF40-9C0A-C67D69F51BAF}" srcOrd="1" destOrd="0" presId="urn:microsoft.com/office/officeart/2005/8/layout/hierarchy3"/>
    <dgm:cxn modelId="{FE57BC14-6C3B-CA42-B708-325B3307C93F}" type="presParOf" srcId="{020199AD-215E-374B-B613-1400D201CAB4}" destId="{AFC03722-6859-7E4A-9066-7DD405C00150}" srcOrd="1" destOrd="0" presId="urn:microsoft.com/office/officeart/2005/8/layout/hierarchy3"/>
    <dgm:cxn modelId="{336D6540-24BC-114C-B3E7-7B2FF84FC891}" type="presParOf" srcId="{AFC03722-6859-7E4A-9066-7DD405C00150}" destId="{62661E69-7C20-6641-9BB0-27BD34A56EB4}" srcOrd="0" destOrd="0" presId="urn:microsoft.com/office/officeart/2005/8/layout/hierarchy3"/>
    <dgm:cxn modelId="{2D3DF908-8040-5347-BAB0-7D273E02D50A}" type="presParOf" srcId="{AFC03722-6859-7E4A-9066-7DD405C00150}" destId="{0DFE5EB6-7379-5F4F-A82E-A8818D1894C7}" srcOrd="1" destOrd="0" presId="urn:microsoft.com/office/officeart/2005/8/layout/hierarchy3"/>
    <dgm:cxn modelId="{1BFCCE4A-78B4-4548-8C09-484D38678858}" type="presParOf" srcId="{AFC03722-6859-7E4A-9066-7DD405C00150}" destId="{123D9835-352C-1749-95D1-69363F7A618B}" srcOrd="2" destOrd="0" presId="urn:microsoft.com/office/officeart/2005/8/layout/hierarchy3"/>
    <dgm:cxn modelId="{D0CE4480-E3AD-3C4C-918C-500D930A1940}" type="presParOf" srcId="{AFC03722-6859-7E4A-9066-7DD405C00150}" destId="{48C4F595-C382-1242-848D-ECD9A4165280}" srcOrd="3" destOrd="0" presId="urn:microsoft.com/office/officeart/2005/8/layout/hierarchy3"/>
    <dgm:cxn modelId="{0F61A5C6-9C9D-AF4D-A137-95C2C489663B}" type="presParOf" srcId="{AFC03722-6859-7E4A-9066-7DD405C00150}" destId="{0F270865-D4D0-304E-912C-888CFC121D13}" srcOrd="4" destOrd="0" presId="urn:microsoft.com/office/officeart/2005/8/layout/hierarchy3"/>
    <dgm:cxn modelId="{7F22BD39-1F2D-6E40-96CE-32AFDAD09206}" type="presParOf" srcId="{AFC03722-6859-7E4A-9066-7DD405C00150}" destId="{9343D00C-E918-1F4C-A30B-41467067548E}" srcOrd="5" destOrd="0" presId="urn:microsoft.com/office/officeart/2005/8/layout/hierarchy3"/>
    <dgm:cxn modelId="{BDC9D5EE-5ED6-474C-9AB5-5D056E385089}" type="presParOf" srcId="{AFC03722-6859-7E4A-9066-7DD405C00150}" destId="{87ED8F5C-24FF-414C-891C-4EE1F45906B1}" srcOrd="6" destOrd="0" presId="urn:microsoft.com/office/officeart/2005/8/layout/hierarchy3"/>
    <dgm:cxn modelId="{3D362A72-5BFF-4345-9057-6EB074882172}" type="presParOf" srcId="{AFC03722-6859-7E4A-9066-7DD405C00150}" destId="{C0AB861D-5924-DD40-95DC-B29B3454432B}"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C68BC3-4045-4F4E-9E43-1190739EC80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B1034DD0-FE68-C54E-B00C-38CCFA3B4BC6}">
      <dgm:prSet custT="1"/>
      <dgm:spPr/>
      <dgm:t>
        <a:bodyPr/>
        <a:lstStyle/>
        <a:p>
          <a:r>
            <a:rPr lang="en-US" sz="2500" dirty="0"/>
            <a:t>Agencies</a:t>
          </a:r>
        </a:p>
      </dgm:t>
    </dgm:pt>
    <dgm:pt modelId="{A85BEA2E-3552-A44F-9BD6-1127F43A0373}" type="parTrans" cxnId="{FA10AB46-A7DA-2A47-AA5B-E4E0F31D6AD7}">
      <dgm:prSet/>
      <dgm:spPr/>
      <dgm:t>
        <a:bodyPr/>
        <a:lstStyle/>
        <a:p>
          <a:endParaRPr lang="en-GB" sz="1500"/>
        </a:p>
      </dgm:t>
    </dgm:pt>
    <dgm:pt modelId="{0B0D02AD-D32E-8A4D-A5CE-5DC4821EF7C4}" type="sibTrans" cxnId="{FA10AB46-A7DA-2A47-AA5B-E4E0F31D6AD7}">
      <dgm:prSet/>
      <dgm:spPr/>
      <dgm:t>
        <a:bodyPr/>
        <a:lstStyle/>
        <a:p>
          <a:endParaRPr lang="en-GB" sz="1500"/>
        </a:p>
      </dgm:t>
    </dgm:pt>
    <dgm:pt modelId="{5EC1633E-C12F-3340-A43E-B77A3FBA1734}">
      <dgm:prSet custT="1"/>
      <dgm:spPr/>
      <dgm:t>
        <a:bodyPr/>
        <a:lstStyle/>
        <a:p>
          <a:r>
            <a:rPr lang="en-US" sz="1500" dirty="0"/>
            <a:t>Road directorates</a:t>
          </a:r>
        </a:p>
      </dgm:t>
    </dgm:pt>
    <dgm:pt modelId="{111B5448-27FB-A947-B24D-82983947015C}" type="parTrans" cxnId="{9EF69B8E-AF92-8540-AA3B-C1BE73D17C66}">
      <dgm:prSet/>
      <dgm:spPr/>
      <dgm:t>
        <a:bodyPr/>
        <a:lstStyle/>
        <a:p>
          <a:endParaRPr lang="en-GB" sz="1500"/>
        </a:p>
      </dgm:t>
    </dgm:pt>
    <dgm:pt modelId="{99BD53F5-5765-6D4A-8F6F-EF9AC2297E3F}" type="sibTrans" cxnId="{9EF69B8E-AF92-8540-AA3B-C1BE73D17C66}">
      <dgm:prSet/>
      <dgm:spPr/>
      <dgm:t>
        <a:bodyPr/>
        <a:lstStyle/>
        <a:p>
          <a:endParaRPr lang="en-GB" sz="1500"/>
        </a:p>
      </dgm:t>
    </dgm:pt>
    <dgm:pt modelId="{0D181738-D24E-6746-BD2C-539208CFECCA}">
      <dgm:prSet custT="1"/>
      <dgm:spPr/>
      <dgm:t>
        <a:bodyPr/>
        <a:lstStyle/>
        <a:p>
          <a:r>
            <a:rPr lang="en-US" sz="1500" dirty="0"/>
            <a:t>Environmental agencies</a:t>
          </a:r>
        </a:p>
      </dgm:t>
    </dgm:pt>
    <dgm:pt modelId="{6BEBE165-9002-4C42-B60D-B5334C984CD3}" type="parTrans" cxnId="{6F9711BF-7516-9342-A3E0-6B44A87025BF}">
      <dgm:prSet/>
      <dgm:spPr/>
      <dgm:t>
        <a:bodyPr/>
        <a:lstStyle/>
        <a:p>
          <a:endParaRPr lang="en-GB" sz="1500"/>
        </a:p>
      </dgm:t>
    </dgm:pt>
    <dgm:pt modelId="{9DAA762B-A8A3-BC4A-9F1E-5DB387A0F907}" type="sibTrans" cxnId="{6F9711BF-7516-9342-A3E0-6B44A87025BF}">
      <dgm:prSet/>
      <dgm:spPr/>
      <dgm:t>
        <a:bodyPr/>
        <a:lstStyle/>
        <a:p>
          <a:endParaRPr lang="en-GB" sz="1500"/>
        </a:p>
      </dgm:t>
    </dgm:pt>
    <dgm:pt modelId="{74683C03-FC09-FA48-A7DC-3EC6969663C1}">
      <dgm:prSet custT="1"/>
      <dgm:spPr/>
      <dgm:t>
        <a:bodyPr/>
        <a:lstStyle/>
        <a:p>
          <a:r>
            <a:rPr lang="en-US" sz="1500" dirty="0"/>
            <a:t>Water Management agencies</a:t>
          </a:r>
        </a:p>
      </dgm:t>
    </dgm:pt>
    <dgm:pt modelId="{E70C575D-B0B9-8F40-BE24-777EBE7BA955}" type="parTrans" cxnId="{99457776-1B63-4649-86E4-3F9E16994B80}">
      <dgm:prSet/>
      <dgm:spPr/>
      <dgm:t>
        <a:bodyPr/>
        <a:lstStyle/>
        <a:p>
          <a:endParaRPr lang="en-GB" sz="1500"/>
        </a:p>
      </dgm:t>
    </dgm:pt>
    <dgm:pt modelId="{EF907C17-D59A-934A-A501-C70DE7A6EDD9}" type="sibTrans" cxnId="{99457776-1B63-4649-86E4-3F9E16994B80}">
      <dgm:prSet/>
      <dgm:spPr/>
      <dgm:t>
        <a:bodyPr/>
        <a:lstStyle/>
        <a:p>
          <a:endParaRPr lang="en-GB" sz="1500"/>
        </a:p>
      </dgm:t>
    </dgm:pt>
    <dgm:pt modelId="{E58F20E4-835A-DD42-A251-232D15528BC5}" type="pres">
      <dgm:prSet presAssocID="{54C68BC3-4045-4F4E-9E43-1190739EC80F}" presName="diagram" presStyleCnt="0">
        <dgm:presLayoutVars>
          <dgm:chPref val="1"/>
          <dgm:dir/>
          <dgm:animOne val="branch"/>
          <dgm:animLvl val="lvl"/>
          <dgm:resizeHandles/>
        </dgm:presLayoutVars>
      </dgm:prSet>
      <dgm:spPr/>
    </dgm:pt>
    <dgm:pt modelId="{311243DD-4982-2F40-B3F8-C0096C2388E4}" type="pres">
      <dgm:prSet presAssocID="{B1034DD0-FE68-C54E-B00C-38CCFA3B4BC6}" presName="root" presStyleCnt="0"/>
      <dgm:spPr/>
    </dgm:pt>
    <dgm:pt modelId="{39E9F8D3-4FC2-834D-8848-9F607E5BE71B}" type="pres">
      <dgm:prSet presAssocID="{B1034DD0-FE68-C54E-B00C-38CCFA3B4BC6}" presName="rootComposite" presStyleCnt="0"/>
      <dgm:spPr/>
    </dgm:pt>
    <dgm:pt modelId="{885D52E4-0CDB-B944-B901-76B074A48433}" type="pres">
      <dgm:prSet presAssocID="{B1034DD0-FE68-C54E-B00C-38CCFA3B4BC6}" presName="rootText" presStyleLbl="node1" presStyleIdx="0" presStyleCnt="1" custLinFactNeighborX="-65928" custLinFactNeighborY="-6288"/>
      <dgm:spPr/>
    </dgm:pt>
    <dgm:pt modelId="{22E7F2D8-0E4F-5641-B8E1-96565008EA6D}" type="pres">
      <dgm:prSet presAssocID="{B1034DD0-FE68-C54E-B00C-38CCFA3B4BC6}" presName="rootConnector" presStyleLbl="node1" presStyleIdx="0" presStyleCnt="1"/>
      <dgm:spPr/>
    </dgm:pt>
    <dgm:pt modelId="{98A25969-A722-E64F-AFA1-19BBDB99228B}" type="pres">
      <dgm:prSet presAssocID="{B1034DD0-FE68-C54E-B00C-38CCFA3B4BC6}" presName="childShape" presStyleCnt="0"/>
      <dgm:spPr/>
    </dgm:pt>
    <dgm:pt modelId="{6D634A85-BA8F-834A-AAD5-CD0A8D96D40F}" type="pres">
      <dgm:prSet presAssocID="{111B5448-27FB-A947-B24D-82983947015C}" presName="Name13" presStyleLbl="parChTrans1D2" presStyleIdx="0" presStyleCnt="3"/>
      <dgm:spPr/>
    </dgm:pt>
    <dgm:pt modelId="{5085B572-E77B-A749-9FC1-B5EFB04A305A}" type="pres">
      <dgm:prSet presAssocID="{5EC1633E-C12F-3340-A43E-B77A3FBA1734}" presName="childText" presStyleLbl="bgAcc1" presStyleIdx="0" presStyleCnt="3" custScaleX="136309">
        <dgm:presLayoutVars>
          <dgm:bulletEnabled val="1"/>
        </dgm:presLayoutVars>
      </dgm:prSet>
      <dgm:spPr/>
    </dgm:pt>
    <dgm:pt modelId="{0C7F0398-8086-E54F-B2D5-0A2B74A3EBE7}" type="pres">
      <dgm:prSet presAssocID="{6BEBE165-9002-4C42-B60D-B5334C984CD3}" presName="Name13" presStyleLbl="parChTrans1D2" presStyleIdx="1" presStyleCnt="3"/>
      <dgm:spPr/>
    </dgm:pt>
    <dgm:pt modelId="{6DFBAD9A-2BE8-9944-8EE4-C1CD5F4F99A3}" type="pres">
      <dgm:prSet presAssocID="{0D181738-D24E-6746-BD2C-539208CFECCA}" presName="childText" presStyleLbl="bgAcc1" presStyleIdx="1" presStyleCnt="3" custScaleX="127440">
        <dgm:presLayoutVars>
          <dgm:bulletEnabled val="1"/>
        </dgm:presLayoutVars>
      </dgm:prSet>
      <dgm:spPr/>
    </dgm:pt>
    <dgm:pt modelId="{B403E3F9-E73D-9943-A83A-75DDC6E258D9}" type="pres">
      <dgm:prSet presAssocID="{E70C575D-B0B9-8F40-BE24-777EBE7BA955}" presName="Name13" presStyleLbl="parChTrans1D2" presStyleIdx="2" presStyleCnt="3"/>
      <dgm:spPr/>
    </dgm:pt>
    <dgm:pt modelId="{334C3CBF-DDB0-1944-B2AE-E159088F23D2}" type="pres">
      <dgm:prSet presAssocID="{74683C03-FC09-FA48-A7DC-3EC6969663C1}" presName="childText" presStyleLbl="bgAcc1" presStyleIdx="2" presStyleCnt="3" custScaleX="131249">
        <dgm:presLayoutVars>
          <dgm:bulletEnabled val="1"/>
        </dgm:presLayoutVars>
      </dgm:prSet>
      <dgm:spPr/>
    </dgm:pt>
  </dgm:ptLst>
  <dgm:cxnLst>
    <dgm:cxn modelId="{089B7913-ACCD-964B-A148-DF2E351886ED}" type="presOf" srcId="{5EC1633E-C12F-3340-A43E-B77A3FBA1734}" destId="{5085B572-E77B-A749-9FC1-B5EFB04A305A}" srcOrd="0" destOrd="0" presId="urn:microsoft.com/office/officeart/2005/8/layout/hierarchy3"/>
    <dgm:cxn modelId="{2F0E871D-AA67-AC4D-A5B1-B389B17BE601}" type="presOf" srcId="{E70C575D-B0B9-8F40-BE24-777EBE7BA955}" destId="{B403E3F9-E73D-9943-A83A-75DDC6E258D9}" srcOrd="0" destOrd="0" presId="urn:microsoft.com/office/officeart/2005/8/layout/hierarchy3"/>
    <dgm:cxn modelId="{DC41EF35-CBEC-184E-A7C0-67B405AF6FE2}" type="presOf" srcId="{54C68BC3-4045-4F4E-9E43-1190739EC80F}" destId="{E58F20E4-835A-DD42-A251-232D15528BC5}" srcOrd="0" destOrd="0" presId="urn:microsoft.com/office/officeart/2005/8/layout/hierarchy3"/>
    <dgm:cxn modelId="{FA10AB46-A7DA-2A47-AA5B-E4E0F31D6AD7}" srcId="{54C68BC3-4045-4F4E-9E43-1190739EC80F}" destId="{B1034DD0-FE68-C54E-B00C-38CCFA3B4BC6}" srcOrd="0" destOrd="0" parTransId="{A85BEA2E-3552-A44F-9BD6-1127F43A0373}" sibTransId="{0B0D02AD-D32E-8A4D-A5CE-5DC4821EF7C4}"/>
    <dgm:cxn modelId="{D589DA53-38C8-EB43-AF27-195BAFD6BEF7}" type="presOf" srcId="{B1034DD0-FE68-C54E-B00C-38CCFA3B4BC6}" destId="{885D52E4-0CDB-B944-B901-76B074A48433}" srcOrd="0" destOrd="0" presId="urn:microsoft.com/office/officeart/2005/8/layout/hierarchy3"/>
    <dgm:cxn modelId="{99457776-1B63-4649-86E4-3F9E16994B80}" srcId="{B1034DD0-FE68-C54E-B00C-38CCFA3B4BC6}" destId="{74683C03-FC09-FA48-A7DC-3EC6969663C1}" srcOrd="2" destOrd="0" parTransId="{E70C575D-B0B9-8F40-BE24-777EBE7BA955}" sibTransId="{EF907C17-D59A-934A-A501-C70DE7A6EDD9}"/>
    <dgm:cxn modelId="{C2FB9884-2774-0847-BF58-9FF1AEA3767C}" type="presOf" srcId="{74683C03-FC09-FA48-A7DC-3EC6969663C1}" destId="{334C3CBF-DDB0-1944-B2AE-E159088F23D2}" srcOrd="0" destOrd="0" presId="urn:microsoft.com/office/officeart/2005/8/layout/hierarchy3"/>
    <dgm:cxn modelId="{9EF69B8E-AF92-8540-AA3B-C1BE73D17C66}" srcId="{B1034DD0-FE68-C54E-B00C-38CCFA3B4BC6}" destId="{5EC1633E-C12F-3340-A43E-B77A3FBA1734}" srcOrd="0" destOrd="0" parTransId="{111B5448-27FB-A947-B24D-82983947015C}" sibTransId="{99BD53F5-5765-6D4A-8F6F-EF9AC2297E3F}"/>
    <dgm:cxn modelId="{8412CD8F-A1CD-F34A-8D99-C0DEFA3516CA}" type="presOf" srcId="{6BEBE165-9002-4C42-B60D-B5334C984CD3}" destId="{0C7F0398-8086-E54F-B2D5-0A2B74A3EBE7}" srcOrd="0" destOrd="0" presId="urn:microsoft.com/office/officeart/2005/8/layout/hierarchy3"/>
    <dgm:cxn modelId="{7777F08F-DC33-734C-9AC4-F2ED7050ACE7}" type="presOf" srcId="{0D181738-D24E-6746-BD2C-539208CFECCA}" destId="{6DFBAD9A-2BE8-9944-8EE4-C1CD5F4F99A3}" srcOrd="0" destOrd="0" presId="urn:microsoft.com/office/officeart/2005/8/layout/hierarchy3"/>
    <dgm:cxn modelId="{06B5EAA2-13C0-4446-AAF1-B3079D1809FB}" type="presOf" srcId="{111B5448-27FB-A947-B24D-82983947015C}" destId="{6D634A85-BA8F-834A-AAD5-CD0A8D96D40F}" srcOrd="0" destOrd="0" presId="urn:microsoft.com/office/officeart/2005/8/layout/hierarchy3"/>
    <dgm:cxn modelId="{77FDC2BE-0E42-384D-B6F8-644E64B0A04D}" type="presOf" srcId="{B1034DD0-FE68-C54E-B00C-38CCFA3B4BC6}" destId="{22E7F2D8-0E4F-5641-B8E1-96565008EA6D}" srcOrd="1" destOrd="0" presId="urn:microsoft.com/office/officeart/2005/8/layout/hierarchy3"/>
    <dgm:cxn modelId="{6F9711BF-7516-9342-A3E0-6B44A87025BF}" srcId="{B1034DD0-FE68-C54E-B00C-38CCFA3B4BC6}" destId="{0D181738-D24E-6746-BD2C-539208CFECCA}" srcOrd="1" destOrd="0" parTransId="{6BEBE165-9002-4C42-B60D-B5334C984CD3}" sibTransId="{9DAA762B-A8A3-BC4A-9F1E-5DB387A0F907}"/>
    <dgm:cxn modelId="{AABCB4E2-3002-1145-A1CD-F20E46572212}" type="presParOf" srcId="{E58F20E4-835A-DD42-A251-232D15528BC5}" destId="{311243DD-4982-2F40-B3F8-C0096C2388E4}" srcOrd="0" destOrd="0" presId="urn:microsoft.com/office/officeart/2005/8/layout/hierarchy3"/>
    <dgm:cxn modelId="{B845EDD2-FD4C-A54A-8EAC-E5185F2CB70B}" type="presParOf" srcId="{311243DD-4982-2F40-B3F8-C0096C2388E4}" destId="{39E9F8D3-4FC2-834D-8848-9F607E5BE71B}" srcOrd="0" destOrd="0" presId="urn:microsoft.com/office/officeart/2005/8/layout/hierarchy3"/>
    <dgm:cxn modelId="{F6B79981-EA43-A541-9537-A6767F34A7AB}" type="presParOf" srcId="{39E9F8D3-4FC2-834D-8848-9F607E5BE71B}" destId="{885D52E4-0CDB-B944-B901-76B074A48433}" srcOrd="0" destOrd="0" presId="urn:microsoft.com/office/officeart/2005/8/layout/hierarchy3"/>
    <dgm:cxn modelId="{06F03445-B2EA-CB40-9FDE-F28472E2E6E0}" type="presParOf" srcId="{39E9F8D3-4FC2-834D-8848-9F607E5BE71B}" destId="{22E7F2D8-0E4F-5641-B8E1-96565008EA6D}" srcOrd="1" destOrd="0" presId="urn:microsoft.com/office/officeart/2005/8/layout/hierarchy3"/>
    <dgm:cxn modelId="{DADFCE1F-AC98-B644-88BD-855084CC5C38}" type="presParOf" srcId="{311243DD-4982-2F40-B3F8-C0096C2388E4}" destId="{98A25969-A722-E64F-AFA1-19BBDB99228B}" srcOrd="1" destOrd="0" presId="urn:microsoft.com/office/officeart/2005/8/layout/hierarchy3"/>
    <dgm:cxn modelId="{AEA6F836-2B54-CB4C-8B8F-03CEF4EC2D6B}" type="presParOf" srcId="{98A25969-A722-E64F-AFA1-19BBDB99228B}" destId="{6D634A85-BA8F-834A-AAD5-CD0A8D96D40F}" srcOrd="0" destOrd="0" presId="urn:microsoft.com/office/officeart/2005/8/layout/hierarchy3"/>
    <dgm:cxn modelId="{4077C860-DED7-C443-ABC6-1899289A11C8}" type="presParOf" srcId="{98A25969-A722-E64F-AFA1-19BBDB99228B}" destId="{5085B572-E77B-A749-9FC1-B5EFB04A305A}" srcOrd="1" destOrd="0" presId="urn:microsoft.com/office/officeart/2005/8/layout/hierarchy3"/>
    <dgm:cxn modelId="{AB21C39A-C5D1-2641-B7F7-16296BDC0EA6}" type="presParOf" srcId="{98A25969-A722-E64F-AFA1-19BBDB99228B}" destId="{0C7F0398-8086-E54F-B2D5-0A2B74A3EBE7}" srcOrd="2" destOrd="0" presId="urn:microsoft.com/office/officeart/2005/8/layout/hierarchy3"/>
    <dgm:cxn modelId="{5E9FB12C-C152-D647-960D-5E7E46543C7C}" type="presParOf" srcId="{98A25969-A722-E64F-AFA1-19BBDB99228B}" destId="{6DFBAD9A-2BE8-9944-8EE4-C1CD5F4F99A3}" srcOrd="3" destOrd="0" presId="urn:microsoft.com/office/officeart/2005/8/layout/hierarchy3"/>
    <dgm:cxn modelId="{8C957789-92A7-7B43-904C-9DCE66914621}" type="presParOf" srcId="{98A25969-A722-E64F-AFA1-19BBDB99228B}" destId="{B403E3F9-E73D-9943-A83A-75DDC6E258D9}" srcOrd="4" destOrd="0" presId="urn:microsoft.com/office/officeart/2005/8/layout/hierarchy3"/>
    <dgm:cxn modelId="{F1B13A2B-15A9-0540-9397-AC7CCDA5633B}" type="presParOf" srcId="{98A25969-A722-E64F-AFA1-19BBDB99228B}" destId="{334C3CBF-DDB0-1944-B2AE-E159088F23D2}"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D45D74-D21F-ED4A-93AB-E468A128FC6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C4081313-1009-B546-AB0C-3D18284AB0E2}">
      <dgm:prSet/>
      <dgm:spPr/>
      <dgm:t>
        <a:bodyPr/>
        <a:lstStyle/>
        <a:p>
          <a:r>
            <a:rPr lang="en-US" dirty="0"/>
            <a:t>Public enterprises</a:t>
          </a:r>
        </a:p>
      </dgm:t>
    </dgm:pt>
    <dgm:pt modelId="{F6269AC9-EC50-6844-845C-6BDBC01D87E7}" type="parTrans" cxnId="{B22D8FC1-69A5-1B49-A688-7EA0067764F6}">
      <dgm:prSet/>
      <dgm:spPr/>
      <dgm:t>
        <a:bodyPr/>
        <a:lstStyle/>
        <a:p>
          <a:endParaRPr lang="en-GB"/>
        </a:p>
      </dgm:t>
    </dgm:pt>
    <dgm:pt modelId="{CC232168-945B-BA45-B74B-FEA28971F5A9}" type="sibTrans" cxnId="{B22D8FC1-69A5-1B49-A688-7EA0067764F6}">
      <dgm:prSet/>
      <dgm:spPr/>
      <dgm:t>
        <a:bodyPr/>
        <a:lstStyle/>
        <a:p>
          <a:endParaRPr lang="en-GB"/>
        </a:p>
      </dgm:t>
    </dgm:pt>
    <dgm:pt modelId="{997DA54E-A67B-1A43-BCC8-279270641763}">
      <dgm:prSet custT="1"/>
      <dgm:spPr/>
      <dgm:t>
        <a:bodyPr/>
        <a:lstStyle/>
        <a:p>
          <a:r>
            <a:rPr lang="en-US" sz="1500" dirty="0"/>
            <a:t>Hydrometeorological and Seismic Institutes</a:t>
          </a:r>
        </a:p>
      </dgm:t>
    </dgm:pt>
    <dgm:pt modelId="{3BEA996C-B7D2-2F49-8CEA-C2DB40412FBA}" type="parTrans" cxnId="{DBCCCD98-61A2-704B-A2D8-62A60A22F0BF}">
      <dgm:prSet/>
      <dgm:spPr/>
      <dgm:t>
        <a:bodyPr/>
        <a:lstStyle/>
        <a:p>
          <a:endParaRPr lang="en-GB"/>
        </a:p>
      </dgm:t>
    </dgm:pt>
    <dgm:pt modelId="{642743BB-BC9E-D649-B656-F98FF7177742}" type="sibTrans" cxnId="{DBCCCD98-61A2-704B-A2D8-62A60A22F0BF}">
      <dgm:prSet/>
      <dgm:spPr/>
      <dgm:t>
        <a:bodyPr/>
        <a:lstStyle/>
        <a:p>
          <a:endParaRPr lang="en-GB"/>
        </a:p>
      </dgm:t>
    </dgm:pt>
    <dgm:pt modelId="{9AF4DFF9-04BA-B545-95F2-54EAC3BAF8E3}">
      <dgm:prSet custT="1"/>
      <dgm:spPr/>
      <dgm:t>
        <a:bodyPr/>
        <a:lstStyle/>
        <a:p>
          <a:r>
            <a:rPr lang="en-US" sz="1500" dirty="0"/>
            <a:t>Institutes for Statistics</a:t>
          </a:r>
        </a:p>
      </dgm:t>
    </dgm:pt>
    <dgm:pt modelId="{CFC212EC-289A-1644-A714-A775358EB77B}" type="parTrans" cxnId="{02430F95-BA6E-0844-827E-5C93FCFB9D07}">
      <dgm:prSet/>
      <dgm:spPr/>
      <dgm:t>
        <a:bodyPr/>
        <a:lstStyle/>
        <a:p>
          <a:endParaRPr lang="en-GB"/>
        </a:p>
      </dgm:t>
    </dgm:pt>
    <dgm:pt modelId="{D32F7BAB-DF6F-134D-A6B6-29C347DE0E27}" type="sibTrans" cxnId="{02430F95-BA6E-0844-827E-5C93FCFB9D07}">
      <dgm:prSet/>
      <dgm:spPr/>
      <dgm:t>
        <a:bodyPr/>
        <a:lstStyle/>
        <a:p>
          <a:endParaRPr lang="en-GB"/>
        </a:p>
      </dgm:t>
    </dgm:pt>
    <dgm:pt modelId="{F95C9A4D-E494-7349-803E-1D987AE3C494}" type="pres">
      <dgm:prSet presAssocID="{66D45D74-D21F-ED4A-93AB-E468A128FC67}" presName="diagram" presStyleCnt="0">
        <dgm:presLayoutVars>
          <dgm:chPref val="1"/>
          <dgm:dir/>
          <dgm:animOne val="branch"/>
          <dgm:animLvl val="lvl"/>
          <dgm:resizeHandles/>
        </dgm:presLayoutVars>
      </dgm:prSet>
      <dgm:spPr/>
    </dgm:pt>
    <dgm:pt modelId="{FFA080CD-D9E9-5149-A86F-8AC60ECD1D9D}" type="pres">
      <dgm:prSet presAssocID="{C4081313-1009-B546-AB0C-3D18284AB0E2}" presName="root" presStyleCnt="0"/>
      <dgm:spPr/>
    </dgm:pt>
    <dgm:pt modelId="{85EF1C05-E7C1-4A4B-92C2-BACF47CA6D64}" type="pres">
      <dgm:prSet presAssocID="{C4081313-1009-B546-AB0C-3D18284AB0E2}" presName="rootComposite" presStyleCnt="0"/>
      <dgm:spPr/>
    </dgm:pt>
    <dgm:pt modelId="{89C0EEE9-6230-2546-9EE9-DAA250824A4B}" type="pres">
      <dgm:prSet presAssocID="{C4081313-1009-B546-AB0C-3D18284AB0E2}" presName="rootText" presStyleLbl="node1" presStyleIdx="0" presStyleCnt="1"/>
      <dgm:spPr/>
    </dgm:pt>
    <dgm:pt modelId="{D0B155BE-CAB2-1246-B43E-5202C0195AF9}" type="pres">
      <dgm:prSet presAssocID="{C4081313-1009-B546-AB0C-3D18284AB0E2}" presName="rootConnector" presStyleLbl="node1" presStyleIdx="0" presStyleCnt="1"/>
      <dgm:spPr/>
    </dgm:pt>
    <dgm:pt modelId="{B12B59BD-9E71-A847-BACD-91EA4A2CC038}" type="pres">
      <dgm:prSet presAssocID="{C4081313-1009-B546-AB0C-3D18284AB0E2}" presName="childShape" presStyleCnt="0"/>
      <dgm:spPr/>
    </dgm:pt>
    <dgm:pt modelId="{D936D628-8ED9-F84E-96C1-BE79EBE23ACA}" type="pres">
      <dgm:prSet presAssocID="{3BEA996C-B7D2-2F49-8CEA-C2DB40412FBA}" presName="Name13" presStyleLbl="parChTrans1D2" presStyleIdx="0" presStyleCnt="2"/>
      <dgm:spPr/>
    </dgm:pt>
    <dgm:pt modelId="{2E6A7DDA-AD20-E248-8949-C8CB301D3A83}" type="pres">
      <dgm:prSet presAssocID="{997DA54E-A67B-1A43-BCC8-279270641763}" presName="childText" presStyleLbl="bgAcc1" presStyleIdx="0" presStyleCnt="2" custScaleX="193196" custScaleY="116090">
        <dgm:presLayoutVars>
          <dgm:bulletEnabled val="1"/>
        </dgm:presLayoutVars>
      </dgm:prSet>
      <dgm:spPr/>
    </dgm:pt>
    <dgm:pt modelId="{EFE0AE55-99B9-2846-A679-880E9DC7F230}" type="pres">
      <dgm:prSet presAssocID="{CFC212EC-289A-1644-A714-A775358EB77B}" presName="Name13" presStyleLbl="parChTrans1D2" presStyleIdx="1" presStyleCnt="2"/>
      <dgm:spPr/>
    </dgm:pt>
    <dgm:pt modelId="{1CC8D0C5-AE2C-B842-B83E-91D630AECA93}" type="pres">
      <dgm:prSet presAssocID="{9AF4DFF9-04BA-B545-95F2-54EAC3BAF8E3}" presName="childText" presStyleLbl="bgAcc1" presStyleIdx="1" presStyleCnt="2" custScaleX="162643">
        <dgm:presLayoutVars>
          <dgm:bulletEnabled val="1"/>
        </dgm:presLayoutVars>
      </dgm:prSet>
      <dgm:spPr/>
    </dgm:pt>
  </dgm:ptLst>
  <dgm:cxnLst>
    <dgm:cxn modelId="{DB56E102-F5F5-6C44-8F7F-2E231618187A}" type="presOf" srcId="{CFC212EC-289A-1644-A714-A775358EB77B}" destId="{EFE0AE55-99B9-2846-A679-880E9DC7F230}" srcOrd="0" destOrd="0" presId="urn:microsoft.com/office/officeart/2005/8/layout/hierarchy3"/>
    <dgm:cxn modelId="{12D02645-290F-1946-A0C9-F81F101337A4}" type="presOf" srcId="{9AF4DFF9-04BA-B545-95F2-54EAC3BAF8E3}" destId="{1CC8D0C5-AE2C-B842-B83E-91D630AECA93}" srcOrd="0" destOrd="0" presId="urn:microsoft.com/office/officeart/2005/8/layout/hierarchy3"/>
    <dgm:cxn modelId="{02430F95-BA6E-0844-827E-5C93FCFB9D07}" srcId="{C4081313-1009-B546-AB0C-3D18284AB0E2}" destId="{9AF4DFF9-04BA-B545-95F2-54EAC3BAF8E3}" srcOrd="1" destOrd="0" parTransId="{CFC212EC-289A-1644-A714-A775358EB77B}" sibTransId="{D32F7BAB-DF6F-134D-A6B6-29C347DE0E27}"/>
    <dgm:cxn modelId="{DBCCCD98-61A2-704B-A2D8-62A60A22F0BF}" srcId="{C4081313-1009-B546-AB0C-3D18284AB0E2}" destId="{997DA54E-A67B-1A43-BCC8-279270641763}" srcOrd="0" destOrd="0" parTransId="{3BEA996C-B7D2-2F49-8CEA-C2DB40412FBA}" sibTransId="{642743BB-BC9E-D649-B656-F98FF7177742}"/>
    <dgm:cxn modelId="{90F761AD-EC0B-474F-91A8-78C59FB57589}" type="presOf" srcId="{997DA54E-A67B-1A43-BCC8-279270641763}" destId="{2E6A7DDA-AD20-E248-8949-C8CB301D3A83}" srcOrd="0" destOrd="0" presId="urn:microsoft.com/office/officeart/2005/8/layout/hierarchy3"/>
    <dgm:cxn modelId="{B22D8FC1-69A5-1B49-A688-7EA0067764F6}" srcId="{66D45D74-D21F-ED4A-93AB-E468A128FC67}" destId="{C4081313-1009-B546-AB0C-3D18284AB0E2}" srcOrd="0" destOrd="0" parTransId="{F6269AC9-EC50-6844-845C-6BDBC01D87E7}" sibTransId="{CC232168-945B-BA45-B74B-FEA28971F5A9}"/>
    <dgm:cxn modelId="{944284D5-1BC2-434C-996A-2D9D6B95E54C}" type="presOf" srcId="{66D45D74-D21F-ED4A-93AB-E468A128FC67}" destId="{F95C9A4D-E494-7349-803E-1D987AE3C494}" srcOrd="0" destOrd="0" presId="urn:microsoft.com/office/officeart/2005/8/layout/hierarchy3"/>
    <dgm:cxn modelId="{4186DFEB-3802-7746-82FB-760AE6B7E950}" type="presOf" srcId="{C4081313-1009-B546-AB0C-3D18284AB0E2}" destId="{89C0EEE9-6230-2546-9EE9-DAA250824A4B}" srcOrd="0" destOrd="0" presId="urn:microsoft.com/office/officeart/2005/8/layout/hierarchy3"/>
    <dgm:cxn modelId="{59995AF2-F6DB-194D-8EBF-7AFA12A18B3D}" type="presOf" srcId="{3BEA996C-B7D2-2F49-8CEA-C2DB40412FBA}" destId="{D936D628-8ED9-F84E-96C1-BE79EBE23ACA}" srcOrd="0" destOrd="0" presId="urn:microsoft.com/office/officeart/2005/8/layout/hierarchy3"/>
    <dgm:cxn modelId="{4D4227F5-2701-5445-A377-5ACF43ACCFDC}" type="presOf" srcId="{C4081313-1009-B546-AB0C-3D18284AB0E2}" destId="{D0B155BE-CAB2-1246-B43E-5202C0195AF9}" srcOrd="1" destOrd="0" presId="urn:microsoft.com/office/officeart/2005/8/layout/hierarchy3"/>
    <dgm:cxn modelId="{6C12F361-D79A-8945-906B-B3FD0E3FA561}" type="presParOf" srcId="{F95C9A4D-E494-7349-803E-1D987AE3C494}" destId="{FFA080CD-D9E9-5149-A86F-8AC60ECD1D9D}" srcOrd="0" destOrd="0" presId="urn:microsoft.com/office/officeart/2005/8/layout/hierarchy3"/>
    <dgm:cxn modelId="{61C81D90-FDC2-1E43-A806-B8326745AB94}" type="presParOf" srcId="{FFA080CD-D9E9-5149-A86F-8AC60ECD1D9D}" destId="{85EF1C05-E7C1-4A4B-92C2-BACF47CA6D64}" srcOrd="0" destOrd="0" presId="urn:microsoft.com/office/officeart/2005/8/layout/hierarchy3"/>
    <dgm:cxn modelId="{2F3C0F50-7191-6246-B183-51A3615654CE}" type="presParOf" srcId="{85EF1C05-E7C1-4A4B-92C2-BACF47CA6D64}" destId="{89C0EEE9-6230-2546-9EE9-DAA250824A4B}" srcOrd="0" destOrd="0" presId="urn:microsoft.com/office/officeart/2005/8/layout/hierarchy3"/>
    <dgm:cxn modelId="{FE5C43DB-6D39-3D4A-ACB2-D94FBD0F20C2}" type="presParOf" srcId="{85EF1C05-E7C1-4A4B-92C2-BACF47CA6D64}" destId="{D0B155BE-CAB2-1246-B43E-5202C0195AF9}" srcOrd="1" destOrd="0" presId="urn:microsoft.com/office/officeart/2005/8/layout/hierarchy3"/>
    <dgm:cxn modelId="{97C166C8-5C82-D54D-A331-DE82213DE281}" type="presParOf" srcId="{FFA080CD-D9E9-5149-A86F-8AC60ECD1D9D}" destId="{B12B59BD-9E71-A847-BACD-91EA4A2CC038}" srcOrd="1" destOrd="0" presId="urn:microsoft.com/office/officeart/2005/8/layout/hierarchy3"/>
    <dgm:cxn modelId="{4957978E-F0A3-CF45-AD3B-ED6563D40C48}" type="presParOf" srcId="{B12B59BD-9E71-A847-BACD-91EA4A2CC038}" destId="{D936D628-8ED9-F84E-96C1-BE79EBE23ACA}" srcOrd="0" destOrd="0" presId="urn:microsoft.com/office/officeart/2005/8/layout/hierarchy3"/>
    <dgm:cxn modelId="{68BB5527-E29F-6447-8AB5-FBD07BE376D0}" type="presParOf" srcId="{B12B59BD-9E71-A847-BACD-91EA4A2CC038}" destId="{2E6A7DDA-AD20-E248-8949-C8CB301D3A83}" srcOrd="1" destOrd="0" presId="urn:microsoft.com/office/officeart/2005/8/layout/hierarchy3"/>
    <dgm:cxn modelId="{9D46C4C3-E471-E64A-A97E-775695101EC5}" type="presParOf" srcId="{B12B59BD-9E71-A847-BACD-91EA4A2CC038}" destId="{EFE0AE55-99B9-2846-A679-880E9DC7F230}" srcOrd="2" destOrd="0" presId="urn:microsoft.com/office/officeart/2005/8/layout/hierarchy3"/>
    <dgm:cxn modelId="{A516210D-F606-A44C-A1C9-46A33DDC4CC3}" type="presParOf" srcId="{B12B59BD-9E71-A847-BACD-91EA4A2CC038}" destId="{1CC8D0C5-AE2C-B842-B83E-91D630AECA93}" srcOrd="3"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8E3A4D-5EF0-CA47-A326-2578883038F7}"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E4A942DD-4F2D-964C-AD5A-0DCC0B15DC52}">
      <dgm:prSet/>
      <dgm:spPr/>
      <dgm:t>
        <a:bodyPr/>
        <a:lstStyle/>
        <a:p>
          <a:r>
            <a:rPr lang="en-US"/>
            <a:t>Stakeholder inputs</a:t>
          </a:r>
        </a:p>
      </dgm:t>
    </dgm:pt>
    <dgm:pt modelId="{98E763AA-D9CE-E941-A4CD-90603267878C}" type="parTrans" cxnId="{0EAEE85E-89CD-5C4A-AED3-25C17B677716}">
      <dgm:prSet/>
      <dgm:spPr/>
      <dgm:t>
        <a:bodyPr/>
        <a:lstStyle/>
        <a:p>
          <a:endParaRPr lang="en-GB"/>
        </a:p>
      </dgm:t>
    </dgm:pt>
    <dgm:pt modelId="{E05B0332-3B03-F643-9293-4E1A8EAF32B8}" type="sibTrans" cxnId="{0EAEE85E-89CD-5C4A-AED3-25C17B677716}">
      <dgm:prSet/>
      <dgm:spPr/>
      <dgm:t>
        <a:bodyPr/>
        <a:lstStyle/>
        <a:p>
          <a:endParaRPr lang="en-GB"/>
        </a:p>
      </dgm:t>
    </dgm:pt>
    <dgm:pt modelId="{16D13559-1D04-794C-BFF7-2C0946E2DD11}">
      <dgm:prSet/>
      <dgm:spPr/>
      <dgm:t>
        <a:bodyPr/>
        <a:lstStyle/>
        <a:p>
          <a:r>
            <a:rPr lang="en-US"/>
            <a:t>National consultants</a:t>
          </a:r>
        </a:p>
      </dgm:t>
    </dgm:pt>
    <dgm:pt modelId="{C1E0ED2C-596E-5A41-BA18-43A89B574B84}" type="parTrans" cxnId="{B3BEF5C8-803D-E542-B51E-4BC9834FD94B}">
      <dgm:prSet/>
      <dgm:spPr/>
      <dgm:t>
        <a:bodyPr/>
        <a:lstStyle/>
        <a:p>
          <a:endParaRPr lang="en-GB"/>
        </a:p>
      </dgm:t>
    </dgm:pt>
    <dgm:pt modelId="{944BBBAD-8B57-5146-9D91-264411A18FD5}" type="sibTrans" cxnId="{B3BEF5C8-803D-E542-B51E-4BC9834FD94B}">
      <dgm:prSet/>
      <dgm:spPr/>
      <dgm:t>
        <a:bodyPr/>
        <a:lstStyle/>
        <a:p>
          <a:endParaRPr lang="en-GB"/>
        </a:p>
      </dgm:t>
    </dgm:pt>
    <dgm:pt modelId="{41A38A62-714F-594D-97CE-74A8AA3EAC1B}">
      <dgm:prSet/>
      <dgm:spPr/>
      <dgm:t>
        <a:bodyPr/>
        <a:lstStyle/>
        <a:p>
          <a:r>
            <a:rPr lang="en-US" dirty="0"/>
            <a:t>International consultants</a:t>
          </a:r>
        </a:p>
      </dgm:t>
    </dgm:pt>
    <dgm:pt modelId="{6F17E482-CC07-EA46-8DB9-71B2E0C7EADA}" type="parTrans" cxnId="{ADB1612D-3931-3148-856A-C010CAF13C58}">
      <dgm:prSet/>
      <dgm:spPr/>
      <dgm:t>
        <a:bodyPr/>
        <a:lstStyle/>
        <a:p>
          <a:endParaRPr lang="en-GB"/>
        </a:p>
      </dgm:t>
    </dgm:pt>
    <dgm:pt modelId="{F3F01153-9C9B-A344-A774-296B303157AF}" type="sibTrans" cxnId="{ADB1612D-3931-3148-856A-C010CAF13C58}">
      <dgm:prSet/>
      <dgm:spPr/>
      <dgm:t>
        <a:bodyPr/>
        <a:lstStyle/>
        <a:p>
          <a:endParaRPr lang="en-GB"/>
        </a:p>
      </dgm:t>
    </dgm:pt>
    <dgm:pt modelId="{50657262-C29A-0A40-875C-0960D333DDB4}" type="pres">
      <dgm:prSet presAssocID="{E48E3A4D-5EF0-CA47-A326-2578883038F7}" presName="composite" presStyleCnt="0">
        <dgm:presLayoutVars>
          <dgm:chMax val="5"/>
          <dgm:dir/>
          <dgm:animLvl val="ctr"/>
          <dgm:resizeHandles val="exact"/>
        </dgm:presLayoutVars>
      </dgm:prSet>
      <dgm:spPr/>
    </dgm:pt>
    <dgm:pt modelId="{9BD634B0-423D-C04D-84C1-4283009355A3}" type="pres">
      <dgm:prSet presAssocID="{E48E3A4D-5EF0-CA47-A326-2578883038F7}" presName="cycle" presStyleCnt="0"/>
      <dgm:spPr/>
    </dgm:pt>
    <dgm:pt modelId="{5F35843F-DE76-6B4B-9160-0351590AA3F2}" type="pres">
      <dgm:prSet presAssocID="{E48E3A4D-5EF0-CA47-A326-2578883038F7}" presName="centerShape" presStyleCnt="0"/>
      <dgm:spPr/>
    </dgm:pt>
    <dgm:pt modelId="{FB10D2A9-9DF1-4542-A73B-84B1EBF070A6}" type="pres">
      <dgm:prSet presAssocID="{E48E3A4D-5EF0-CA47-A326-2578883038F7}" presName="connSite" presStyleLbl="node1" presStyleIdx="0" presStyleCnt="4"/>
      <dgm:spPr/>
    </dgm:pt>
    <dgm:pt modelId="{D411985C-F768-D940-83A3-9B8BD4CC5FAA}" type="pres">
      <dgm:prSet presAssocID="{E48E3A4D-5EF0-CA47-A326-2578883038F7}" presName="visible" presStyleLbl="node1" presStyleIdx="0" presStyleCnt="4"/>
      <dgm:spPr/>
    </dgm:pt>
    <dgm:pt modelId="{F2B97887-F6E6-D540-BA7B-4CF721EA2E80}" type="pres">
      <dgm:prSet presAssocID="{98E763AA-D9CE-E941-A4CD-90603267878C}" presName="Name25" presStyleLbl="parChTrans1D1" presStyleIdx="0" presStyleCnt="3"/>
      <dgm:spPr/>
    </dgm:pt>
    <dgm:pt modelId="{5D4ECCA1-F988-114C-98B0-B02DA7DCED08}" type="pres">
      <dgm:prSet presAssocID="{E4A942DD-4F2D-964C-AD5A-0DCC0B15DC52}" presName="node" presStyleCnt="0"/>
      <dgm:spPr/>
    </dgm:pt>
    <dgm:pt modelId="{8258075E-C328-8341-898B-5724C9315B58}" type="pres">
      <dgm:prSet presAssocID="{E4A942DD-4F2D-964C-AD5A-0DCC0B15DC52}" presName="parentNode" presStyleLbl="node1" presStyleIdx="1" presStyleCnt="4">
        <dgm:presLayoutVars>
          <dgm:chMax val="1"/>
          <dgm:bulletEnabled val="1"/>
        </dgm:presLayoutVars>
      </dgm:prSet>
      <dgm:spPr/>
    </dgm:pt>
    <dgm:pt modelId="{72712E8B-C6FA-A641-99E2-AE12A7C42870}" type="pres">
      <dgm:prSet presAssocID="{E4A942DD-4F2D-964C-AD5A-0DCC0B15DC52}" presName="childNode" presStyleLbl="revTx" presStyleIdx="0" presStyleCnt="0">
        <dgm:presLayoutVars>
          <dgm:bulletEnabled val="1"/>
        </dgm:presLayoutVars>
      </dgm:prSet>
      <dgm:spPr/>
    </dgm:pt>
    <dgm:pt modelId="{DBEB4730-B8D3-2547-B3AC-E699D237BF6E}" type="pres">
      <dgm:prSet presAssocID="{C1E0ED2C-596E-5A41-BA18-43A89B574B84}" presName="Name25" presStyleLbl="parChTrans1D1" presStyleIdx="1" presStyleCnt="3"/>
      <dgm:spPr/>
    </dgm:pt>
    <dgm:pt modelId="{58E0C4C3-700E-1B41-9043-6BA9C9F7E557}" type="pres">
      <dgm:prSet presAssocID="{16D13559-1D04-794C-BFF7-2C0946E2DD11}" presName="node" presStyleCnt="0"/>
      <dgm:spPr/>
    </dgm:pt>
    <dgm:pt modelId="{97B17E13-9C18-6249-9767-5B83EB098926}" type="pres">
      <dgm:prSet presAssocID="{16D13559-1D04-794C-BFF7-2C0946E2DD11}" presName="parentNode" presStyleLbl="node1" presStyleIdx="2" presStyleCnt="4">
        <dgm:presLayoutVars>
          <dgm:chMax val="1"/>
          <dgm:bulletEnabled val="1"/>
        </dgm:presLayoutVars>
      </dgm:prSet>
      <dgm:spPr/>
    </dgm:pt>
    <dgm:pt modelId="{80BF0189-FF86-9E41-9BC6-CE38959C80D1}" type="pres">
      <dgm:prSet presAssocID="{16D13559-1D04-794C-BFF7-2C0946E2DD11}" presName="childNode" presStyleLbl="revTx" presStyleIdx="0" presStyleCnt="0">
        <dgm:presLayoutVars>
          <dgm:bulletEnabled val="1"/>
        </dgm:presLayoutVars>
      </dgm:prSet>
      <dgm:spPr/>
    </dgm:pt>
    <dgm:pt modelId="{54C00B59-F168-004B-B67E-2F906227DA7C}" type="pres">
      <dgm:prSet presAssocID="{6F17E482-CC07-EA46-8DB9-71B2E0C7EADA}" presName="Name25" presStyleLbl="parChTrans1D1" presStyleIdx="2" presStyleCnt="3"/>
      <dgm:spPr/>
    </dgm:pt>
    <dgm:pt modelId="{308C7C70-BC21-D745-8BB3-4591C943C48C}" type="pres">
      <dgm:prSet presAssocID="{41A38A62-714F-594D-97CE-74A8AA3EAC1B}" presName="node" presStyleCnt="0"/>
      <dgm:spPr/>
    </dgm:pt>
    <dgm:pt modelId="{6764C54B-3C81-3044-AA53-657FEA4B5367}" type="pres">
      <dgm:prSet presAssocID="{41A38A62-714F-594D-97CE-74A8AA3EAC1B}" presName="parentNode" presStyleLbl="node1" presStyleIdx="3" presStyleCnt="4">
        <dgm:presLayoutVars>
          <dgm:chMax val="1"/>
          <dgm:bulletEnabled val="1"/>
        </dgm:presLayoutVars>
      </dgm:prSet>
      <dgm:spPr/>
    </dgm:pt>
    <dgm:pt modelId="{992D7AC5-6626-1A46-878E-1771877F1E7B}" type="pres">
      <dgm:prSet presAssocID="{41A38A62-714F-594D-97CE-74A8AA3EAC1B}" presName="childNode" presStyleLbl="revTx" presStyleIdx="0" presStyleCnt="0">
        <dgm:presLayoutVars>
          <dgm:bulletEnabled val="1"/>
        </dgm:presLayoutVars>
      </dgm:prSet>
      <dgm:spPr/>
    </dgm:pt>
  </dgm:ptLst>
  <dgm:cxnLst>
    <dgm:cxn modelId="{1C58BE08-44FA-4A4E-8CA3-646DE7C13389}" type="presOf" srcId="{41A38A62-714F-594D-97CE-74A8AA3EAC1B}" destId="{6764C54B-3C81-3044-AA53-657FEA4B5367}" srcOrd="0" destOrd="0" presId="urn:microsoft.com/office/officeart/2005/8/layout/radial2"/>
    <dgm:cxn modelId="{8DB9160F-E461-204E-8BD3-8F884103DC98}" type="presOf" srcId="{98E763AA-D9CE-E941-A4CD-90603267878C}" destId="{F2B97887-F6E6-D540-BA7B-4CF721EA2E80}" srcOrd="0" destOrd="0" presId="urn:microsoft.com/office/officeart/2005/8/layout/radial2"/>
    <dgm:cxn modelId="{39AE771E-43DC-5746-B62C-8BC31820BFAC}" type="presOf" srcId="{E4A942DD-4F2D-964C-AD5A-0DCC0B15DC52}" destId="{8258075E-C328-8341-898B-5724C9315B58}" srcOrd="0" destOrd="0" presId="urn:microsoft.com/office/officeart/2005/8/layout/radial2"/>
    <dgm:cxn modelId="{2E8EC41E-C018-6145-8D71-5BFB858AEB26}" type="presOf" srcId="{E48E3A4D-5EF0-CA47-A326-2578883038F7}" destId="{50657262-C29A-0A40-875C-0960D333DDB4}" srcOrd="0" destOrd="0" presId="urn:microsoft.com/office/officeart/2005/8/layout/radial2"/>
    <dgm:cxn modelId="{ADB1612D-3931-3148-856A-C010CAF13C58}" srcId="{E48E3A4D-5EF0-CA47-A326-2578883038F7}" destId="{41A38A62-714F-594D-97CE-74A8AA3EAC1B}" srcOrd="2" destOrd="0" parTransId="{6F17E482-CC07-EA46-8DB9-71B2E0C7EADA}" sibTransId="{F3F01153-9C9B-A344-A774-296B303157AF}"/>
    <dgm:cxn modelId="{0EAEE85E-89CD-5C4A-AED3-25C17B677716}" srcId="{E48E3A4D-5EF0-CA47-A326-2578883038F7}" destId="{E4A942DD-4F2D-964C-AD5A-0DCC0B15DC52}" srcOrd="0" destOrd="0" parTransId="{98E763AA-D9CE-E941-A4CD-90603267878C}" sibTransId="{E05B0332-3B03-F643-9293-4E1A8EAF32B8}"/>
    <dgm:cxn modelId="{3356004F-738B-9241-A277-928872AEE7BA}" type="presOf" srcId="{6F17E482-CC07-EA46-8DB9-71B2E0C7EADA}" destId="{54C00B59-F168-004B-B67E-2F906227DA7C}" srcOrd="0" destOrd="0" presId="urn:microsoft.com/office/officeart/2005/8/layout/radial2"/>
    <dgm:cxn modelId="{C5F76954-B460-C74C-A8C4-DC8F41F26D2E}" type="presOf" srcId="{16D13559-1D04-794C-BFF7-2C0946E2DD11}" destId="{97B17E13-9C18-6249-9767-5B83EB098926}" srcOrd="0" destOrd="0" presId="urn:microsoft.com/office/officeart/2005/8/layout/radial2"/>
    <dgm:cxn modelId="{005245C0-4427-964F-BE86-F838D12A3F6E}" type="presOf" srcId="{C1E0ED2C-596E-5A41-BA18-43A89B574B84}" destId="{DBEB4730-B8D3-2547-B3AC-E699D237BF6E}" srcOrd="0" destOrd="0" presId="urn:microsoft.com/office/officeart/2005/8/layout/radial2"/>
    <dgm:cxn modelId="{B3BEF5C8-803D-E542-B51E-4BC9834FD94B}" srcId="{E48E3A4D-5EF0-CA47-A326-2578883038F7}" destId="{16D13559-1D04-794C-BFF7-2C0946E2DD11}" srcOrd="1" destOrd="0" parTransId="{C1E0ED2C-596E-5A41-BA18-43A89B574B84}" sibTransId="{944BBBAD-8B57-5146-9D91-264411A18FD5}"/>
    <dgm:cxn modelId="{9A346B00-6A7B-134A-93FA-AA0BA85A2840}" type="presParOf" srcId="{50657262-C29A-0A40-875C-0960D333DDB4}" destId="{9BD634B0-423D-C04D-84C1-4283009355A3}" srcOrd="0" destOrd="0" presId="urn:microsoft.com/office/officeart/2005/8/layout/radial2"/>
    <dgm:cxn modelId="{EAAB3C72-7FFE-D244-B3B7-B42E645870ED}" type="presParOf" srcId="{9BD634B0-423D-C04D-84C1-4283009355A3}" destId="{5F35843F-DE76-6B4B-9160-0351590AA3F2}" srcOrd="0" destOrd="0" presId="urn:microsoft.com/office/officeart/2005/8/layout/radial2"/>
    <dgm:cxn modelId="{BE760FE0-F5C6-9044-BD59-04ED83F6849C}" type="presParOf" srcId="{5F35843F-DE76-6B4B-9160-0351590AA3F2}" destId="{FB10D2A9-9DF1-4542-A73B-84B1EBF070A6}" srcOrd="0" destOrd="0" presId="urn:microsoft.com/office/officeart/2005/8/layout/radial2"/>
    <dgm:cxn modelId="{3CDDBC14-FC48-7B46-B58A-65771D9F48D1}" type="presParOf" srcId="{5F35843F-DE76-6B4B-9160-0351590AA3F2}" destId="{D411985C-F768-D940-83A3-9B8BD4CC5FAA}" srcOrd="1" destOrd="0" presId="urn:microsoft.com/office/officeart/2005/8/layout/radial2"/>
    <dgm:cxn modelId="{FD657316-7F82-684B-B878-5D6559F50757}" type="presParOf" srcId="{9BD634B0-423D-C04D-84C1-4283009355A3}" destId="{F2B97887-F6E6-D540-BA7B-4CF721EA2E80}" srcOrd="1" destOrd="0" presId="urn:microsoft.com/office/officeart/2005/8/layout/radial2"/>
    <dgm:cxn modelId="{493810A0-C1BD-9B44-B84F-8266764EE514}" type="presParOf" srcId="{9BD634B0-423D-C04D-84C1-4283009355A3}" destId="{5D4ECCA1-F988-114C-98B0-B02DA7DCED08}" srcOrd="2" destOrd="0" presId="urn:microsoft.com/office/officeart/2005/8/layout/radial2"/>
    <dgm:cxn modelId="{C1B8191A-0A42-9C49-AB28-C35A9573A1BF}" type="presParOf" srcId="{5D4ECCA1-F988-114C-98B0-B02DA7DCED08}" destId="{8258075E-C328-8341-898B-5724C9315B58}" srcOrd="0" destOrd="0" presId="urn:microsoft.com/office/officeart/2005/8/layout/radial2"/>
    <dgm:cxn modelId="{85C6C8E5-2AC4-7E4F-9A4D-D57974A2431D}" type="presParOf" srcId="{5D4ECCA1-F988-114C-98B0-B02DA7DCED08}" destId="{72712E8B-C6FA-A641-99E2-AE12A7C42870}" srcOrd="1" destOrd="0" presId="urn:microsoft.com/office/officeart/2005/8/layout/radial2"/>
    <dgm:cxn modelId="{66001EC4-57FD-5142-AEFB-059AC7577619}" type="presParOf" srcId="{9BD634B0-423D-C04D-84C1-4283009355A3}" destId="{DBEB4730-B8D3-2547-B3AC-E699D237BF6E}" srcOrd="3" destOrd="0" presId="urn:microsoft.com/office/officeart/2005/8/layout/radial2"/>
    <dgm:cxn modelId="{252AB74B-0B30-F742-8C39-80D58810FF27}" type="presParOf" srcId="{9BD634B0-423D-C04D-84C1-4283009355A3}" destId="{58E0C4C3-700E-1B41-9043-6BA9C9F7E557}" srcOrd="4" destOrd="0" presId="urn:microsoft.com/office/officeart/2005/8/layout/radial2"/>
    <dgm:cxn modelId="{E0F5EF32-F943-C445-A781-9CE24866E7EC}" type="presParOf" srcId="{58E0C4C3-700E-1B41-9043-6BA9C9F7E557}" destId="{97B17E13-9C18-6249-9767-5B83EB098926}" srcOrd="0" destOrd="0" presId="urn:microsoft.com/office/officeart/2005/8/layout/radial2"/>
    <dgm:cxn modelId="{4DCEEF7F-317E-DE40-A891-DBE864449789}" type="presParOf" srcId="{58E0C4C3-700E-1B41-9043-6BA9C9F7E557}" destId="{80BF0189-FF86-9E41-9BC6-CE38959C80D1}" srcOrd="1" destOrd="0" presId="urn:microsoft.com/office/officeart/2005/8/layout/radial2"/>
    <dgm:cxn modelId="{005536FE-A199-4E49-92A8-BE88106B8634}" type="presParOf" srcId="{9BD634B0-423D-C04D-84C1-4283009355A3}" destId="{54C00B59-F168-004B-B67E-2F906227DA7C}" srcOrd="5" destOrd="0" presId="urn:microsoft.com/office/officeart/2005/8/layout/radial2"/>
    <dgm:cxn modelId="{A767B23A-6ADA-394D-8FC3-47F93E93BEDD}" type="presParOf" srcId="{9BD634B0-423D-C04D-84C1-4283009355A3}" destId="{308C7C70-BC21-D745-8BB3-4591C943C48C}" srcOrd="6" destOrd="0" presId="urn:microsoft.com/office/officeart/2005/8/layout/radial2"/>
    <dgm:cxn modelId="{3E977B1D-0491-9A46-AA26-6E6275B9C7FF}" type="presParOf" srcId="{308C7C70-BC21-D745-8BB3-4591C943C48C}" destId="{6764C54B-3C81-3044-AA53-657FEA4B5367}" srcOrd="0" destOrd="0" presId="urn:microsoft.com/office/officeart/2005/8/layout/radial2"/>
    <dgm:cxn modelId="{6660BBBE-92F7-0B40-8746-E6C43961C2C1}" type="presParOf" srcId="{308C7C70-BC21-D745-8BB3-4591C943C48C}" destId="{992D7AC5-6626-1A46-878E-1771877F1E7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8E3A4D-5EF0-CA47-A326-2578883038F7}"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E4A942DD-4F2D-964C-AD5A-0DCC0B15DC52}">
      <dgm:prSet/>
      <dgm:spPr/>
      <dgm:t>
        <a:bodyPr/>
        <a:lstStyle/>
        <a:p>
          <a:r>
            <a:rPr lang="en-US"/>
            <a:t>Stakeholder inputs</a:t>
          </a:r>
        </a:p>
      </dgm:t>
    </dgm:pt>
    <dgm:pt modelId="{98E763AA-D9CE-E941-A4CD-90603267878C}" type="parTrans" cxnId="{0EAEE85E-89CD-5C4A-AED3-25C17B677716}">
      <dgm:prSet/>
      <dgm:spPr/>
      <dgm:t>
        <a:bodyPr/>
        <a:lstStyle/>
        <a:p>
          <a:endParaRPr lang="en-GB"/>
        </a:p>
      </dgm:t>
    </dgm:pt>
    <dgm:pt modelId="{E05B0332-3B03-F643-9293-4E1A8EAF32B8}" type="sibTrans" cxnId="{0EAEE85E-89CD-5C4A-AED3-25C17B677716}">
      <dgm:prSet/>
      <dgm:spPr/>
      <dgm:t>
        <a:bodyPr/>
        <a:lstStyle/>
        <a:p>
          <a:endParaRPr lang="en-GB"/>
        </a:p>
      </dgm:t>
    </dgm:pt>
    <dgm:pt modelId="{16D13559-1D04-794C-BFF7-2C0946E2DD11}">
      <dgm:prSet/>
      <dgm:spPr/>
      <dgm:t>
        <a:bodyPr/>
        <a:lstStyle/>
        <a:p>
          <a:r>
            <a:rPr lang="en-US"/>
            <a:t>National consultants</a:t>
          </a:r>
        </a:p>
      </dgm:t>
    </dgm:pt>
    <dgm:pt modelId="{C1E0ED2C-596E-5A41-BA18-43A89B574B84}" type="parTrans" cxnId="{B3BEF5C8-803D-E542-B51E-4BC9834FD94B}">
      <dgm:prSet/>
      <dgm:spPr/>
      <dgm:t>
        <a:bodyPr/>
        <a:lstStyle/>
        <a:p>
          <a:endParaRPr lang="en-GB"/>
        </a:p>
      </dgm:t>
    </dgm:pt>
    <dgm:pt modelId="{944BBBAD-8B57-5146-9D91-264411A18FD5}" type="sibTrans" cxnId="{B3BEF5C8-803D-E542-B51E-4BC9834FD94B}">
      <dgm:prSet/>
      <dgm:spPr/>
      <dgm:t>
        <a:bodyPr/>
        <a:lstStyle/>
        <a:p>
          <a:endParaRPr lang="en-GB"/>
        </a:p>
      </dgm:t>
    </dgm:pt>
    <dgm:pt modelId="{41A38A62-714F-594D-97CE-74A8AA3EAC1B}">
      <dgm:prSet/>
      <dgm:spPr/>
      <dgm:t>
        <a:bodyPr/>
        <a:lstStyle/>
        <a:p>
          <a:r>
            <a:rPr lang="en-US" dirty="0"/>
            <a:t>International consultants</a:t>
          </a:r>
        </a:p>
      </dgm:t>
    </dgm:pt>
    <dgm:pt modelId="{6F17E482-CC07-EA46-8DB9-71B2E0C7EADA}" type="parTrans" cxnId="{ADB1612D-3931-3148-856A-C010CAF13C58}">
      <dgm:prSet/>
      <dgm:spPr/>
      <dgm:t>
        <a:bodyPr/>
        <a:lstStyle/>
        <a:p>
          <a:endParaRPr lang="en-GB"/>
        </a:p>
      </dgm:t>
    </dgm:pt>
    <dgm:pt modelId="{F3F01153-9C9B-A344-A774-296B303157AF}" type="sibTrans" cxnId="{ADB1612D-3931-3148-856A-C010CAF13C58}">
      <dgm:prSet/>
      <dgm:spPr/>
      <dgm:t>
        <a:bodyPr/>
        <a:lstStyle/>
        <a:p>
          <a:endParaRPr lang="en-GB"/>
        </a:p>
      </dgm:t>
    </dgm:pt>
    <dgm:pt modelId="{50657262-C29A-0A40-875C-0960D333DDB4}" type="pres">
      <dgm:prSet presAssocID="{E48E3A4D-5EF0-CA47-A326-2578883038F7}" presName="composite" presStyleCnt="0">
        <dgm:presLayoutVars>
          <dgm:chMax val="5"/>
          <dgm:dir/>
          <dgm:animLvl val="ctr"/>
          <dgm:resizeHandles val="exact"/>
        </dgm:presLayoutVars>
      </dgm:prSet>
      <dgm:spPr/>
    </dgm:pt>
    <dgm:pt modelId="{9BD634B0-423D-C04D-84C1-4283009355A3}" type="pres">
      <dgm:prSet presAssocID="{E48E3A4D-5EF0-CA47-A326-2578883038F7}" presName="cycle" presStyleCnt="0"/>
      <dgm:spPr/>
    </dgm:pt>
    <dgm:pt modelId="{5F35843F-DE76-6B4B-9160-0351590AA3F2}" type="pres">
      <dgm:prSet presAssocID="{E48E3A4D-5EF0-CA47-A326-2578883038F7}" presName="centerShape" presStyleCnt="0"/>
      <dgm:spPr/>
    </dgm:pt>
    <dgm:pt modelId="{FB10D2A9-9DF1-4542-A73B-84B1EBF070A6}" type="pres">
      <dgm:prSet presAssocID="{E48E3A4D-5EF0-CA47-A326-2578883038F7}" presName="connSite" presStyleLbl="node1" presStyleIdx="0" presStyleCnt="4"/>
      <dgm:spPr/>
    </dgm:pt>
    <dgm:pt modelId="{D411985C-F768-D940-83A3-9B8BD4CC5FAA}" type="pres">
      <dgm:prSet presAssocID="{E48E3A4D-5EF0-CA47-A326-2578883038F7}" presName="visible" presStyleLbl="node1" presStyleIdx="0" presStyleCnt="4"/>
      <dgm:spPr/>
    </dgm:pt>
    <dgm:pt modelId="{F2B97887-F6E6-D540-BA7B-4CF721EA2E80}" type="pres">
      <dgm:prSet presAssocID="{98E763AA-D9CE-E941-A4CD-90603267878C}" presName="Name25" presStyleLbl="parChTrans1D1" presStyleIdx="0" presStyleCnt="3"/>
      <dgm:spPr/>
    </dgm:pt>
    <dgm:pt modelId="{5D4ECCA1-F988-114C-98B0-B02DA7DCED08}" type="pres">
      <dgm:prSet presAssocID="{E4A942DD-4F2D-964C-AD5A-0DCC0B15DC52}" presName="node" presStyleCnt="0"/>
      <dgm:spPr/>
    </dgm:pt>
    <dgm:pt modelId="{8258075E-C328-8341-898B-5724C9315B58}" type="pres">
      <dgm:prSet presAssocID="{E4A942DD-4F2D-964C-AD5A-0DCC0B15DC52}" presName="parentNode" presStyleLbl="node1" presStyleIdx="1" presStyleCnt="4">
        <dgm:presLayoutVars>
          <dgm:chMax val="1"/>
          <dgm:bulletEnabled val="1"/>
        </dgm:presLayoutVars>
      </dgm:prSet>
      <dgm:spPr/>
    </dgm:pt>
    <dgm:pt modelId="{72712E8B-C6FA-A641-99E2-AE12A7C42870}" type="pres">
      <dgm:prSet presAssocID="{E4A942DD-4F2D-964C-AD5A-0DCC0B15DC52}" presName="childNode" presStyleLbl="revTx" presStyleIdx="0" presStyleCnt="0">
        <dgm:presLayoutVars>
          <dgm:bulletEnabled val="1"/>
        </dgm:presLayoutVars>
      </dgm:prSet>
      <dgm:spPr/>
    </dgm:pt>
    <dgm:pt modelId="{DBEB4730-B8D3-2547-B3AC-E699D237BF6E}" type="pres">
      <dgm:prSet presAssocID="{C1E0ED2C-596E-5A41-BA18-43A89B574B84}" presName="Name25" presStyleLbl="parChTrans1D1" presStyleIdx="1" presStyleCnt="3"/>
      <dgm:spPr/>
    </dgm:pt>
    <dgm:pt modelId="{58E0C4C3-700E-1B41-9043-6BA9C9F7E557}" type="pres">
      <dgm:prSet presAssocID="{16D13559-1D04-794C-BFF7-2C0946E2DD11}" presName="node" presStyleCnt="0"/>
      <dgm:spPr/>
    </dgm:pt>
    <dgm:pt modelId="{97B17E13-9C18-6249-9767-5B83EB098926}" type="pres">
      <dgm:prSet presAssocID="{16D13559-1D04-794C-BFF7-2C0946E2DD11}" presName="parentNode" presStyleLbl="node1" presStyleIdx="2" presStyleCnt="4">
        <dgm:presLayoutVars>
          <dgm:chMax val="1"/>
          <dgm:bulletEnabled val="1"/>
        </dgm:presLayoutVars>
      </dgm:prSet>
      <dgm:spPr/>
    </dgm:pt>
    <dgm:pt modelId="{80BF0189-FF86-9E41-9BC6-CE38959C80D1}" type="pres">
      <dgm:prSet presAssocID="{16D13559-1D04-794C-BFF7-2C0946E2DD11}" presName="childNode" presStyleLbl="revTx" presStyleIdx="0" presStyleCnt="0">
        <dgm:presLayoutVars>
          <dgm:bulletEnabled val="1"/>
        </dgm:presLayoutVars>
      </dgm:prSet>
      <dgm:spPr/>
    </dgm:pt>
    <dgm:pt modelId="{54C00B59-F168-004B-B67E-2F906227DA7C}" type="pres">
      <dgm:prSet presAssocID="{6F17E482-CC07-EA46-8DB9-71B2E0C7EADA}" presName="Name25" presStyleLbl="parChTrans1D1" presStyleIdx="2" presStyleCnt="3"/>
      <dgm:spPr/>
    </dgm:pt>
    <dgm:pt modelId="{308C7C70-BC21-D745-8BB3-4591C943C48C}" type="pres">
      <dgm:prSet presAssocID="{41A38A62-714F-594D-97CE-74A8AA3EAC1B}" presName="node" presStyleCnt="0"/>
      <dgm:spPr/>
    </dgm:pt>
    <dgm:pt modelId="{6764C54B-3C81-3044-AA53-657FEA4B5367}" type="pres">
      <dgm:prSet presAssocID="{41A38A62-714F-594D-97CE-74A8AA3EAC1B}" presName="parentNode" presStyleLbl="node1" presStyleIdx="3" presStyleCnt="4">
        <dgm:presLayoutVars>
          <dgm:chMax val="1"/>
          <dgm:bulletEnabled val="1"/>
        </dgm:presLayoutVars>
      </dgm:prSet>
      <dgm:spPr/>
    </dgm:pt>
    <dgm:pt modelId="{992D7AC5-6626-1A46-878E-1771877F1E7B}" type="pres">
      <dgm:prSet presAssocID="{41A38A62-714F-594D-97CE-74A8AA3EAC1B}" presName="childNode" presStyleLbl="revTx" presStyleIdx="0" presStyleCnt="0">
        <dgm:presLayoutVars>
          <dgm:bulletEnabled val="1"/>
        </dgm:presLayoutVars>
      </dgm:prSet>
      <dgm:spPr/>
    </dgm:pt>
  </dgm:ptLst>
  <dgm:cxnLst>
    <dgm:cxn modelId="{1C58BE08-44FA-4A4E-8CA3-646DE7C13389}" type="presOf" srcId="{41A38A62-714F-594D-97CE-74A8AA3EAC1B}" destId="{6764C54B-3C81-3044-AA53-657FEA4B5367}" srcOrd="0" destOrd="0" presId="urn:microsoft.com/office/officeart/2005/8/layout/radial2"/>
    <dgm:cxn modelId="{8DB9160F-E461-204E-8BD3-8F884103DC98}" type="presOf" srcId="{98E763AA-D9CE-E941-A4CD-90603267878C}" destId="{F2B97887-F6E6-D540-BA7B-4CF721EA2E80}" srcOrd="0" destOrd="0" presId="urn:microsoft.com/office/officeart/2005/8/layout/radial2"/>
    <dgm:cxn modelId="{39AE771E-43DC-5746-B62C-8BC31820BFAC}" type="presOf" srcId="{E4A942DD-4F2D-964C-AD5A-0DCC0B15DC52}" destId="{8258075E-C328-8341-898B-5724C9315B58}" srcOrd="0" destOrd="0" presId="urn:microsoft.com/office/officeart/2005/8/layout/radial2"/>
    <dgm:cxn modelId="{2E8EC41E-C018-6145-8D71-5BFB858AEB26}" type="presOf" srcId="{E48E3A4D-5EF0-CA47-A326-2578883038F7}" destId="{50657262-C29A-0A40-875C-0960D333DDB4}" srcOrd="0" destOrd="0" presId="urn:microsoft.com/office/officeart/2005/8/layout/radial2"/>
    <dgm:cxn modelId="{ADB1612D-3931-3148-856A-C010CAF13C58}" srcId="{E48E3A4D-5EF0-CA47-A326-2578883038F7}" destId="{41A38A62-714F-594D-97CE-74A8AA3EAC1B}" srcOrd="2" destOrd="0" parTransId="{6F17E482-CC07-EA46-8DB9-71B2E0C7EADA}" sibTransId="{F3F01153-9C9B-A344-A774-296B303157AF}"/>
    <dgm:cxn modelId="{0EAEE85E-89CD-5C4A-AED3-25C17B677716}" srcId="{E48E3A4D-5EF0-CA47-A326-2578883038F7}" destId="{E4A942DD-4F2D-964C-AD5A-0DCC0B15DC52}" srcOrd="0" destOrd="0" parTransId="{98E763AA-D9CE-E941-A4CD-90603267878C}" sibTransId="{E05B0332-3B03-F643-9293-4E1A8EAF32B8}"/>
    <dgm:cxn modelId="{3356004F-738B-9241-A277-928872AEE7BA}" type="presOf" srcId="{6F17E482-CC07-EA46-8DB9-71B2E0C7EADA}" destId="{54C00B59-F168-004B-B67E-2F906227DA7C}" srcOrd="0" destOrd="0" presId="urn:microsoft.com/office/officeart/2005/8/layout/radial2"/>
    <dgm:cxn modelId="{C5F76954-B460-C74C-A8C4-DC8F41F26D2E}" type="presOf" srcId="{16D13559-1D04-794C-BFF7-2C0946E2DD11}" destId="{97B17E13-9C18-6249-9767-5B83EB098926}" srcOrd="0" destOrd="0" presId="urn:microsoft.com/office/officeart/2005/8/layout/radial2"/>
    <dgm:cxn modelId="{005245C0-4427-964F-BE86-F838D12A3F6E}" type="presOf" srcId="{C1E0ED2C-596E-5A41-BA18-43A89B574B84}" destId="{DBEB4730-B8D3-2547-B3AC-E699D237BF6E}" srcOrd="0" destOrd="0" presId="urn:microsoft.com/office/officeart/2005/8/layout/radial2"/>
    <dgm:cxn modelId="{B3BEF5C8-803D-E542-B51E-4BC9834FD94B}" srcId="{E48E3A4D-5EF0-CA47-A326-2578883038F7}" destId="{16D13559-1D04-794C-BFF7-2C0946E2DD11}" srcOrd="1" destOrd="0" parTransId="{C1E0ED2C-596E-5A41-BA18-43A89B574B84}" sibTransId="{944BBBAD-8B57-5146-9D91-264411A18FD5}"/>
    <dgm:cxn modelId="{9A346B00-6A7B-134A-93FA-AA0BA85A2840}" type="presParOf" srcId="{50657262-C29A-0A40-875C-0960D333DDB4}" destId="{9BD634B0-423D-C04D-84C1-4283009355A3}" srcOrd="0" destOrd="0" presId="urn:microsoft.com/office/officeart/2005/8/layout/radial2"/>
    <dgm:cxn modelId="{EAAB3C72-7FFE-D244-B3B7-B42E645870ED}" type="presParOf" srcId="{9BD634B0-423D-C04D-84C1-4283009355A3}" destId="{5F35843F-DE76-6B4B-9160-0351590AA3F2}" srcOrd="0" destOrd="0" presId="urn:microsoft.com/office/officeart/2005/8/layout/radial2"/>
    <dgm:cxn modelId="{BE760FE0-F5C6-9044-BD59-04ED83F6849C}" type="presParOf" srcId="{5F35843F-DE76-6B4B-9160-0351590AA3F2}" destId="{FB10D2A9-9DF1-4542-A73B-84B1EBF070A6}" srcOrd="0" destOrd="0" presId="urn:microsoft.com/office/officeart/2005/8/layout/radial2"/>
    <dgm:cxn modelId="{3CDDBC14-FC48-7B46-B58A-65771D9F48D1}" type="presParOf" srcId="{5F35843F-DE76-6B4B-9160-0351590AA3F2}" destId="{D411985C-F768-D940-83A3-9B8BD4CC5FAA}" srcOrd="1" destOrd="0" presId="urn:microsoft.com/office/officeart/2005/8/layout/radial2"/>
    <dgm:cxn modelId="{FD657316-7F82-684B-B878-5D6559F50757}" type="presParOf" srcId="{9BD634B0-423D-C04D-84C1-4283009355A3}" destId="{F2B97887-F6E6-D540-BA7B-4CF721EA2E80}" srcOrd="1" destOrd="0" presId="urn:microsoft.com/office/officeart/2005/8/layout/radial2"/>
    <dgm:cxn modelId="{493810A0-C1BD-9B44-B84F-8266764EE514}" type="presParOf" srcId="{9BD634B0-423D-C04D-84C1-4283009355A3}" destId="{5D4ECCA1-F988-114C-98B0-B02DA7DCED08}" srcOrd="2" destOrd="0" presId="urn:microsoft.com/office/officeart/2005/8/layout/radial2"/>
    <dgm:cxn modelId="{C1B8191A-0A42-9C49-AB28-C35A9573A1BF}" type="presParOf" srcId="{5D4ECCA1-F988-114C-98B0-B02DA7DCED08}" destId="{8258075E-C328-8341-898B-5724C9315B58}" srcOrd="0" destOrd="0" presId="urn:microsoft.com/office/officeart/2005/8/layout/radial2"/>
    <dgm:cxn modelId="{85C6C8E5-2AC4-7E4F-9A4D-D57974A2431D}" type="presParOf" srcId="{5D4ECCA1-F988-114C-98B0-B02DA7DCED08}" destId="{72712E8B-C6FA-A641-99E2-AE12A7C42870}" srcOrd="1" destOrd="0" presId="urn:microsoft.com/office/officeart/2005/8/layout/radial2"/>
    <dgm:cxn modelId="{66001EC4-57FD-5142-AEFB-059AC7577619}" type="presParOf" srcId="{9BD634B0-423D-C04D-84C1-4283009355A3}" destId="{DBEB4730-B8D3-2547-B3AC-E699D237BF6E}" srcOrd="3" destOrd="0" presId="urn:microsoft.com/office/officeart/2005/8/layout/radial2"/>
    <dgm:cxn modelId="{252AB74B-0B30-F742-8C39-80D58810FF27}" type="presParOf" srcId="{9BD634B0-423D-C04D-84C1-4283009355A3}" destId="{58E0C4C3-700E-1B41-9043-6BA9C9F7E557}" srcOrd="4" destOrd="0" presId="urn:microsoft.com/office/officeart/2005/8/layout/radial2"/>
    <dgm:cxn modelId="{E0F5EF32-F943-C445-A781-9CE24866E7EC}" type="presParOf" srcId="{58E0C4C3-700E-1B41-9043-6BA9C9F7E557}" destId="{97B17E13-9C18-6249-9767-5B83EB098926}" srcOrd="0" destOrd="0" presId="urn:microsoft.com/office/officeart/2005/8/layout/radial2"/>
    <dgm:cxn modelId="{4DCEEF7F-317E-DE40-A891-DBE864449789}" type="presParOf" srcId="{58E0C4C3-700E-1B41-9043-6BA9C9F7E557}" destId="{80BF0189-FF86-9E41-9BC6-CE38959C80D1}" srcOrd="1" destOrd="0" presId="urn:microsoft.com/office/officeart/2005/8/layout/radial2"/>
    <dgm:cxn modelId="{005536FE-A199-4E49-92A8-BE88106B8634}" type="presParOf" srcId="{9BD634B0-423D-C04D-84C1-4283009355A3}" destId="{54C00B59-F168-004B-B67E-2F906227DA7C}" srcOrd="5" destOrd="0" presId="urn:microsoft.com/office/officeart/2005/8/layout/radial2"/>
    <dgm:cxn modelId="{A767B23A-6ADA-394D-8FC3-47F93E93BEDD}" type="presParOf" srcId="{9BD634B0-423D-C04D-84C1-4283009355A3}" destId="{308C7C70-BC21-D745-8BB3-4591C943C48C}" srcOrd="6" destOrd="0" presId="urn:microsoft.com/office/officeart/2005/8/layout/radial2"/>
    <dgm:cxn modelId="{3E977B1D-0491-9A46-AA26-6E6275B9C7FF}" type="presParOf" srcId="{308C7C70-BC21-D745-8BB3-4591C943C48C}" destId="{6764C54B-3C81-3044-AA53-657FEA4B5367}" srcOrd="0" destOrd="0" presId="urn:microsoft.com/office/officeart/2005/8/layout/radial2"/>
    <dgm:cxn modelId="{6660BBBE-92F7-0B40-8746-E6C43961C2C1}" type="presParOf" srcId="{308C7C70-BC21-D745-8BB3-4591C943C48C}" destId="{992D7AC5-6626-1A46-878E-1771877F1E7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E2DE3C-8182-8B41-B2F9-06C64DCD4D6F}" type="doc">
      <dgm:prSet loTypeId="urn:microsoft.com/office/officeart/2005/8/layout/vList5" loCatId="list" qsTypeId="urn:microsoft.com/office/officeart/2005/8/quickstyle/simple2" qsCatId="simple" csTypeId="urn:microsoft.com/office/officeart/2005/8/colors/accent6_2" csCatId="accent6" phldr="1"/>
      <dgm:spPr/>
      <dgm:t>
        <a:bodyPr/>
        <a:lstStyle/>
        <a:p>
          <a:endParaRPr lang="en-GB"/>
        </a:p>
      </dgm:t>
    </dgm:pt>
    <dgm:pt modelId="{0576DDE7-44F5-6741-98CF-2927C0713E89}">
      <dgm:prSet/>
      <dgm:spPr/>
      <dgm:t>
        <a:bodyPr/>
        <a:lstStyle/>
        <a:p>
          <a:r>
            <a:rPr lang="en-US" dirty="0"/>
            <a:t>To make operational institutional cooperation for relevant data collection and risk assessment – </a:t>
          </a:r>
        </a:p>
      </dgm:t>
    </dgm:pt>
    <dgm:pt modelId="{24160EAC-2008-0849-9DF8-254F17840137}" type="parTrans" cxnId="{92CC9AF1-5E9D-A144-B0DB-07239A490F9D}">
      <dgm:prSet/>
      <dgm:spPr/>
      <dgm:t>
        <a:bodyPr/>
        <a:lstStyle/>
        <a:p>
          <a:endParaRPr lang="en-GB"/>
        </a:p>
      </dgm:t>
    </dgm:pt>
    <dgm:pt modelId="{C863BABC-29DA-A94F-A66F-CA70459D0BFE}" type="sibTrans" cxnId="{92CC9AF1-5E9D-A144-B0DB-07239A490F9D}">
      <dgm:prSet/>
      <dgm:spPr/>
      <dgm:t>
        <a:bodyPr/>
        <a:lstStyle/>
        <a:p>
          <a:endParaRPr lang="en-GB"/>
        </a:p>
      </dgm:t>
    </dgm:pt>
    <dgm:pt modelId="{8CB5D1ED-A3C6-4F42-9855-380321E74FBC}">
      <dgm:prSet/>
      <dgm:spPr/>
      <dgm:t>
        <a:bodyPr/>
        <a:lstStyle/>
        <a:p>
          <a:r>
            <a:rPr lang="en-US" dirty="0"/>
            <a:t>To strengthen institutional capacities for the road infrastructure risk assessment-</a:t>
          </a:r>
        </a:p>
      </dgm:t>
    </dgm:pt>
    <dgm:pt modelId="{F6CB1342-4E94-9C4E-BF76-FDEBCD9FD7AE}" type="parTrans" cxnId="{8DB726CC-F043-E747-8948-B1F3AA570164}">
      <dgm:prSet/>
      <dgm:spPr/>
      <dgm:t>
        <a:bodyPr/>
        <a:lstStyle/>
        <a:p>
          <a:endParaRPr lang="en-GB"/>
        </a:p>
      </dgm:t>
    </dgm:pt>
    <dgm:pt modelId="{D7195E87-8246-EA42-9183-A29F74C010F9}" type="sibTrans" cxnId="{8DB726CC-F043-E747-8948-B1F3AA570164}">
      <dgm:prSet/>
      <dgm:spPr/>
      <dgm:t>
        <a:bodyPr/>
        <a:lstStyle/>
        <a:p>
          <a:endParaRPr lang="en-GB"/>
        </a:p>
      </dgm:t>
    </dgm:pt>
    <dgm:pt modelId="{34EA9A99-BFDA-9D43-A234-99C1CD7DDE8B}">
      <dgm:prSet/>
      <dgm:spPr/>
      <dgm:t>
        <a:bodyPr/>
        <a:lstStyle/>
        <a:p>
          <a:r>
            <a:rPr lang="en-US" dirty="0"/>
            <a:t>To strengthen institutional capacities for resilience planning? </a:t>
          </a:r>
        </a:p>
      </dgm:t>
    </dgm:pt>
    <dgm:pt modelId="{86A6F29D-1F21-9049-BD6A-D7176BCEF852}" type="parTrans" cxnId="{5F2DD37D-7898-244A-B765-596594DFEDBF}">
      <dgm:prSet/>
      <dgm:spPr/>
      <dgm:t>
        <a:bodyPr/>
        <a:lstStyle/>
        <a:p>
          <a:endParaRPr lang="en-GB"/>
        </a:p>
      </dgm:t>
    </dgm:pt>
    <dgm:pt modelId="{34E2A73F-F0A0-2F4B-BFA0-51159490A656}" type="sibTrans" cxnId="{5F2DD37D-7898-244A-B765-596594DFEDBF}">
      <dgm:prSet/>
      <dgm:spPr/>
      <dgm:t>
        <a:bodyPr/>
        <a:lstStyle/>
        <a:p>
          <a:endParaRPr lang="en-GB"/>
        </a:p>
      </dgm:t>
    </dgm:pt>
    <dgm:pt modelId="{091F1F1B-3F23-0741-BBDE-D73F9CBE6DC4}">
      <dgm:prSet/>
      <dgm:spPr/>
      <dgm:t>
        <a:bodyPr/>
        <a:lstStyle/>
        <a:p>
          <a:r>
            <a:rPr lang="en-US" dirty="0"/>
            <a:t>2024 ?</a:t>
          </a:r>
        </a:p>
      </dgm:t>
    </dgm:pt>
    <dgm:pt modelId="{565B72FD-03EF-C349-928B-B8C409C37BE1}" type="parTrans" cxnId="{03FC9B3D-2AC1-2D46-8E74-1156FA06A414}">
      <dgm:prSet/>
      <dgm:spPr/>
      <dgm:t>
        <a:bodyPr/>
        <a:lstStyle/>
        <a:p>
          <a:endParaRPr lang="en-GB"/>
        </a:p>
      </dgm:t>
    </dgm:pt>
    <dgm:pt modelId="{6C67A554-D145-DB42-9EB0-2707AD0DDFC5}" type="sibTrans" cxnId="{03FC9B3D-2AC1-2D46-8E74-1156FA06A414}">
      <dgm:prSet/>
      <dgm:spPr/>
    </dgm:pt>
    <dgm:pt modelId="{AB35BF3F-E012-3E47-BECA-8FD0ABA815E8}">
      <dgm:prSet/>
      <dgm:spPr/>
      <dgm:t>
        <a:bodyPr/>
        <a:lstStyle/>
        <a:p>
          <a:r>
            <a:rPr lang="en-US" dirty="0"/>
            <a:t>2025 ?</a:t>
          </a:r>
        </a:p>
      </dgm:t>
    </dgm:pt>
    <dgm:pt modelId="{35DB5B43-B18C-314C-9C60-E49C7C910417}" type="parTrans" cxnId="{2D42B061-CD7D-8148-88A7-CEA4BA3CEE00}">
      <dgm:prSet/>
      <dgm:spPr/>
      <dgm:t>
        <a:bodyPr/>
        <a:lstStyle/>
        <a:p>
          <a:endParaRPr lang="en-GB"/>
        </a:p>
      </dgm:t>
    </dgm:pt>
    <dgm:pt modelId="{626F0F42-2BEE-FE4A-A594-D3D4BA5C4245}" type="sibTrans" cxnId="{2D42B061-CD7D-8148-88A7-CEA4BA3CEE00}">
      <dgm:prSet/>
      <dgm:spPr/>
    </dgm:pt>
    <dgm:pt modelId="{35FFFB31-A832-C44B-BE59-C9CBA6DF7157}">
      <dgm:prSet/>
      <dgm:spPr/>
      <dgm:t>
        <a:bodyPr/>
        <a:lstStyle/>
        <a:p>
          <a:r>
            <a:rPr lang="en-US" dirty="0"/>
            <a:t>2026 ?</a:t>
          </a:r>
        </a:p>
      </dgm:t>
    </dgm:pt>
    <dgm:pt modelId="{36CAC9B2-B204-E345-8601-3D972EEB9D6F}" type="parTrans" cxnId="{B3679CF9-3FE6-174D-B609-848D9455F35B}">
      <dgm:prSet/>
      <dgm:spPr/>
      <dgm:t>
        <a:bodyPr/>
        <a:lstStyle/>
        <a:p>
          <a:endParaRPr lang="en-GB"/>
        </a:p>
      </dgm:t>
    </dgm:pt>
    <dgm:pt modelId="{81086649-D713-234B-8E79-D5F112CDB46A}" type="sibTrans" cxnId="{B3679CF9-3FE6-174D-B609-848D9455F35B}">
      <dgm:prSet/>
      <dgm:spPr/>
    </dgm:pt>
    <dgm:pt modelId="{C856A359-B990-5042-A8CE-E4D165CC8A7A}" type="pres">
      <dgm:prSet presAssocID="{76E2DE3C-8182-8B41-B2F9-06C64DCD4D6F}" presName="Name0" presStyleCnt="0">
        <dgm:presLayoutVars>
          <dgm:dir/>
          <dgm:animLvl val="lvl"/>
          <dgm:resizeHandles val="exact"/>
        </dgm:presLayoutVars>
      </dgm:prSet>
      <dgm:spPr/>
    </dgm:pt>
    <dgm:pt modelId="{DB03B3BB-D30A-474A-B483-800AA92DBB50}" type="pres">
      <dgm:prSet presAssocID="{0576DDE7-44F5-6741-98CF-2927C0713E89}" presName="linNode" presStyleCnt="0"/>
      <dgm:spPr/>
    </dgm:pt>
    <dgm:pt modelId="{C2CA7813-6A78-7747-800B-422247FAD7AF}" type="pres">
      <dgm:prSet presAssocID="{0576DDE7-44F5-6741-98CF-2927C0713E89}" presName="parentText" presStyleLbl="node1" presStyleIdx="0" presStyleCnt="3">
        <dgm:presLayoutVars>
          <dgm:chMax val="1"/>
          <dgm:bulletEnabled val="1"/>
        </dgm:presLayoutVars>
      </dgm:prSet>
      <dgm:spPr/>
    </dgm:pt>
    <dgm:pt modelId="{19EFB068-20BB-DC47-A0CF-C806E639C613}" type="pres">
      <dgm:prSet presAssocID="{0576DDE7-44F5-6741-98CF-2927C0713E89}" presName="descendantText" presStyleLbl="alignAccFollowNode1" presStyleIdx="0" presStyleCnt="3">
        <dgm:presLayoutVars>
          <dgm:bulletEnabled val="1"/>
        </dgm:presLayoutVars>
      </dgm:prSet>
      <dgm:spPr/>
    </dgm:pt>
    <dgm:pt modelId="{1C7F8C26-E25E-0449-8875-5B9F003B3353}" type="pres">
      <dgm:prSet presAssocID="{C863BABC-29DA-A94F-A66F-CA70459D0BFE}" presName="sp" presStyleCnt="0"/>
      <dgm:spPr/>
    </dgm:pt>
    <dgm:pt modelId="{FE048687-7347-D441-8178-CC9CD8859451}" type="pres">
      <dgm:prSet presAssocID="{8CB5D1ED-A3C6-4F42-9855-380321E74FBC}" presName="linNode" presStyleCnt="0"/>
      <dgm:spPr/>
    </dgm:pt>
    <dgm:pt modelId="{5456A85D-63D9-AE40-9E8D-3D2C0329A69D}" type="pres">
      <dgm:prSet presAssocID="{8CB5D1ED-A3C6-4F42-9855-380321E74FBC}" presName="parentText" presStyleLbl="node1" presStyleIdx="1" presStyleCnt="3">
        <dgm:presLayoutVars>
          <dgm:chMax val="1"/>
          <dgm:bulletEnabled val="1"/>
        </dgm:presLayoutVars>
      </dgm:prSet>
      <dgm:spPr/>
    </dgm:pt>
    <dgm:pt modelId="{6723C71F-C35F-C740-9D0E-276C320D704C}" type="pres">
      <dgm:prSet presAssocID="{8CB5D1ED-A3C6-4F42-9855-380321E74FBC}" presName="descendantText" presStyleLbl="alignAccFollowNode1" presStyleIdx="1" presStyleCnt="3">
        <dgm:presLayoutVars>
          <dgm:bulletEnabled val="1"/>
        </dgm:presLayoutVars>
      </dgm:prSet>
      <dgm:spPr/>
    </dgm:pt>
    <dgm:pt modelId="{3595A2AD-3F67-9F4F-B2F2-61DD5299CECB}" type="pres">
      <dgm:prSet presAssocID="{D7195E87-8246-EA42-9183-A29F74C010F9}" presName="sp" presStyleCnt="0"/>
      <dgm:spPr/>
    </dgm:pt>
    <dgm:pt modelId="{89BFBEA0-8227-D049-BBD3-4AC32545320A}" type="pres">
      <dgm:prSet presAssocID="{34EA9A99-BFDA-9D43-A234-99C1CD7DDE8B}" presName="linNode" presStyleCnt="0"/>
      <dgm:spPr/>
    </dgm:pt>
    <dgm:pt modelId="{EBC4B491-6222-544F-A542-C56A62525D67}" type="pres">
      <dgm:prSet presAssocID="{34EA9A99-BFDA-9D43-A234-99C1CD7DDE8B}" presName="parentText" presStyleLbl="node1" presStyleIdx="2" presStyleCnt="3">
        <dgm:presLayoutVars>
          <dgm:chMax val="1"/>
          <dgm:bulletEnabled val="1"/>
        </dgm:presLayoutVars>
      </dgm:prSet>
      <dgm:spPr/>
    </dgm:pt>
    <dgm:pt modelId="{8B2E8627-5D66-5541-BB29-EB4ECAF68F21}" type="pres">
      <dgm:prSet presAssocID="{34EA9A99-BFDA-9D43-A234-99C1CD7DDE8B}" presName="descendantText" presStyleLbl="alignAccFollowNode1" presStyleIdx="2" presStyleCnt="3">
        <dgm:presLayoutVars>
          <dgm:bulletEnabled val="1"/>
        </dgm:presLayoutVars>
      </dgm:prSet>
      <dgm:spPr/>
    </dgm:pt>
  </dgm:ptLst>
  <dgm:cxnLst>
    <dgm:cxn modelId="{5DCFC816-2E41-ED46-B2BD-F78C922D678F}" type="presOf" srcId="{0576DDE7-44F5-6741-98CF-2927C0713E89}" destId="{C2CA7813-6A78-7747-800B-422247FAD7AF}" srcOrd="0" destOrd="0" presId="urn:microsoft.com/office/officeart/2005/8/layout/vList5"/>
    <dgm:cxn modelId="{03FC9B3D-2AC1-2D46-8E74-1156FA06A414}" srcId="{0576DDE7-44F5-6741-98CF-2927C0713E89}" destId="{091F1F1B-3F23-0741-BBDE-D73F9CBE6DC4}" srcOrd="0" destOrd="0" parTransId="{565B72FD-03EF-C349-928B-B8C409C37BE1}" sibTransId="{6C67A554-D145-DB42-9EB0-2707AD0DDFC5}"/>
    <dgm:cxn modelId="{F4BABE3F-3812-3C4D-97B9-80E81AA04343}" type="presOf" srcId="{091F1F1B-3F23-0741-BBDE-D73F9CBE6DC4}" destId="{19EFB068-20BB-DC47-A0CF-C806E639C613}" srcOrd="0" destOrd="0" presId="urn:microsoft.com/office/officeart/2005/8/layout/vList5"/>
    <dgm:cxn modelId="{2800775F-24C0-8147-A6CF-B3A928B9399A}" type="presOf" srcId="{34EA9A99-BFDA-9D43-A234-99C1CD7DDE8B}" destId="{EBC4B491-6222-544F-A542-C56A62525D67}" srcOrd="0" destOrd="0" presId="urn:microsoft.com/office/officeart/2005/8/layout/vList5"/>
    <dgm:cxn modelId="{55F9A460-16A9-4C42-8C9A-91636FB111D4}" type="presOf" srcId="{AB35BF3F-E012-3E47-BECA-8FD0ABA815E8}" destId="{6723C71F-C35F-C740-9D0E-276C320D704C}" srcOrd="0" destOrd="0" presId="urn:microsoft.com/office/officeart/2005/8/layout/vList5"/>
    <dgm:cxn modelId="{2D42B061-CD7D-8148-88A7-CEA4BA3CEE00}" srcId="{8CB5D1ED-A3C6-4F42-9855-380321E74FBC}" destId="{AB35BF3F-E012-3E47-BECA-8FD0ABA815E8}" srcOrd="0" destOrd="0" parTransId="{35DB5B43-B18C-314C-9C60-E49C7C910417}" sibTransId="{626F0F42-2BEE-FE4A-A594-D3D4BA5C4245}"/>
    <dgm:cxn modelId="{6443DE6D-D735-B94C-9932-F2C09225EAFB}" type="presOf" srcId="{35FFFB31-A832-C44B-BE59-C9CBA6DF7157}" destId="{8B2E8627-5D66-5541-BB29-EB4ECAF68F21}" srcOrd="0" destOrd="0" presId="urn:microsoft.com/office/officeart/2005/8/layout/vList5"/>
    <dgm:cxn modelId="{5F2DD37D-7898-244A-B765-596594DFEDBF}" srcId="{76E2DE3C-8182-8B41-B2F9-06C64DCD4D6F}" destId="{34EA9A99-BFDA-9D43-A234-99C1CD7DDE8B}" srcOrd="2" destOrd="0" parTransId="{86A6F29D-1F21-9049-BD6A-D7176BCEF852}" sibTransId="{34E2A73F-F0A0-2F4B-BFA0-51159490A656}"/>
    <dgm:cxn modelId="{D76F0B94-47EF-7144-B41A-F1F46090C33C}" type="presOf" srcId="{8CB5D1ED-A3C6-4F42-9855-380321E74FBC}" destId="{5456A85D-63D9-AE40-9E8D-3D2C0329A69D}" srcOrd="0" destOrd="0" presId="urn:microsoft.com/office/officeart/2005/8/layout/vList5"/>
    <dgm:cxn modelId="{E667F696-9AB3-F741-8803-F3839B6F2500}" type="presOf" srcId="{76E2DE3C-8182-8B41-B2F9-06C64DCD4D6F}" destId="{C856A359-B990-5042-A8CE-E4D165CC8A7A}" srcOrd="0" destOrd="0" presId="urn:microsoft.com/office/officeart/2005/8/layout/vList5"/>
    <dgm:cxn modelId="{8DB726CC-F043-E747-8948-B1F3AA570164}" srcId="{76E2DE3C-8182-8B41-B2F9-06C64DCD4D6F}" destId="{8CB5D1ED-A3C6-4F42-9855-380321E74FBC}" srcOrd="1" destOrd="0" parTransId="{F6CB1342-4E94-9C4E-BF76-FDEBCD9FD7AE}" sibTransId="{D7195E87-8246-EA42-9183-A29F74C010F9}"/>
    <dgm:cxn modelId="{92CC9AF1-5E9D-A144-B0DB-07239A490F9D}" srcId="{76E2DE3C-8182-8B41-B2F9-06C64DCD4D6F}" destId="{0576DDE7-44F5-6741-98CF-2927C0713E89}" srcOrd="0" destOrd="0" parTransId="{24160EAC-2008-0849-9DF8-254F17840137}" sibTransId="{C863BABC-29DA-A94F-A66F-CA70459D0BFE}"/>
    <dgm:cxn modelId="{B3679CF9-3FE6-174D-B609-848D9455F35B}" srcId="{34EA9A99-BFDA-9D43-A234-99C1CD7DDE8B}" destId="{35FFFB31-A832-C44B-BE59-C9CBA6DF7157}" srcOrd="0" destOrd="0" parTransId="{36CAC9B2-B204-E345-8601-3D972EEB9D6F}" sibTransId="{81086649-D713-234B-8E79-D5F112CDB46A}"/>
    <dgm:cxn modelId="{47F3BAAF-CB15-3A40-8B8B-AF81C3201CE1}" type="presParOf" srcId="{C856A359-B990-5042-A8CE-E4D165CC8A7A}" destId="{DB03B3BB-D30A-474A-B483-800AA92DBB50}" srcOrd="0" destOrd="0" presId="urn:microsoft.com/office/officeart/2005/8/layout/vList5"/>
    <dgm:cxn modelId="{0874BE40-DADF-4843-86B4-2BBAC2705494}" type="presParOf" srcId="{DB03B3BB-D30A-474A-B483-800AA92DBB50}" destId="{C2CA7813-6A78-7747-800B-422247FAD7AF}" srcOrd="0" destOrd="0" presId="urn:microsoft.com/office/officeart/2005/8/layout/vList5"/>
    <dgm:cxn modelId="{FE29B30D-CDBE-824D-B841-B0FDFE5AADCB}" type="presParOf" srcId="{DB03B3BB-D30A-474A-B483-800AA92DBB50}" destId="{19EFB068-20BB-DC47-A0CF-C806E639C613}" srcOrd="1" destOrd="0" presId="urn:microsoft.com/office/officeart/2005/8/layout/vList5"/>
    <dgm:cxn modelId="{9D4C037A-BE58-5040-A50F-63692F86B6A3}" type="presParOf" srcId="{C856A359-B990-5042-A8CE-E4D165CC8A7A}" destId="{1C7F8C26-E25E-0449-8875-5B9F003B3353}" srcOrd="1" destOrd="0" presId="urn:microsoft.com/office/officeart/2005/8/layout/vList5"/>
    <dgm:cxn modelId="{1972C139-29A7-2142-8140-D0080E010F31}" type="presParOf" srcId="{C856A359-B990-5042-A8CE-E4D165CC8A7A}" destId="{FE048687-7347-D441-8178-CC9CD8859451}" srcOrd="2" destOrd="0" presId="urn:microsoft.com/office/officeart/2005/8/layout/vList5"/>
    <dgm:cxn modelId="{A9B8DD2D-ABA2-AA4C-BD24-69F1A54B0675}" type="presParOf" srcId="{FE048687-7347-D441-8178-CC9CD8859451}" destId="{5456A85D-63D9-AE40-9E8D-3D2C0329A69D}" srcOrd="0" destOrd="0" presId="urn:microsoft.com/office/officeart/2005/8/layout/vList5"/>
    <dgm:cxn modelId="{52C1C0C3-A6A8-F94A-9A5D-DE069D4D5D79}" type="presParOf" srcId="{FE048687-7347-D441-8178-CC9CD8859451}" destId="{6723C71F-C35F-C740-9D0E-276C320D704C}" srcOrd="1" destOrd="0" presId="urn:microsoft.com/office/officeart/2005/8/layout/vList5"/>
    <dgm:cxn modelId="{A43077D2-36C7-5444-A4E1-A252FF418EC9}" type="presParOf" srcId="{C856A359-B990-5042-A8CE-E4D165CC8A7A}" destId="{3595A2AD-3F67-9F4F-B2F2-61DD5299CECB}" srcOrd="3" destOrd="0" presId="urn:microsoft.com/office/officeart/2005/8/layout/vList5"/>
    <dgm:cxn modelId="{B0EF9C0F-79B5-A24C-BD3A-8395FA7D55E1}" type="presParOf" srcId="{C856A359-B990-5042-A8CE-E4D165CC8A7A}" destId="{89BFBEA0-8227-D049-BBD3-4AC32545320A}" srcOrd="4" destOrd="0" presId="urn:microsoft.com/office/officeart/2005/8/layout/vList5"/>
    <dgm:cxn modelId="{4BFB3131-3021-6E43-82CC-FECDD4A1E3C1}" type="presParOf" srcId="{89BFBEA0-8227-D049-BBD3-4AC32545320A}" destId="{EBC4B491-6222-544F-A542-C56A62525D67}" srcOrd="0" destOrd="0" presId="urn:microsoft.com/office/officeart/2005/8/layout/vList5"/>
    <dgm:cxn modelId="{10AB4261-F109-DC46-A9D5-D7B38713AE50}" type="presParOf" srcId="{89BFBEA0-8227-D049-BBD3-4AC32545320A}" destId="{8B2E8627-5D66-5541-BB29-EB4ECAF68F2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62C581-F349-4B4C-8300-2A9FE9F2FF9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49CE421-1B90-456C-B7E2-7E5D50CD4A8E}">
      <dgm:prSet/>
      <dgm:spPr/>
      <dgm:t>
        <a:bodyPr/>
        <a:lstStyle/>
        <a:p>
          <a:r>
            <a:rPr lang="en-US"/>
            <a:t>set list of necessary data, </a:t>
          </a:r>
        </a:p>
      </dgm:t>
    </dgm:pt>
    <dgm:pt modelId="{2A35ABA3-B094-4E82-9742-780C89F9EA5A}" type="parTrans" cxnId="{4757B654-8062-4D7B-BEBE-9E85B69CF511}">
      <dgm:prSet/>
      <dgm:spPr/>
      <dgm:t>
        <a:bodyPr/>
        <a:lstStyle/>
        <a:p>
          <a:endParaRPr lang="en-US"/>
        </a:p>
      </dgm:t>
    </dgm:pt>
    <dgm:pt modelId="{92966074-B7FE-496B-963E-24B11E1EFB30}" type="sibTrans" cxnId="{4757B654-8062-4D7B-BEBE-9E85B69CF511}">
      <dgm:prSet/>
      <dgm:spPr/>
      <dgm:t>
        <a:bodyPr/>
        <a:lstStyle/>
        <a:p>
          <a:endParaRPr lang="en-US"/>
        </a:p>
      </dgm:t>
    </dgm:pt>
    <dgm:pt modelId="{AF9A1F77-0ED4-4803-B0B8-809FD0A8ABE2}">
      <dgm:prSet/>
      <dgm:spPr/>
      <dgm:t>
        <a:bodyPr/>
        <a:lstStyle/>
        <a:p>
          <a:r>
            <a:rPr lang="en-US" dirty="0"/>
            <a:t>set a hazard/risk assessment methodology </a:t>
          </a:r>
        </a:p>
      </dgm:t>
    </dgm:pt>
    <dgm:pt modelId="{20FE39D8-497D-4183-ACC5-5E3A7BDE1FF1}" type="parTrans" cxnId="{9F3BC5A8-AE62-4973-A109-79C8A554F1B7}">
      <dgm:prSet/>
      <dgm:spPr/>
      <dgm:t>
        <a:bodyPr/>
        <a:lstStyle/>
        <a:p>
          <a:endParaRPr lang="en-US"/>
        </a:p>
      </dgm:t>
    </dgm:pt>
    <dgm:pt modelId="{2A027DB2-B0C3-4926-819F-F37DB55A6939}" type="sibTrans" cxnId="{9F3BC5A8-AE62-4973-A109-79C8A554F1B7}">
      <dgm:prSet/>
      <dgm:spPr/>
      <dgm:t>
        <a:bodyPr/>
        <a:lstStyle/>
        <a:p>
          <a:endParaRPr lang="en-US"/>
        </a:p>
      </dgm:t>
    </dgm:pt>
    <dgm:pt modelId="{C124CC85-EEA7-4FB5-8C20-E1B499F038A5}">
      <dgm:prSet/>
      <dgm:spPr/>
      <dgm:t>
        <a:bodyPr/>
        <a:lstStyle/>
        <a:p>
          <a:r>
            <a:rPr lang="en-US"/>
            <a:t>develop missing probability hazard/risk maps and diagrams, </a:t>
          </a:r>
        </a:p>
      </dgm:t>
    </dgm:pt>
    <dgm:pt modelId="{865B13DD-DE20-41C2-AA65-61D43255C33A}" type="parTrans" cxnId="{324EBF23-B834-4BCE-9415-5D2A8C0DBFC8}">
      <dgm:prSet/>
      <dgm:spPr/>
      <dgm:t>
        <a:bodyPr/>
        <a:lstStyle/>
        <a:p>
          <a:endParaRPr lang="en-US"/>
        </a:p>
      </dgm:t>
    </dgm:pt>
    <dgm:pt modelId="{7BC23BCE-F1D7-41E9-BB83-24B89BCC3860}" type="sibTrans" cxnId="{324EBF23-B834-4BCE-9415-5D2A8C0DBFC8}">
      <dgm:prSet/>
      <dgm:spPr/>
      <dgm:t>
        <a:bodyPr/>
        <a:lstStyle/>
        <a:p>
          <a:endParaRPr lang="en-US"/>
        </a:p>
      </dgm:t>
    </dgm:pt>
    <dgm:pt modelId="{CD9B4A4B-8737-4378-B202-7FAE3817F21B}">
      <dgm:prSet/>
      <dgm:spPr/>
      <dgm:t>
        <a:bodyPr/>
        <a:lstStyle/>
        <a:p>
          <a:r>
            <a:rPr lang="en-US"/>
            <a:t>develop cooperation mechanisms among institutions and SOP for data exchange and elaboration = </a:t>
          </a:r>
        </a:p>
      </dgm:t>
    </dgm:pt>
    <dgm:pt modelId="{C80229D6-9878-4EF8-BC18-3B8140322DD5}" type="parTrans" cxnId="{387B04C0-865D-4FA3-A03A-4866A486CD29}">
      <dgm:prSet/>
      <dgm:spPr/>
      <dgm:t>
        <a:bodyPr/>
        <a:lstStyle/>
        <a:p>
          <a:endParaRPr lang="en-US"/>
        </a:p>
      </dgm:t>
    </dgm:pt>
    <dgm:pt modelId="{1278398B-02C3-4192-8769-F711DC0EB610}" type="sibTrans" cxnId="{387B04C0-865D-4FA3-A03A-4866A486CD29}">
      <dgm:prSet/>
      <dgm:spPr/>
      <dgm:t>
        <a:bodyPr/>
        <a:lstStyle/>
        <a:p>
          <a:endParaRPr lang="en-US"/>
        </a:p>
      </dgm:t>
    </dgm:pt>
    <dgm:pt modelId="{857D6A5C-FB2E-4F77-A720-D47CB0ACA228}">
      <dgm:prSet/>
      <dgm:spPr/>
      <dgm:t>
        <a:bodyPr/>
        <a:lstStyle/>
        <a:p>
          <a:r>
            <a:rPr lang="en-US"/>
            <a:t>integrated information system with all data/ hazard/risk maps and diagrams available.</a:t>
          </a:r>
        </a:p>
      </dgm:t>
    </dgm:pt>
    <dgm:pt modelId="{3C658BB9-3B2C-4A3E-880C-FE9FC001CDD4}" type="parTrans" cxnId="{5F4B1E40-9B28-4859-9DC3-44D91DE9DD5D}">
      <dgm:prSet/>
      <dgm:spPr/>
      <dgm:t>
        <a:bodyPr/>
        <a:lstStyle/>
        <a:p>
          <a:endParaRPr lang="en-US"/>
        </a:p>
      </dgm:t>
    </dgm:pt>
    <dgm:pt modelId="{B5C787B1-2598-4C31-84E5-A53736CB75F8}" type="sibTrans" cxnId="{5F4B1E40-9B28-4859-9DC3-44D91DE9DD5D}">
      <dgm:prSet/>
      <dgm:spPr/>
      <dgm:t>
        <a:bodyPr/>
        <a:lstStyle/>
        <a:p>
          <a:endParaRPr lang="en-US"/>
        </a:p>
      </dgm:t>
    </dgm:pt>
    <dgm:pt modelId="{7E243D3E-11F2-4C3F-B0B8-ED8A7765DE06}" type="pres">
      <dgm:prSet presAssocID="{B262C581-F349-4B4C-8300-2A9FE9F2FF9D}" presName="root" presStyleCnt="0">
        <dgm:presLayoutVars>
          <dgm:dir/>
          <dgm:resizeHandles val="exact"/>
        </dgm:presLayoutVars>
      </dgm:prSet>
      <dgm:spPr/>
    </dgm:pt>
    <dgm:pt modelId="{2AE5F1E1-DF3A-497A-81B5-9F1C166171BB}" type="pres">
      <dgm:prSet presAssocID="{E49CE421-1B90-456C-B7E2-7E5D50CD4A8E}" presName="compNode" presStyleCnt="0"/>
      <dgm:spPr/>
    </dgm:pt>
    <dgm:pt modelId="{FDBD3E52-4274-48B0-997E-B056D0FA11A9}" type="pres">
      <dgm:prSet presAssocID="{E49CE421-1B90-456C-B7E2-7E5D50CD4A8E}" presName="bgRect" presStyleLbl="bgShp" presStyleIdx="0" presStyleCnt="5"/>
      <dgm:spPr/>
    </dgm:pt>
    <dgm:pt modelId="{198BD7D6-D531-4E60-8761-868ACA0824B4}" type="pres">
      <dgm:prSet presAssocID="{E49CE421-1B90-456C-B7E2-7E5D50CD4A8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ble"/>
        </a:ext>
      </dgm:extLst>
    </dgm:pt>
    <dgm:pt modelId="{49021C41-7B5B-4BD4-82FD-B2D17D2F0B09}" type="pres">
      <dgm:prSet presAssocID="{E49CE421-1B90-456C-B7E2-7E5D50CD4A8E}" presName="spaceRect" presStyleCnt="0"/>
      <dgm:spPr/>
    </dgm:pt>
    <dgm:pt modelId="{DD17FDCC-83E3-43B6-811C-BF6382590D42}" type="pres">
      <dgm:prSet presAssocID="{E49CE421-1B90-456C-B7E2-7E5D50CD4A8E}" presName="parTx" presStyleLbl="revTx" presStyleIdx="0" presStyleCnt="5">
        <dgm:presLayoutVars>
          <dgm:chMax val="0"/>
          <dgm:chPref val="0"/>
        </dgm:presLayoutVars>
      </dgm:prSet>
      <dgm:spPr/>
    </dgm:pt>
    <dgm:pt modelId="{F8553766-200E-4CEB-B960-C971B640D097}" type="pres">
      <dgm:prSet presAssocID="{92966074-B7FE-496B-963E-24B11E1EFB30}" presName="sibTrans" presStyleCnt="0"/>
      <dgm:spPr/>
    </dgm:pt>
    <dgm:pt modelId="{44D565FC-A855-4821-9AD5-32178F922954}" type="pres">
      <dgm:prSet presAssocID="{AF9A1F77-0ED4-4803-B0B8-809FD0A8ABE2}" presName="compNode" presStyleCnt="0"/>
      <dgm:spPr/>
    </dgm:pt>
    <dgm:pt modelId="{80BEB8DA-6AD9-4F9B-BCC9-1F349267E83D}" type="pres">
      <dgm:prSet presAssocID="{AF9A1F77-0ED4-4803-B0B8-809FD0A8ABE2}" presName="bgRect" presStyleLbl="bgShp" presStyleIdx="1" presStyleCnt="5"/>
      <dgm:spPr/>
    </dgm:pt>
    <dgm:pt modelId="{FD5CCDEA-14FB-4FC7-80B5-360CF76E9662}" type="pres">
      <dgm:prSet presAssocID="{AF9A1F77-0ED4-4803-B0B8-809FD0A8ABE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E13975C7-2EFB-4D62-AD69-9F7ED7AB8352}" type="pres">
      <dgm:prSet presAssocID="{AF9A1F77-0ED4-4803-B0B8-809FD0A8ABE2}" presName="spaceRect" presStyleCnt="0"/>
      <dgm:spPr/>
    </dgm:pt>
    <dgm:pt modelId="{569371A3-A056-46D9-8672-2F2D2C9FD249}" type="pres">
      <dgm:prSet presAssocID="{AF9A1F77-0ED4-4803-B0B8-809FD0A8ABE2}" presName="parTx" presStyleLbl="revTx" presStyleIdx="1" presStyleCnt="5">
        <dgm:presLayoutVars>
          <dgm:chMax val="0"/>
          <dgm:chPref val="0"/>
        </dgm:presLayoutVars>
      </dgm:prSet>
      <dgm:spPr/>
    </dgm:pt>
    <dgm:pt modelId="{CA90218F-E045-477A-BF34-0E86CB92FF03}" type="pres">
      <dgm:prSet presAssocID="{2A027DB2-B0C3-4926-819F-F37DB55A6939}" presName="sibTrans" presStyleCnt="0"/>
      <dgm:spPr/>
    </dgm:pt>
    <dgm:pt modelId="{40B0EACA-5CCE-4356-B0A4-94530E2D56A0}" type="pres">
      <dgm:prSet presAssocID="{C124CC85-EEA7-4FB5-8C20-E1B499F038A5}" presName="compNode" presStyleCnt="0"/>
      <dgm:spPr/>
    </dgm:pt>
    <dgm:pt modelId="{FCABD5A6-D7EF-4BD4-9511-03FC4CBF5CBE}" type="pres">
      <dgm:prSet presAssocID="{C124CC85-EEA7-4FB5-8C20-E1B499F038A5}" presName="bgRect" presStyleLbl="bgShp" presStyleIdx="2" presStyleCnt="5"/>
      <dgm:spPr/>
    </dgm:pt>
    <dgm:pt modelId="{76500799-0BFF-46D7-B277-4FFA4B6E890B}" type="pres">
      <dgm:prSet presAssocID="{C124CC85-EEA7-4FB5-8C20-E1B499F038A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o-Hazard"/>
        </a:ext>
      </dgm:extLst>
    </dgm:pt>
    <dgm:pt modelId="{9A1DE7E1-0D45-426D-A1DC-33EECD4416F9}" type="pres">
      <dgm:prSet presAssocID="{C124CC85-EEA7-4FB5-8C20-E1B499F038A5}" presName="spaceRect" presStyleCnt="0"/>
      <dgm:spPr/>
    </dgm:pt>
    <dgm:pt modelId="{61AF14F4-8ABC-4EFA-9B87-539409EAF159}" type="pres">
      <dgm:prSet presAssocID="{C124CC85-EEA7-4FB5-8C20-E1B499F038A5}" presName="parTx" presStyleLbl="revTx" presStyleIdx="2" presStyleCnt="5">
        <dgm:presLayoutVars>
          <dgm:chMax val="0"/>
          <dgm:chPref val="0"/>
        </dgm:presLayoutVars>
      </dgm:prSet>
      <dgm:spPr/>
    </dgm:pt>
    <dgm:pt modelId="{8EB75D00-5C79-41CC-852B-42E0E6DF34E5}" type="pres">
      <dgm:prSet presAssocID="{7BC23BCE-F1D7-41E9-BB83-24B89BCC3860}" presName="sibTrans" presStyleCnt="0"/>
      <dgm:spPr/>
    </dgm:pt>
    <dgm:pt modelId="{A5D340E7-C55B-4F07-8C6A-752D6B585BEB}" type="pres">
      <dgm:prSet presAssocID="{CD9B4A4B-8737-4378-B202-7FAE3817F21B}" presName="compNode" presStyleCnt="0"/>
      <dgm:spPr/>
    </dgm:pt>
    <dgm:pt modelId="{424166D1-68EE-4C69-A10C-F98854FD276A}" type="pres">
      <dgm:prSet presAssocID="{CD9B4A4B-8737-4378-B202-7FAE3817F21B}" presName="bgRect" presStyleLbl="bgShp" presStyleIdx="3" presStyleCnt="5"/>
      <dgm:spPr/>
    </dgm:pt>
    <dgm:pt modelId="{49C685D0-51FE-408B-A671-793B2A1553EC}" type="pres">
      <dgm:prSet presAssocID="{CD9B4A4B-8737-4378-B202-7FAE3817F21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66195EF7-AD0D-4742-AEBF-92C832B15327}" type="pres">
      <dgm:prSet presAssocID="{CD9B4A4B-8737-4378-B202-7FAE3817F21B}" presName="spaceRect" presStyleCnt="0"/>
      <dgm:spPr/>
    </dgm:pt>
    <dgm:pt modelId="{CE4CE940-CFC0-460D-B946-00DE56345958}" type="pres">
      <dgm:prSet presAssocID="{CD9B4A4B-8737-4378-B202-7FAE3817F21B}" presName="parTx" presStyleLbl="revTx" presStyleIdx="3" presStyleCnt="5">
        <dgm:presLayoutVars>
          <dgm:chMax val="0"/>
          <dgm:chPref val="0"/>
        </dgm:presLayoutVars>
      </dgm:prSet>
      <dgm:spPr/>
    </dgm:pt>
    <dgm:pt modelId="{CE0647B7-13C3-4C11-8B4E-A4D55CEDDCBE}" type="pres">
      <dgm:prSet presAssocID="{1278398B-02C3-4192-8769-F711DC0EB610}" presName="sibTrans" presStyleCnt="0"/>
      <dgm:spPr/>
    </dgm:pt>
    <dgm:pt modelId="{E6A53D4E-CE71-449E-ADAD-0974985CB30E}" type="pres">
      <dgm:prSet presAssocID="{857D6A5C-FB2E-4F77-A720-D47CB0ACA228}" presName="compNode" presStyleCnt="0"/>
      <dgm:spPr/>
    </dgm:pt>
    <dgm:pt modelId="{38DE1EC9-14FA-48FF-A76C-2D3A9EE77A76}" type="pres">
      <dgm:prSet presAssocID="{857D6A5C-FB2E-4F77-A720-D47CB0ACA228}" presName="bgRect" presStyleLbl="bgShp" presStyleIdx="4" presStyleCnt="5"/>
      <dgm:spPr/>
    </dgm:pt>
    <dgm:pt modelId="{1EFBCCA4-45D6-4B97-B73A-99A750CB7334}" type="pres">
      <dgm:prSet presAssocID="{857D6A5C-FB2E-4F77-A720-D47CB0ACA22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tabase"/>
        </a:ext>
      </dgm:extLst>
    </dgm:pt>
    <dgm:pt modelId="{EB3A52FE-8230-4049-A4FC-18A982ED688C}" type="pres">
      <dgm:prSet presAssocID="{857D6A5C-FB2E-4F77-A720-D47CB0ACA228}" presName="spaceRect" presStyleCnt="0"/>
      <dgm:spPr/>
    </dgm:pt>
    <dgm:pt modelId="{66A7971B-84F3-4469-A43F-9FF36C0C92C6}" type="pres">
      <dgm:prSet presAssocID="{857D6A5C-FB2E-4F77-A720-D47CB0ACA228}" presName="parTx" presStyleLbl="revTx" presStyleIdx="4" presStyleCnt="5">
        <dgm:presLayoutVars>
          <dgm:chMax val="0"/>
          <dgm:chPref val="0"/>
        </dgm:presLayoutVars>
      </dgm:prSet>
      <dgm:spPr/>
    </dgm:pt>
  </dgm:ptLst>
  <dgm:cxnLst>
    <dgm:cxn modelId="{324EBF23-B834-4BCE-9415-5D2A8C0DBFC8}" srcId="{B262C581-F349-4B4C-8300-2A9FE9F2FF9D}" destId="{C124CC85-EEA7-4FB5-8C20-E1B499F038A5}" srcOrd="2" destOrd="0" parTransId="{865B13DD-DE20-41C2-AA65-61D43255C33A}" sibTransId="{7BC23BCE-F1D7-41E9-BB83-24B89BCC3860}"/>
    <dgm:cxn modelId="{5F4B1E40-9B28-4859-9DC3-44D91DE9DD5D}" srcId="{B262C581-F349-4B4C-8300-2A9FE9F2FF9D}" destId="{857D6A5C-FB2E-4F77-A720-D47CB0ACA228}" srcOrd="4" destOrd="0" parTransId="{3C658BB9-3B2C-4A3E-880C-FE9FC001CDD4}" sibTransId="{B5C787B1-2598-4C31-84E5-A53736CB75F8}"/>
    <dgm:cxn modelId="{1239C75D-53B9-4DCF-A0AB-8FF8B5D96B3D}" type="presOf" srcId="{E49CE421-1B90-456C-B7E2-7E5D50CD4A8E}" destId="{DD17FDCC-83E3-43B6-811C-BF6382590D42}" srcOrd="0" destOrd="0" presId="urn:microsoft.com/office/officeart/2018/2/layout/IconVerticalSolidList"/>
    <dgm:cxn modelId="{9104A742-965E-4540-8C95-7795A6E476DF}" type="presOf" srcId="{B262C581-F349-4B4C-8300-2A9FE9F2FF9D}" destId="{7E243D3E-11F2-4C3F-B0B8-ED8A7765DE06}" srcOrd="0" destOrd="0" presId="urn:microsoft.com/office/officeart/2018/2/layout/IconVerticalSolidList"/>
    <dgm:cxn modelId="{2024CE46-E9DA-4B6F-95A4-07EC78B1411A}" type="presOf" srcId="{C124CC85-EEA7-4FB5-8C20-E1B499F038A5}" destId="{61AF14F4-8ABC-4EFA-9B87-539409EAF159}" srcOrd="0" destOrd="0" presId="urn:microsoft.com/office/officeart/2018/2/layout/IconVerticalSolidList"/>
    <dgm:cxn modelId="{4757B654-8062-4D7B-BEBE-9E85B69CF511}" srcId="{B262C581-F349-4B4C-8300-2A9FE9F2FF9D}" destId="{E49CE421-1B90-456C-B7E2-7E5D50CD4A8E}" srcOrd="0" destOrd="0" parTransId="{2A35ABA3-B094-4E82-9742-780C89F9EA5A}" sibTransId="{92966074-B7FE-496B-963E-24B11E1EFB30}"/>
    <dgm:cxn modelId="{A038869B-3C21-40BA-A9E0-F9F0709453F5}" type="presOf" srcId="{857D6A5C-FB2E-4F77-A720-D47CB0ACA228}" destId="{66A7971B-84F3-4469-A43F-9FF36C0C92C6}" srcOrd="0" destOrd="0" presId="urn:microsoft.com/office/officeart/2018/2/layout/IconVerticalSolidList"/>
    <dgm:cxn modelId="{9F3BC5A8-AE62-4973-A109-79C8A554F1B7}" srcId="{B262C581-F349-4B4C-8300-2A9FE9F2FF9D}" destId="{AF9A1F77-0ED4-4803-B0B8-809FD0A8ABE2}" srcOrd="1" destOrd="0" parTransId="{20FE39D8-497D-4183-ACC5-5E3A7BDE1FF1}" sibTransId="{2A027DB2-B0C3-4926-819F-F37DB55A6939}"/>
    <dgm:cxn modelId="{5C0ABFB8-35B7-455F-AABC-CFFB76BAD16C}" type="presOf" srcId="{AF9A1F77-0ED4-4803-B0B8-809FD0A8ABE2}" destId="{569371A3-A056-46D9-8672-2F2D2C9FD249}" srcOrd="0" destOrd="0" presId="urn:microsoft.com/office/officeart/2018/2/layout/IconVerticalSolidList"/>
    <dgm:cxn modelId="{387B04C0-865D-4FA3-A03A-4866A486CD29}" srcId="{B262C581-F349-4B4C-8300-2A9FE9F2FF9D}" destId="{CD9B4A4B-8737-4378-B202-7FAE3817F21B}" srcOrd="3" destOrd="0" parTransId="{C80229D6-9878-4EF8-BC18-3B8140322DD5}" sibTransId="{1278398B-02C3-4192-8769-F711DC0EB610}"/>
    <dgm:cxn modelId="{859760E3-AEA8-46A6-B0CC-482A50D7C598}" type="presOf" srcId="{CD9B4A4B-8737-4378-B202-7FAE3817F21B}" destId="{CE4CE940-CFC0-460D-B946-00DE56345958}" srcOrd="0" destOrd="0" presId="urn:microsoft.com/office/officeart/2018/2/layout/IconVerticalSolidList"/>
    <dgm:cxn modelId="{5C9CDB1F-2681-4482-B92A-AC83FFD2CC83}" type="presParOf" srcId="{7E243D3E-11F2-4C3F-B0B8-ED8A7765DE06}" destId="{2AE5F1E1-DF3A-497A-81B5-9F1C166171BB}" srcOrd="0" destOrd="0" presId="urn:microsoft.com/office/officeart/2018/2/layout/IconVerticalSolidList"/>
    <dgm:cxn modelId="{72A4C9CE-6F3E-41B8-BA3E-111882CAA2EB}" type="presParOf" srcId="{2AE5F1E1-DF3A-497A-81B5-9F1C166171BB}" destId="{FDBD3E52-4274-48B0-997E-B056D0FA11A9}" srcOrd="0" destOrd="0" presId="urn:microsoft.com/office/officeart/2018/2/layout/IconVerticalSolidList"/>
    <dgm:cxn modelId="{A75EABC0-4783-4924-BB63-B55050C5524C}" type="presParOf" srcId="{2AE5F1E1-DF3A-497A-81B5-9F1C166171BB}" destId="{198BD7D6-D531-4E60-8761-868ACA0824B4}" srcOrd="1" destOrd="0" presId="urn:microsoft.com/office/officeart/2018/2/layout/IconVerticalSolidList"/>
    <dgm:cxn modelId="{1DC05C5F-56F9-4518-9E74-0727DA38E138}" type="presParOf" srcId="{2AE5F1E1-DF3A-497A-81B5-9F1C166171BB}" destId="{49021C41-7B5B-4BD4-82FD-B2D17D2F0B09}" srcOrd="2" destOrd="0" presId="urn:microsoft.com/office/officeart/2018/2/layout/IconVerticalSolidList"/>
    <dgm:cxn modelId="{54D07636-4E46-43F1-88E3-254F67225BDF}" type="presParOf" srcId="{2AE5F1E1-DF3A-497A-81B5-9F1C166171BB}" destId="{DD17FDCC-83E3-43B6-811C-BF6382590D42}" srcOrd="3" destOrd="0" presId="urn:microsoft.com/office/officeart/2018/2/layout/IconVerticalSolidList"/>
    <dgm:cxn modelId="{620DAF95-0BBE-4DB9-920A-A194B9401EF6}" type="presParOf" srcId="{7E243D3E-11F2-4C3F-B0B8-ED8A7765DE06}" destId="{F8553766-200E-4CEB-B960-C971B640D097}" srcOrd="1" destOrd="0" presId="urn:microsoft.com/office/officeart/2018/2/layout/IconVerticalSolidList"/>
    <dgm:cxn modelId="{BCCB3E48-4BDB-4162-B9C8-BEBBBBC97BB6}" type="presParOf" srcId="{7E243D3E-11F2-4C3F-B0B8-ED8A7765DE06}" destId="{44D565FC-A855-4821-9AD5-32178F922954}" srcOrd="2" destOrd="0" presId="urn:microsoft.com/office/officeart/2018/2/layout/IconVerticalSolidList"/>
    <dgm:cxn modelId="{17EAD8A0-D2F8-459B-8E9F-D82D6F657FB2}" type="presParOf" srcId="{44D565FC-A855-4821-9AD5-32178F922954}" destId="{80BEB8DA-6AD9-4F9B-BCC9-1F349267E83D}" srcOrd="0" destOrd="0" presId="urn:microsoft.com/office/officeart/2018/2/layout/IconVerticalSolidList"/>
    <dgm:cxn modelId="{6739174D-4FD3-4968-B56D-8C4C8D848960}" type="presParOf" srcId="{44D565FC-A855-4821-9AD5-32178F922954}" destId="{FD5CCDEA-14FB-4FC7-80B5-360CF76E9662}" srcOrd="1" destOrd="0" presId="urn:microsoft.com/office/officeart/2018/2/layout/IconVerticalSolidList"/>
    <dgm:cxn modelId="{8B10534F-8032-43E1-9353-9C58F39FA10B}" type="presParOf" srcId="{44D565FC-A855-4821-9AD5-32178F922954}" destId="{E13975C7-2EFB-4D62-AD69-9F7ED7AB8352}" srcOrd="2" destOrd="0" presId="urn:microsoft.com/office/officeart/2018/2/layout/IconVerticalSolidList"/>
    <dgm:cxn modelId="{07F68990-0C99-411E-939C-695D12A31FF3}" type="presParOf" srcId="{44D565FC-A855-4821-9AD5-32178F922954}" destId="{569371A3-A056-46D9-8672-2F2D2C9FD249}" srcOrd="3" destOrd="0" presId="urn:microsoft.com/office/officeart/2018/2/layout/IconVerticalSolidList"/>
    <dgm:cxn modelId="{87FE551D-35C4-419F-B0C0-5E78894C6BC8}" type="presParOf" srcId="{7E243D3E-11F2-4C3F-B0B8-ED8A7765DE06}" destId="{CA90218F-E045-477A-BF34-0E86CB92FF03}" srcOrd="3" destOrd="0" presId="urn:microsoft.com/office/officeart/2018/2/layout/IconVerticalSolidList"/>
    <dgm:cxn modelId="{27AD870A-852F-4765-B804-39EF7140E450}" type="presParOf" srcId="{7E243D3E-11F2-4C3F-B0B8-ED8A7765DE06}" destId="{40B0EACA-5CCE-4356-B0A4-94530E2D56A0}" srcOrd="4" destOrd="0" presId="urn:microsoft.com/office/officeart/2018/2/layout/IconVerticalSolidList"/>
    <dgm:cxn modelId="{9DB24BBD-E4FB-4989-9B56-539190C0E5E3}" type="presParOf" srcId="{40B0EACA-5CCE-4356-B0A4-94530E2D56A0}" destId="{FCABD5A6-D7EF-4BD4-9511-03FC4CBF5CBE}" srcOrd="0" destOrd="0" presId="urn:microsoft.com/office/officeart/2018/2/layout/IconVerticalSolidList"/>
    <dgm:cxn modelId="{00E575B4-BB8A-44FE-B83A-3DCA877D2F6E}" type="presParOf" srcId="{40B0EACA-5CCE-4356-B0A4-94530E2D56A0}" destId="{76500799-0BFF-46D7-B277-4FFA4B6E890B}" srcOrd="1" destOrd="0" presId="urn:microsoft.com/office/officeart/2018/2/layout/IconVerticalSolidList"/>
    <dgm:cxn modelId="{E3E60B13-AC30-4115-99C5-40F753BBAA32}" type="presParOf" srcId="{40B0EACA-5CCE-4356-B0A4-94530E2D56A0}" destId="{9A1DE7E1-0D45-426D-A1DC-33EECD4416F9}" srcOrd="2" destOrd="0" presId="urn:microsoft.com/office/officeart/2018/2/layout/IconVerticalSolidList"/>
    <dgm:cxn modelId="{A6A5F69F-3FA8-44F9-9BE2-3AF3C68DB4DB}" type="presParOf" srcId="{40B0EACA-5CCE-4356-B0A4-94530E2D56A0}" destId="{61AF14F4-8ABC-4EFA-9B87-539409EAF159}" srcOrd="3" destOrd="0" presId="urn:microsoft.com/office/officeart/2018/2/layout/IconVerticalSolidList"/>
    <dgm:cxn modelId="{A9D9AC41-B864-4072-96FE-4FC82343F971}" type="presParOf" srcId="{7E243D3E-11F2-4C3F-B0B8-ED8A7765DE06}" destId="{8EB75D00-5C79-41CC-852B-42E0E6DF34E5}" srcOrd="5" destOrd="0" presId="urn:microsoft.com/office/officeart/2018/2/layout/IconVerticalSolidList"/>
    <dgm:cxn modelId="{486AF0FC-29C0-43D5-B7CB-C9E1E6CAE58E}" type="presParOf" srcId="{7E243D3E-11F2-4C3F-B0B8-ED8A7765DE06}" destId="{A5D340E7-C55B-4F07-8C6A-752D6B585BEB}" srcOrd="6" destOrd="0" presId="urn:microsoft.com/office/officeart/2018/2/layout/IconVerticalSolidList"/>
    <dgm:cxn modelId="{20545BCA-A3BC-4D00-98DF-006D97662CD5}" type="presParOf" srcId="{A5D340E7-C55B-4F07-8C6A-752D6B585BEB}" destId="{424166D1-68EE-4C69-A10C-F98854FD276A}" srcOrd="0" destOrd="0" presId="urn:microsoft.com/office/officeart/2018/2/layout/IconVerticalSolidList"/>
    <dgm:cxn modelId="{34D1A5C2-EC31-41F3-BA7D-E78BB22C528F}" type="presParOf" srcId="{A5D340E7-C55B-4F07-8C6A-752D6B585BEB}" destId="{49C685D0-51FE-408B-A671-793B2A1553EC}" srcOrd="1" destOrd="0" presId="urn:microsoft.com/office/officeart/2018/2/layout/IconVerticalSolidList"/>
    <dgm:cxn modelId="{5285D89B-C292-48DB-A1D1-11601215D9FF}" type="presParOf" srcId="{A5D340E7-C55B-4F07-8C6A-752D6B585BEB}" destId="{66195EF7-AD0D-4742-AEBF-92C832B15327}" srcOrd="2" destOrd="0" presId="urn:microsoft.com/office/officeart/2018/2/layout/IconVerticalSolidList"/>
    <dgm:cxn modelId="{545BAE9A-3ADB-4607-8D2D-E3E59CF67BED}" type="presParOf" srcId="{A5D340E7-C55B-4F07-8C6A-752D6B585BEB}" destId="{CE4CE940-CFC0-460D-B946-00DE56345958}" srcOrd="3" destOrd="0" presId="urn:microsoft.com/office/officeart/2018/2/layout/IconVerticalSolidList"/>
    <dgm:cxn modelId="{F3955B79-36D6-47B4-8AAE-02C8331627D1}" type="presParOf" srcId="{7E243D3E-11F2-4C3F-B0B8-ED8A7765DE06}" destId="{CE0647B7-13C3-4C11-8B4E-A4D55CEDDCBE}" srcOrd="7" destOrd="0" presId="urn:microsoft.com/office/officeart/2018/2/layout/IconVerticalSolidList"/>
    <dgm:cxn modelId="{47C633E2-8BC8-4777-A0AD-271279B1D9D4}" type="presParOf" srcId="{7E243D3E-11F2-4C3F-B0B8-ED8A7765DE06}" destId="{E6A53D4E-CE71-449E-ADAD-0974985CB30E}" srcOrd="8" destOrd="0" presId="urn:microsoft.com/office/officeart/2018/2/layout/IconVerticalSolidList"/>
    <dgm:cxn modelId="{EDFEC070-C7C5-4E38-B361-4EFF44D58592}" type="presParOf" srcId="{E6A53D4E-CE71-449E-ADAD-0974985CB30E}" destId="{38DE1EC9-14FA-48FF-A76C-2D3A9EE77A76}" srcOrd="0" destOrd="0" presId="urn:microsoft.com/office/officeart/2018/2/layout/IconVerticalSolidList"/>
    <dgm:cxn modelId="{5CDB9DAB-282E-4D4E-A2BE-723FD434E817}" type="presParOf" srcId="{E6A53D4E-CE71-449E-ADAD-0974985CB30E}" destId="{1EFBCCA4-45D6-4B97-B73A-99A750CB7334}" srcOrd="1" destOrd="0" presId="urn:microsoft.com/office/officeart/2018/2/layout/IconVerticalSolidList"/>
    <dgm:cxn modelId="{439BC933-1457-4ED7-A1E7-B6702BF273F7}" type="presParOf" srcId="{E6A53D4E-CE71-449E-ADAD-0974985CB30E}" destId="{EB3A52FE-8230-4049-A4FC-18A982ED688C}" srcOrd="2" destOrd="0" presId="urn:microsoft.com/office/officeart/2018/2/layout/IconVerticalSolidList"/>
    <dgm:cxn modelId="{2B4DC66D-C4D1-4B56-B998-64155DB96919}" type="presParOf" srcId="{E6A53D4E-CE71-449E-ADAD-0974985CB30E}" destId="{66A7971B-84F3-4469-A43F-9FF36C0C92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C4FD48-655D-46FE-A76F-B1F63F839D20}" type="doc">
      <dgm:prSet loTypeId="urn:microsoft.com/office/officeart/2016/7/layout/VerticalHollowActionList" loCatId="List" qsTypeId="urn:microsoft.com/office/officeart/2005/8/quickstyle/simple5" qsCatId="simple" csTypeId="urn:microsoft.com/office/officeart/2005/8/colors/colorful5" csCatId="colorful" phldr="1"/>
      <dgm:spPr/>
      <dgm:t>
        <a:bodyPr/>
        <a:lstStyle/>
        <a:p>
          <a:endParaRPr lang="en-US"/>
        </a:p>
      </dgm:t>
    </dgm:pt>
    <dgm:pt modelId="{8005CE47-2F50-4961-A423-F13B956BFE5F}">
      <dgm:prSet/>
      <dgm:spPr/>
      <dgm:t>
        <a:bodyPr/>
        <a:lstStyle/>
        <a:p>
          <a:r>
            <a:rPr lang="en-US"/>
            <a:t>Prepare</a:t>
          </a:r>
        </a:p>
      </dgm:t>
    </dgm:pt>
    <dgm:pt modelId="{AACC039B-10E2-4C60-8D71-BE37F9836A9A}" type="parTrans" cxnId="{CB1E1FC4-8B42-4817-8DF3-8E00892A10A7}">
      <dgm:prSet/>
      <dgm:spPr/>
      <dgm:t>
        <a:bodyPr/>
        <a:lstStyle/>
        <a:p>
          <a:endParaRPr lang="en-US"/>
        </a:p>
      </dgm:t>
    </dgm:pt>
    <dgm:pt modelId="{C86CA147-9D44-4428-98A8-5E735593C449}" type="sibTrans" cxnId="{CB1E1FC4-8B42-4817-8DF3-8E00892A10A7}">
      <dgm:prSet/>
      <dgm:spPr/>
      <dgm:t>
        <a:bodyPr/>
        <a:lstStyle/>
        <a:p>
          <a:endParaRPr lang="en-US"/>
        </a:p>
      </dgm:t>
    </dgm:pt>
    <dgm:pt modelId="{9392ED87-5A54-4389-AF3B-AF46F7634A10}">
      <dgm:prSet/>
      <dgm:spPr/>
      <dgm:t>
        <a:bodyPr/>
        <a:lstStyle/>
        <a:p>
          <a:r>
            <a:rPr lang="en-US" dirty="0"/>
            <a:t>Prepare methodological guidelines/ technical standards  on infrastructure risk assessment , </a:t>
          </a:r>
        </a:p>
      </dgm:t>
    </dgm:pt>
    <dgm:pt modelId="{5A74A6CB-8B49-4CE3-9909-1E2F2126780B}" type="parTrans" cxnId="{04BF5BE2-B4AC-4C6C-81AF-DC77EB797690}">
      <dgm:prSet/>
      <dgm:spPr/>
      <dgm:t>
        <a:bodyPr/>
        <a:lstStyle/>
        <a:p>
          <a:endParaRPr lang="en-US"/>
        </a:p>
      </dgm:t>
    </dgm:pt>
    <dgm:pt modelId="{BC03B59B-E07F-4B18-BBD8-0B82D930EB01}" type="sibTrans" cxnId="{04BF5BE2-B4AC-4C6C-81AF-DC77EB797690}">
      <dgm:prSet/>
      <dgm:spPr/>
      <dgm:t>
        <a:bodyPr/>
        <a:lstStyle/>
        <a:p>
          <a:endParaRPr lang="en-US"/>
        </a:p>
      </dgm:t>
    </dgm:pt>
    <dgm:pt modelId="{3BD16D6E-1471-4296-A4FD-8292DAE2F115}">
      <dgm:prSet/>
      <dgm:spPr/>
      <dgm:t>
        <a:bodyPr/>
        <a:lstStyle/>
        <a:p>
          <a:r>
            <a:rPr lang="en-US"/>
            <a:t>Deliver</a:t>
          </a:r>
        </a:p>
      </dgm:t>
    </dgm:pt>
    <dgm:pt modelId="{947FE9D8-CA1B-4741-A98C-DE1687748DC2}" type="parTrans" cxnId="{5D45E023-B4B8-4B27-A495-B95042A5E635}">
      <dgm:prSet/>
      <dgm:spPr/>
      <dgm:t>
        <a:bodyPr/>
        <a:lstStyle/>
        <a:p>
          <a:endParaRPr lang="en-US"/>
        </a:p>
      </dgm:t>
    </dgm:pt>
    <dgm:pt modelId="{E5B68C9D-7E2C-48DD-8887-2509C101406F}" type="sibTrans" cxnId="{5D45E023-B4B8-4B27-A495-B95042A5E635}">
      <dgm:prSet/>
      <dgm:spPr/>
      <dgm:t>
        <a:bodyPr/>
        <a:lstStyle/>
        <a:p>
          <a:endParaRPr lang="en-US"/>
        </a:p>
      </dgm:t>
    </dgm:pt>
    <dgm:pt modelId="{32F8C8FB-6E5B-4B13-8100-62E968C1169F}">
      <dgm:prSet/>
      <dgm:spPr/>
      <dgm:t>
        <a:bodyPr/>
        <a:lstStyle/>
        <a:p>
          <a:r>
            <a:rPr lang="en-US" dirty="0"/>
            <a:t>Deliver staff and expert training </a:t>
          </a:r>
        </a:p>
      </dgm:t>
    </dgm:pt>
    <dgm:pt modelId="{A00037AD-AE8C-40A4-9E00-7474D94C9B75}" type="parTrans" cxnId="{3D0BF1E1-E59D-44AE-B0CB-CB3E8C8D2A94}">
      <dgm:prSet/>
      <dgm:spPr/>
      <dgm:t>
        <a:bodyPr/>
        <a:lstStyle/>
        <a:p>
          <a:endParaRPr lang="en-US"/>
        </a:p>
      </dgm:t>
    </dgm:pt>
    <dgm:pt modelId="{FB908848-9244-4371-9E12-DAA4B9059A73}" type="sibTrans" cxnId="{3D0BF1E1-E59D-44AE-B0CB-CB3E8C8D2A94}">
      <dgm:prSet/>
      <dgm:spPr/>
      <dgm:t>
        <a:bodyPr/>
        <a:lstStyle/>
        <a:p>
          <a:endParaRPr lang="en-US"/>
        </a:p>
      </dgm:t>
    </dgm:pt>
    <dgm:pt modelId="{138D170C-1EAD-4B98-860F-F86AFD9A3454}">
      <dgm:prSet/>
      <dgm:spPr/>
      <dgm:t>
        <a:bodyPr/>
        <a:lstStyle/>
        <a:p>
          <a:r>
            <a:rPr lang="en-US"/>
            <a:t>Conduct</a:t>
          </a:r>
        </a:p>
      </dgm:t>
    </dgm:pt>
    <dgm:pt modelId="{2EF89949-052A-4949-B7DE-E21ACEC985A4}" type="parTrans" cxnId="{C04CB0FA-B27C-476C-843D-31E0E811EB4E}">
      <dgm:prSet/>
      <dgm:spPr/>
      <dgm:t>
        <a:bodyPr/>
        <a:lstStyle/>
        <a:p>
          <a:endParaRPr lang="en-US"/>
        </a:p>
      </dgm:t>
    </dgm:pt>
    <dgm:pt modelId="{D3A53CBA-05B2-45CA-978C-C9CD36A0347E}" type="sibTrans" cxnId="{C04CB0FA-B27C-476C-843D-31E0E811EB4E}">
      <dgm:prSet/>
      <dgm:spPr/>
      <dgm:t>
        <a:bodyPr/>
        <a:lstStyle/>
        <a:p>
          <a:endParaRPr lang="en-US"/>
        </a:p>
      </dgm:t>
    </dgm:pt>
    <dgm:pt modelId="{DCBC4EDF-2A0E-4751-BCD3-5AD29EA4EB89}">
      <dgm:prSet/>
      <dgm:spPr/>
      <dgm:t>
        <a:bodyPr/>
        <a:lstStyle/>
        <a:p>
          <a:r>
            <a:rPr lang="en-US" dirty="0"/>
            <a:t>Conduct climate Resilience Risk Assessment for the main road network in countries missing them</a:t>
          </a:r>
        </a:p>
      </dgm:t>
    </dgm:pt>
    <dgm:pt modelId="{054052BA-40D8-4AB1-82DE-F455C3B7D32B}" type="parTrans" cxnId="{E951CBF1-63AF-4EA2-86F4-FB326DBEF196}">
      <dgm:prSet/>
      <dgm:spPr/>
      <dgm:t>
        <a:bodyPr/>
        <a:lstStyle/>
        <a:p>
          <a:endParaRPr lang="en-US"/>
        </a:p>
      </dgm:t>
    </dgm:pt>
    <dgm:pt modelId="{285B253E-854C-42FC-B038-96303BC04C9F}" type="sibTrans" cxnId="{E951CBF1-63AF-4EA2-86F4-FB326DBEF196}">
      <dgm:prSet/>
      <dgm:spPr/>
      <dgm:t>
        <a:bodyPr/>
        <a:lstStyle/>
        <a:p>
          <a:endParaRPr lang="en-US"/>
        </a:p>
      </dgm:t>
    </dgm:pt>
    <dgm:pt modelId="{2D6F820D-D1FC-D744-85FB-391CE4013364}" type="pres">
      <dgm:prSet presAssocID="{ECC4FD48-655D-46FE-A76F-B1F63F839D20}" presName="Name0" presStyleCnt="0">
        <dgm:presLayoutVars>
          <dgm:dir/>
          <dgm:animLvl val="lvl"/>
          <dgm:resizeHandles val="exact"/>
        </dgm:presLayoutVars>
      </dgm:prSet>
      <dgm:spPr/>
    </dgm:pt>
    <dgm:pt modelId="{9EEEF99C-38F4-3B44-A528-04DEEC40EBDE}" type="pres">
      <dgm:prSet presAssocID="{8005CE47-2F50-4961-A423-F13B956BFE5F}" presName="linNode" presStyleCnt="0"/>
      <dgm:spPr/>
    </dgm:pt>
    <dgm:pt modelId="{AAB32B00-2111-964C-A121-4A3CF2DAB636}" type="pres">
      <dgm:prSet presAssocID="{8005CE47-2F50-4961-A423-F13B956BFE5F}" presName="parentText" presStyleLbl="solidFgAcc1" presStyleIdx="0" presStyleCnt="3">
        <dgm:presLayoutVars>
          <dgm:chMax val="1"/>
          <dgm:bulletEnabled/>
        </dgm:presLayoutVars>
      </dgm:prSet>
      <dgm:spPr/>
    </dgm:pt>
    <dgm:pt modelId="{DAFA5F53-4D45-624E-8697-0514CFA94A20}" type="pres">
      <dgm:prSet presAssocID="{8005CE47-2F50-4961-A423-F13B956BFE5F}" presName="descendantText" presStyleLbl="alignNode1" presStyleIdx="0" presStyleCnt="3">
        <dgm:presLayoutVars>
          <dgm:bulletEnabled/>
        </dgm:presLayoutVars>
      </dgm:prSet>
      <dgm:spPr/>
    </dgm:pt>
    <dgm:pt modelId="{7C09156E-35D5-8B49-A430-4E4A12420BCD}" type="pres">
      <dgm:prSet presAssocID="{C86CA147-9D44-4428-98A8-5E735593C449}" presName="sp" presStyleCnt="0"/>
      <dgm:spPr/>
    </dgm:pt>
    <dgm:pt modelId="{8EDA1DEA-4862-5B4A-8136-980D3377F66A}" type="pres">
      <dgm:prSet presAssocID="{3BD16D6E-1471-4296-A4FD-8292DAE2F115}" presName="linNode" presStyleCnt="0"/>
      <dgm:spPr/>
    </dgm:pt>
    <dgm:pt modelId="{50F30BD3-3875-D043-8B2A-C3996F948BB2}" type="pres">
      <dgm:prSet presAssocID="{3BD16D6E-1471-4296-A4FD-8292DAE2F115}" presName="parentText" presStyleLbl="solidFgAcc1" presStyleIdx="1" presStyleCnt="3">
        <dgm:presLayoutVars>
          <dgm:chMax val="1"/>
          <dgm:bulletEnabled/>
        </dgm:presLayoutVars>
      </dgm:prSet>
      <dgm:spPr/>
    </dgm:pt>
    <dgm:pt modelId="{EE10F66B-B530-5548-8C58-CC69E256BF83}" type="pres">
      <dgm:prSet presAssocID="{3BD16D6E-1471-4296-A4FD-8292DAE2F115}" presName="descendantText" presStyleLbl="alignNode1" presStyleIdx="1" presStyleCnt="3">
        <dgm:presLayoutVars>
          <dgm:bulletEnabled/>
        </dgm:presLayoutVars>
      </dgm:prSet>
      <dgm:spPr/>
    </dgm:pt>
    <dgm:pt modelId="{911B61EF-2FE7-3C46-8A01-9CBF9F9192AF}" type="pres">
      <dgm:prSet presAssocID="{E5B68C9D-7E2C-48DD-8887-2509C101406F}" presName="sp" presStyleCnt="0"/>
      <dgm:spPr/>
    </dgm:pt>
    <dgm:pt modelId="{6F04692C-22C6-C44F-85F1-217BABE8411E}" type="pres">
      <dgm:prSet presAssocID="{138D170C-1EAD-4B98-860F-F86AFD9A3454}" presName="linNode" presStyleCnt="0"/>
      <dgm:spPr/>
    </dgm:pt>
    <dgm:pt modelId="{B3C678C2-7A47-3447-A4EB-C48580881341}" type="pres">
      <dgm:prSet presAssocID="{138D170C-1EAD-4B98-860F-F86AFD9A3454}" presName="parentText" presStyleLbl="solidFgAcc1" presStyleIdx="2" presStyleCnt="3">
        <dgm:presLayoutVars>
          <dgm:chMax val="1"/>
          <dgm:bulletEnabled/>
        </dgm:presLayoutVars>
      </dgm:prSet>
      <dgm:spPr/>
    </dgm:pt>
    <dgm:pt modelId="{8DBB3E89-FDAB-A341-85BD-888561177473}" type="pres">
      <dgm:prSet presAssocID="{138D170C-1EAD-4B98-860F-F86AFD9A3454}" presName="descendantText" presStyleLbl="alignNode1" presStyleIdx="2" presStyleCnt="3">
        <dgm:presLayoutVars>
          <dgm:bulletEnabled/>
        </dgm:presLayoutVars>
      </dgm:prSet>
      <dgm:spPr/>
    </dgm:pt>
  </dgm:ptLst>
  <dgm:cxnLst>
    <dgm:cxn modelId="{4B156415-6344-174C-B554-4FBC68C2F3EA}" type="presOf" srcId="{138D170C-1EAD-4B98-860F-F86AFD9A3454}" destId="{B3C678C2-7A47-3447-A4EB-C48580881341}" srcOrd="0" destOrd="0" presId="urn:microsoft.com/office/officeart/2016/7/layout/VerticalHollowActionList"/>
    <dgm:cxn modelId="{BA6A6815-B3ED-5044-BFD0-33DDE1DB3053}" type="presOf" srcId="{8005CE47-2F50-4961-A423-F13B956BFE5F}" destId="{AAB32B00-2111-964C-A121-4A3CF2DAB636}" srcOrd="0" destOrd="0" presId="urn:microsoft.com/office/officeart/2016/7/layout/VerticalHollowActionList"/>
    <dgm:cxn modelId="{5D45E023-B4B8-4B27-A495-B95042A5E635}" srcId="{ECC4FD48-655D-46FE-A76F-B1F63F839D20}" destId="{3BD16D6E-1471-4296-A4FD-8292DAE2F115}" srcOrd="1" destOrd="0" parTransId="{947FE9D8-CA1B-4741-A98C-DE1687748DC2}" sibTransId="{E5B68C9D-7E2C-48DD-8887-2509C101406F}"/>
    <dgm:cxn modelId="{182B0E39-D177-D642-A0A8-5F4A359234DE}" type="presOf" srcId="{ECC4FD48-655D-46FE-A76F-B1F63F839D20}" destId="{2D6F820D-D1FC-D744-85FB-391CE4013364}" srcOrd="0" destOrd="0" presId="urn:microsoft.com/office/officeart/2016/7/layout/VerticalHollowActionList"/>
    <dgm:cxn modelId="{13B1924D-DFCB-1246-9AAA-BFBE3C57DFC9}" type="presOf" srcId="{DCBC4EDF-2A0E-4751-BCD3-5AD29EA4EB89}" destId="{8DBB3E89-FDAB-A341-85BD-888561177473}" srcOrd="0" destOrd="0" presId="urn:microsoft.com/office/officeart/2016/7/layout/VerticalHollowActionList"/>
    <dgm:cxn modelId="{5D903391-342F-1D4C-8D99-DD4B205DD052}" type="presOf" srcId="{3BD16D6E-1471-4296-A4FD-8292DAE2F115}" destId="{50F30BD3-3875-D043-8B2A-C3996F948BB2}" srcOrd="0" destOrd="0" presId="urn:microsoft.com/office/officeart/2016/7/layout/VerticalHollowActionList"/>
    <dgm:cxn modelId="{CB1E1FC4-8B42-4817-8DF3-8E00892A10A7}" srcId="{ECC4FD48-655D-46FE-A76F-B1F63F839D20}" destId="{8005CE47-2F50-4961-A423-F13B956BFE5F}" srcOrd="0" destOrd="0" parTransId="{AACC039B-10E2-4C60-8D71-BE37F9836A9A}" sibTransId="{C86CA147-9D44-4428-98A8-5E735593C449}"/>
    <dgm:cxn modelId="{7A28EBE1-B86E-5644-BBFC-105E8D42BDAB}" type="presOf" srcId="{9392ED87-5A54-4389-AF3B-AF46F7634A10}" destId="{DAFA5F53-4D45-624E-8697-0514CFA94A20}" srcOrd="0" destOrd="0" presId="urn:microsoft.com/office/officeart/2016/7/layout/VerticalHollowActionList"/>
    <dgm:cxn modelId="{3D0BF1E1-E59D-44AE-B0CB-CB3E8C8D2A94}" srcId="{3BD16D6E-1471-4296-A4FD-8292DAE2F115}" destId="{32F8C8FB-6E5B-4B13-8100-62E968C1169F}" srcOrd="0" destOrd="0" parTransId="{A00037AD-AE8C-40A4-9E00-7474D94C9B75}" sibTransId="{FB908848-9244-4371-9E12-DAA4B9059A73}"/>
    <dgm:cxn modelId="{04BF5BE2-B4AC-4C6C-81AF-DC77EB797690}" srcId="{8005CE47-2F50-4961-A423-F13B956BFE5F}" destId="{9392ED87-5A54-4389-AF3B-AF46F7634A10}" srcOrd="0" destOrd="0" parTransId="{5A74A6CB-8B49-4CE3-9909-1E2F2126780B}" sibTransId="{BC03B59B-E07F-4B18-BBD8-0B82D930EB01}"/>
    <dgm:cxn modelId="{E951CBF1-63AF-4EA2-86F4-FB326DBEF196}" srcId="{138D170C-1EAD-4B98-860F-F86AFD9A3454}" destId="{DCBC4EDF-2A0E-4751-BCD3-5AD29EA4EB89}" srcOrd="0" destOrd="0" parTransId="{054052BA-40D8-4AB1-82DE-F455C3B7D32B}" sibTransId="{285B253E-854C-42FC-B038-96303BC04C9F}"/>
    <dgm:cxn modelId="{C04CB0FA-B27C-476C-843D-31E0E811EB4E}" srcId="{ECC4FD48-655D-46FE-A76F-B1F63F839D20}" destId="{138D170C-1EAD-4B98-860F-F86AFD9A3454}" srcOrd="2" destOrd="0" parTransId="{2EF89949-052A-4949-B7DE-E21ACEC985A4}" sibTransId="{D3A53CBA-05B2-45CA-978C-C9CD36A0347E}"/>
    <dgm:cxn modelId="{36F17AFF-6B60-A549-AAEC-EC3954073F63}" type="presOf" srcId="{32F8C8FB-6E5B-4B13-8100-62E968C1169F}" destId="{EE10F66B-B530-5548-8C58-CC69E256BF83}" srcOrd="0" destOrd="0" presId="urn:microsoft.com/office/officeart/2016/7/layout/VerticalHollowActionList"/>
    <dgm:cxn modelId="{A0A40EFE-31AE-744F-8954-41D2B09D01FF}" type="presParOf" srcId="{2D6F820D-D1FC-D744-85FB-391CE4013364}" destId="{9EEEF99C-38F4-3B44-A528-04DEEC40EBDE}" srcOrd="0" destOrd="0" presId="urn:microsoft.com/office/officeart/2016/7/layout/VerticalHollowActionList"/>
    <dgm:cxn modelId="{DAE042A3-F77F-DF49-B5B9-DF93EC8C4140}" type="presParOf" srcId="{9EEEF99C-38F4-3B44-A528-04DEEC40EBDE}" destId="{AAB32B00-2111-964C-A121-4A3CF2DAB636}" srcOrd="0" destOrd="0" presId="urn:microsoft.com/office/officeart/2016/7/layout/VerticalHollowActionList"/>
    <dgm:cxn modelId="{12703014-E5F7-BD4F-A397-A6045B07474A}" type="presParOf" srcId="{9EEEF99C-38F4-3B44-A528-04DEEC40EBDE}" destId="{DAFA5F53-4D45-624E-8697-0514CFA94A20}" srcOrd="1" destOrd="0" presId="urn:microsoft.com/office/officeart/2016/7/layout/VerticalHollowActionList"/>
    <dgm:cxn modelId="{41F2A4FC-1A67-9B40-B933-295319DD55BD}" type="presParOf" srcId="{2D6F820D-D1FC-D744-85FB-391CE4013364}" destId="{7C09156E-35D5-8B49-A430-4E4A12420BCD}" srcOrd="1" destOrd="0" presId="urn:microsoft.com/office/officeart/2016/7/layout/VerticalHollowActionList"/>
    <dgm:cxn modelId="{B266B4A4-41BC-5945-97FE-651B5984C8D6}" type="presParOf" srcId="{2D6F820D-D1FC-D744-85FB-391CE4013364}" destId="{8EDA1DEA-4862-5B4A-8136-980D3377F66A}" srcOrd="2" destOrd="0" presId="urn:microsoft.com/office/officeart/2016/7/layout/VerticalHollowActionList"/>
    <dgm:cxn modelId="{DA3680CF-47BE-9943-AB8A-28A195FD4298}" type="presParOf" srcId="{8EDA1DEA-4862-5B4A-8136-980D3377F66A}" destId="{50F30BD3-3875-D043-8B2A-C3996F948BB2}" srcOrd="0" destOrd="0" presId="urn:microsoft.com/office/officeart/2016/7/layout/VerticalHollowActionList"/>
    <dgm:cxn modelId="{476B29E0-3814-8C48-8365-77856DF2F5BC}" type="presParOf" srcId="{8EDA1DEA-4862-5B4A-8136-980D3377F66A}" destId="{EE10F66B-B530-5548-8C58-CC69E256BF83}" srcOrd="1" destOrd="0" presId="urn:microsoft.com/office/officeart/2016/7/layout/VerticalHollowActionList"/>
    <dgm:cxn modelId="{FEC9B0C9-36B8-E74E-A304-4A8B2FD2EA81}" type="presParOf" srcId="{2D6F820D-D1FC-D744-85FB-391CE4013364}" destId="{911B61EF-2FE7-3C46-8A01-9CBF9F9192AF}" srcOrd="3" destOrd="0" presId="urn:microsoft.com/office/officeart/2016/7/layout/VerticalHollowActionList"/>
    <dgm:cxn modelId="{6CE7F348-405F-E541-AA13-ED48D94E2B65}" type="presParOf" srcId="{2D6F820D-D1FC-D744-85FB-391CE4013364}" destId="{6F04692C-22C6-C44F-85F1-217BABE8411E}" srcOrd="4" destOrd="0" presId="urn:microsoft.com/office/officeart/2016/7/layout/VerticalHollowActionList"/>
    <dgm:cxn modelId="{241338E5-FB1D-C84C-BCB6-6CAB0D6FDBA1}" type="presParOf" srcId="{6F04692C-22C6-C44F-85F1-217BABE8411E}" destId="{B3C678C2-7A47-3447-A4EB-C48580881341}" srcOrd="0" destOrd="0" presId="urn:microsoft.com/office/officeart/2016/7/layout/VerticalHollowActionList"/>
    <dgm:cxn modelId="{9E3B378E-81AF-8240-9972-6EB5D9E43B60}" type="presParOf" srcId="{6F04692C-22C6-C44F-85F1-217BABE8411E}" destId="{8DBB3E89-FDAB-A341-85BD-888561177473}"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00B59-F168-004B-B67E-2F906227DA7C}">
      <dsp:nvSpPr>
        <dsp:cNvPr id="0" name=""/>
        <dsp:cNvSpPr/>
      </dsp:nvSpPr>
      <dsp:spPr>
        <a:xfrm rot="2563744">
          <a:off x="4049605" y="3403705"/>
          <a:ext cx="728585" cy="38979"/>
        </a:xfrm>
        <a:custGeom>
          <a:avLst/>
          <a:gdLst/>
          <a:ahLst/>
          <a:cxnLst/>
          <a:rect l="0" t="0" r="0" b="0"/>
          <a:pathLst>
            <a:path>
              <a:moveTo>
                <a:pt x="0" y="19489"/>
              </a:moveTo>
              <a:lnTo>
                <a:pt x="728585" y="19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EB4730-B8D3-2547-B3AC-E699D237BF6E}">
      <dsp:nvSpPr>
        <dsp:cNvPr id="0" name=""/>
        <dsp:cNvSpPr/>
      </dsp:nvSpPr>
      <dsp:spPr>
        <a:xfrm>
          <a:off x="4146299" y="2403362"/>
          <a:ext cx="811032" cy="38979"/>
        </a:xfrm>
        <a:custGeom>
          <a:avLst/>
          <a:gdLst/>
          <a:ahLst/>
          <a:cxnLst/>
          <a:rect l="0" t="0" r="0" b="0"/>
          <a:pathLst>
            <a:path>
              <a:moveTo>
                <a:pt x="0" y="19489"/>
              </a:moveTo>
              <a:lnTo>
                <a:pt x="811032" y="19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B97887-F6E6-D540-BA7B-4CF721EA2E80}">
      <dsp:nvSpPr>
        <dsp:cNvPr id="0" name=""/>
        <dsp:cNvSpPr/>
      </dsp:nvSpPr>
      <dsp:spPr>
        <a:xfrm rot="19036256">
          <a:off x="4049605" y="1403020"/>
          <a:ext cx="728585" cy="38979"/>
        </a:xfrm>
        <a:custGeom>
          <a:avLst/>
          <a:gdLst/>
          <a:ahLst/>
          <a:cxnLst/>
          <a:rect l="0" t="0" r="0" b="0"/>
          <a:pathLst>
            <a:path>
              <a:moveTo>
                <a:pt x="0" y="19489"/>
              </a:moveTo>
              <a:lnTo>
                <a:pt x="728585" y="19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11985C-F768-D940-83A3-9B8BD4CC5FAA}">
      <dsp:nvSpPr>
        <dsp:cNvPr id="0" name=""/>
        <dsp:cNvSpPr/>
      </dsp:nvSpPr>
      <dsp:spPr>
        <a:xfrm>
          <a:off x="2166141" y="1258053"/>
          <a:ext cx="2329597" cy="23295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58075E-C328-8341-898B-5724C9315B58}">
      <dsp:nvSpPr>
        <dsp:cNvPr id="0" name=""/>
        <dsp:cNvSpPr/>
      </dsp:nvSpPr>
      <dsp:spPr>
        <a:xfrm>
          <a:off x="4495994" y="2233"/>
          <a:ext cx="1397758" cy="1397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Stakeholder inputs</a:t>
          </a:r>
        </a:p>
      </dsp:txBody>
      <dsp:txXfrm>
        <a:off x="4700691" y="206930"/>
        <a:ext cx="988364" cy="988364"/>
      </dsp:txXfrm>
    </dsp:sp>
    <dsp:sp modelId="{97B17E13-9C18-6249-9767-5B83EB098926}">
      <dsp:nvSpPr>
        <dsp:cNvPr id="0" name=""/>
        <dsp:cNvSpPr/>
      </dsp:nvSpPr>
      <dsp:spPr>
        <a:xfrm>
          <a:off x="4957332" y="1723973"/>
          <a:ext cx="1397758" cy="1397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National consultants</a:t>
          </a:r>
        </a:p>
      </dsp:txBody>
      <dsp:txXfrm>
        <a:off x="5162029" y="1928670"/>
        <a:ext cx="988364" cy="988364"/>
      </dsp:txXfrm>
    </dsp:sp>
    <dsp:sp modelId="{6764C54B-3C81-3044-AA53-657FEA4B5367}">
      <dsp:nvSpPr>
        <dsp:cNvPr id="0" name=""/>
        <dsp:cNvSpPr/>
      </dsp:nvSpPr>
      <dsp:spPr>
        <a:xfrm>
          <a:off x="4495994" y="3445712"/>
          <a:ext cx="1397758" cy="1397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International consultants</a:t>
          </a:r>
        </a:p>
      </dsp:txBody>
      <dsp:txXfrm>
        <a:off x="4700691" y="3650409"/>
        <a:ext cx="988364" cy="9883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0024-9988-734F-AAF2-256F40F9697F}">
      <dsp:nvSpPr>
        <dsp:cNvPr id="0" name=""/>
        <dsp:cNvSpPr/>
      </dsp:nvSpPr>
      <dsp:spPr>
        <a:xfrm>
          <a:off x="1929" y="821118"/>
          <a:ext cx="1530844" cy="214318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9351" tIns="330200" rIns="119351" bIns="330200" numCol="1" spcCol="1270" anchor="t" anchorCtr="0">
          <a:noAutofit/>
        </a:bodyPr>
        <a:lstStyle/>
        <a:p>
          <a:pPr marL="0" lvl="0" indent="0" algn="l" defTabSz="488950">
            <a:lnSpc>
              <a:spcPct val="90000"/>
            </a:lnSpc>
            <a:spcBef>
              <a:spcPct val="0"/>
            </a:spcBef>
            <a:spcAft>
              <a:spcPct val="35000"/>
            </a:spcAft>
            <a:buNone/>
          </a:pPr>
          <a:r>
            <a:rPr lang="en-US" sz="1100" kern="1200" dirty="0"/>
            <a:t>Prepare guidelines for mainstreaming climate risks into sectoral  policies and programs, EIA, SEA</a:t>
          </a:r>
        </a:p>
      </dsp:txBody>
      <dsp:txXfrm>
        <a:off x="1929" y="1635527"/>
        <a:ext cx="1530844" cy="1285909"/>
      </dsp:txXfrm>
    </dsp:sp>
    <dsp:sp modelId="{DFDDCB87-5FB3-524A-B5BD-1130E33B3492}">
      <dsp:nvSpPr>
        <dsp:cNvPr id="0" name=""/>
        <dsp:cNvSpPr/>
      </dsp:nvSpPr>
      <dsp:spPr>
        <a:xfrm>
          <a:off x="445874" y="1035436"/>
          <a:ext cx="642954" cy="64295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127" tIns="12700" rIns="50127" bIns="12700" numCol="1" spcCol="1270" anchor="ctr" anchorCtr="0">
          <a:noAutofit/>
        </a:bodyPr>
        <a:lstStyle/>
        <a:p>
          <a:pPr marL="0" lvl="0" indent="0" algn="ctr" defTabSz="1333500">
            <a:lnSpc>
              <a:spcPct val="90000"/>
            </a:lnSpc>
            <a:spcBef>
              <a:spcPct val="0"/>
            </a:spcBef>
            <a:spcAft>
              <a:spcPct val="35000"/>
            </a:spcAft>
            <a:buNone/>
          </a:pPr>
          <a:r>
            <a:rPr lang="en-GB" sz="3000" kern="1200"/>
            <a:t>1</a:t>
          </a:r>
        </a:p>
      </dsp:txBody>
      <dsp:txXfrm>
        <a:off x="540032" y="1129594"/>
        <a:ext cx="454638" cy="454638"/>
      </dsp:txXfrm>
    </dsp:sp>
    <dsp:sp modelId="{83BAD09D-9ECE-434A-984D-2D12447B9880}">
      <dsp:nvSpPr>
        <dsp:cNvPr id="0" name=""/>
        <dsp:cNvSpPr/>
      </dsp:nvSpPr>
      <dsp:spPr>
        <a:xfrm>
          <a:off x="1929" y="2964228"/>
          <a:ext cx="1530844"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B4F96E4-5D46-D745-A90B-D8714A769691}">
      <dsp:nvSpPr>
        <dsp:cNvPr id="0" name=""/>
        <dsp:cNvSpPr/>
      </dsp:nvSpPr>
      <dsp:spPr>
        <a:xfrm>
          <a:off x="1685858" y="821118"/>
          <a:ext cx="1530844" cy="214318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9351" tIns="330200" rIns="119351" bIns="330200" numCol="1" spcCol="1270" anchor="t" anchorCtr="0">
          <a:noAutofit/>
        </a:bodyPr>
        <a:lstStyle/>
        <a:p>
          <a:pPr marL="0" lvl="0" indent="0" algn="l" defTabSz="488950">
            <a:lnSpc>
              <a:spcPct val="90000"/>
            </a:lnSpc>
            <a:spcBef>
              <a:spcPct val="0"/>
            </a:spcBef>
            <a:spcAft>
              <a:spcPct val="35000"/>
            </a:spcAft>
            <a:buNone/>
          </a:pPr>
          <a:r>
            <a:rPr lang="en-US" sz="1100" kern="1200"/>
            <a:t>Prepare technical standards for climate risks mainstreaming into a project design</a:t>
          </a:r>
        </a:p>
      </dsp:txBody>
      <dsp:txXfrm>
        <a:off x="1685858" y="1635527"/>
        <a:ext cx="1530844" cy="1285909"/>
      </dsp:txXfrm>
    </dsp:sp>
    <dsp:sp modelId="{25303779-8426-8041-A18C-B35D062DB3A7}">
      <dsp:nvSpPr>
        <dsp:cNvPr id="0" name=""/>
        <dsp:cNvSpPr/>
      </dsp:nvSpPr>
      <dsp:spPr>
        <a:xfrm>
          <a:off x="2129802" y="1035436"/>
          <a:ext cx="642954" cy="64295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127" tIns="12700" rIns="50127" bIns="12700" numCol="1" spcCol="1270" anchor="ctr" anchorCtr="0">
          <a:noAutofit/>
        </a:bodyPr>
        <a:lstStyle/>
        <a:p>
          <a:pPr marL="0" lvl="0" indent="0" algn="ctr" defTabSz="1333500">
            <a:lnSpc>
              <a:spcPct val="90000"/>
            </a:lnSpc>
            <a:spcBef>
              <a:spcPct val="0"/>
            </a:spcBef>
            <a:spcAft>
              <a:spcPct val="35000"/>
            </a:spcAft>
            <a:buNone/>
          </a:pPr>
          <a:r>
            <a:rPr lang="en-GB" sz="3000" kern="1200"/>
            <a:t>2</a:t>
          </a:r>
        </a:p>
      </dsp:txBody>
      <dsp:txXfrm>
        <a:off x="2223960" y="1129594"/>
        <a:ext cx="454638" cy="454638"/>
      </dsp:txXfrm>
    </dsp:sp>
    <dsp:sp modelId="{A303F378-7C3D-9C44-AF88-90A21323C221}">
      <dsp:nvSpPr>
        <dsp:cNvPr id="0" name=""/>
        <dsp:cNvSpPr/>
      </dsp:nvSpPr>
      <dsp:spPr>
        <a:xfrm>
          <a:off x="1685858" y="2964228"/>
          <a:ext cx="1530844"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95306F8-BEB2-8242-948B-3C283FD56D14}">
      <dsp:nvSpPr>
        <dsp:cNvPr id="0" name=""/>
        <dsp:cNvSpPr/>
      </dsp:nvSpPr>
      <dsp:spPr>
        <a:xfrm>
          <a:off x="3369786" y="821118"/>
          <a:ext cx="1530844" cy="214318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9351" tIns="330200" rIns="119351" bIns="330200" numCol="1" spcCol="1270" anchor="t" anchorCtr="0">
          <a:noAutofit/>
        </a:bodyPr>
        <a:lstStyle/>
        <a:p>
          <a:pPr marL="0" lvl="0" indent="0" algn="l" defTabSz="488950">
            <a:lnSpc>
              <a:spcPct val="90000"/>
            </a:lnSpc>
            <a:spcBef>
              <a:spcPct val="0"/>
            </a:spcBef>
            <a:spcAft>
              <a:spcPct val="35000"/>
            </a:spcAft>
            <a:buNone/>
          </a:pPr>
          <a:r>
            <a:rPr lang="en-US" sz="1100" kern="1200" dirty="0"/>
            <a:t>Deliver trainings for DM, road and environmental agencies staff, national experts</a:t>
          </a:r>
        </a:p>
      </dsp:txBody>
      <dsp:txXfrm>
        <a:off x="3369786" y="1635527"/>
        <a:ext cx="1530844" cy="1285909"/>
      </dsp:txXfrm>
    </dsp:sp>
    <dsp:sp modelId="{EFC2BEB3-987E-8E4A-BC67-E694AD068203}">
      <dsp:nvSpPr>
        <dsp:cNvPr id="0" name=""/>
        <dsp:cNvSpPr/>
      </dsp:nvSpPr>
      <dsp:spPr>
        <a:xfrm>
          <a:off x="3813731" y="1035436"/>
          <a:ext cx="642954" cy="64295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127" tIns="12700" rIns="50127" bIns="12700" numCol="1" spcCol="1270" anchor="ctr" anchorCtr="0">
          <a:noAutofit/>
        </a:bodyPr>
        <a:lstStyle/>
        <a:p>
          <a:pPr marL="0" lvl="0" indent="0" algn="ctr" defTabSz="1333500">
            <a:lnSpc>
              <a:spcPct val="90000"/>
            </a:lnSpc>
            <a:spcBef>
              <a:spcPct val="0"/>
            </a:spcBef>
            <a:spcAft>
              <a:spcPct val="35000"/>
            </a:spcAft>
            <a:buNone/>
          </a:pPr>
          <a:r>
            <a:rPr lang="en-GB" sz="3000" kern="1200"/>
            <a:t>3</a:t>
          </a:r>
        </a:p>
      </dsp:txBody>
      <dsp:txXfrm>
        <a:off x="3907889" y="1129594"/>
        <a:ext cx="454638" cy="454638"/>
      </dsp:txXfrm>
    </dsp:sp>
    <dsp:sp modelId="{180D6C04-BBFF-514F-AB0C-68E500535073}">
      <dsp:nvSpPr>
        <dsp:cNvPr id="0" name=""/>
        <dsp:cNvSpPr/>
      </dsp:nvSpPr>
      <dsp:spPr>
        <a:xfrm>
          <a:off x="3369786" y="2964228"/>
          <a:ext cx="1530844"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A73559A-4EE6-8C46-A904-0B2CB5CDB89F}">
      <dsp:nvSpPr>
        <dsp:cNvPr id="0" name=""/>
        <dsp:cNvSpPr/>
      </dsp:nvSpPr>
      <dsp:spPr>
        <a:xfrm>
          <a:off x="5053715" y="821118"/>
          <a:ext cx="1530844" cy="214318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19351" tIns="330200" rIns="119351" bIns="330200" numCol="1" spcCol="1270" anchor="t" anchorCtr="0">
          <a:noAutofit/>
        </a:bodyPr>
        <a:lstStyle/>
        <a:p>
          <a:pPr marL="0" lvl="0" indent="0" algn="l" defTabSz="488950">
            <a:lnSpc>
              <a:spcPct val="90000"/>
            </a:lnSpc>
            <a:spcBef>
              <a:spcPct val="0"/>
            </a:spcBef>
            <a:spcAft>
              <a:spcPct val="35000"/>
            </a:spcAft>
            <a:buNone/>
          </a:pPr>
          <a:r>
            <a:rPr lang="en-US" sz="1100" kern="1200"/>
            <a:t>Deliver pilot projects (policy document/ road design)</a:t>
          </a:r>
        </a:p>
      </dsp:txBody>
      <dsp:txXfrm>
        <a:off x="5053715" y="1635527"/>
        <a:ext cx="1530844" cy="1285909"/>
      </dsp:txXfrm>
    </dsp:sp>
    <dsp:sp modelId="{A86E100A-CF82-E641-BD65-957AE0E2CDBE}">
      <dsp:nvSpPr>
        <dsp:cNvPr id="0" name=""/>
        <dsp:cNvSpPr/>
      </dsp:nvSpPr>
      <dsp:spPr>
        <a:xfrm>
          <a:off x="5497660" y="1035436"/>
          <a:ext cx="642954" cy="64295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127" tIns="12700" rIns="50127" bIns="12700" numCol="1" spcCol="1270" anchor="ctr" anchorCtr="0">
          <a:noAutofit/>
        </a:bodyPr>
        <a:lstStyle/>
        <a:p>
          <a:pPr marL="0" lvl="0" indent="0" algn="ctr" defTabSz="1333500">
            <a:lnSpc>
              <a:spcPct val="90000"/>
            </a:lnSpc>
            <a:spcBef>
              <a:spcPct val="0"/>
            </a:spcBef>
            <a:spcAft>
              <a:spcPct val="35000"/>
            </a:spcAft>
            <a:buNone/>
          </a:pPr>
          <a:r>
            <a:rPr lang="en-GB" sz="3000" kern="1200"/>
            <a:t>4</a:t>
          </a:r>
        </a:p>
      </dsp:txBody>
      <dsp:txXfrm>
        <a:off x="5591818" y="1129594"/>
        <a:ext cx="454638" cy="454638"/>
      </dsp:txXfrm>
    </dsp:sp>
    <dsp:sp modelId="{4058CD3C-9083-0641-B4A8-F34E6EB09743}">
      <dsp:nvSpPr>
        <dsp:cNvPr id="0" name=""/>
        <dsp:cNvSpPr/>
      </dsp:nvSpPr>
      <dsp:spPr>
        <a:xfrm>
          <a:off x="5053715" y="2964228"/>
          <a:ext cx="1530844"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0D98D-5A90-194D-8D6A-390C3E68D601}">
      <dsp:nvSpPr>
        <dsp:cNvPr id="0" name=""/>
        <dsp:cNvSpPr/>
      </dsp:nvSpPr>
      <dsp:spPr>
        <a:xfrm>
          <a:off x="1837087" y="0"/>
          <a:ext cx="1448480" cy="724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GB" sz="2500" kern="1200" dirty="0"/>
            <a:t>Ministries</a:t>
          </a:r>
          <a:endParaRPr lang="en-US" sz="2500" kern="1200" dirty="0"/>
        </a:p>
      </dsp:txBody>
      <dsp:txXfrm>
        <a:off x="1858299" y="21212"/>
        <a:ext cx="1406056" cy="681816"/>
      </dsp:txXfrm>
    </dsp:sp>
    <dsp:sp modelId="{62661E69-7C20-6641-9BB0-27BD34A56EB4}">
      <dsp:nvSpPr>
        <dsp:cNvPr id="0" name=""/>
        <dsp:cNvSpPr/>
      </dsp:nvSpPr>
      <dsp:spPr>
        <a:xfrm>
          <a:off x="1981935" y="724240"/>
          <a:ext cx="172079" cy="546127"/>
        </a:xfrm>
        <a:custGeom>
          <a:avLst/>
          <a:gdLst/>
          <a:ahLst/>
          <a:cxnLst/>
          <a:rect l="0" t="0" r="0" b="0"/>
          <a:pathLst>
            <a:path>
              <a:moveTo>
                <a:pt x="0" y="0"/>
              </a:moveTo>
              <a:lnTo>
                <a:pt x="0" y="546127"/>
              </a:lnTo>
              <a:lnTo>
                <a:pt x="172079" y="5461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FE5EB6-7379-5F4F-A82E-A8818D1894C7}">
      <dsp:nvSpPr>
        <dsp:cNvPr id="0" name=""/>
        <dsp:cNvSpPr/>
      </dsp:nvSpPr>
      <dsp:spPr>
        <a:xfrm>
          <a:off x="2154014" y="908248"/>
          <a:ext cx="1158784" cy="7242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Transport</a:t>
          </a:r>
          <a:endParaRPr lang="en-US" sz="1500" kern="1200" dirty="0"/>
        </a:p>
      </dsp:txBody>
      <dsp:txXfrm>
        <a:off x="2175226" y="929460"/>
        <a:ext cx="1116360" cy="681816"/>
      </dsp:txXfrm>
    </dsp:sp>
    <dsp:sp modelId="{123D9835-352C-1749-95D1-69363F7A618B}">
      <dsp:nvSpPr>
        <dsp:cNvPr id="0" name=""/>
        <dsp:cNvSpPr/>
      </dsp:nvSpPr>
      <dsp:spPr>
        <a:xfrm>
          <a:off x="1981935" y="724240"/>
          <a:ext cx="172079" cy="1451428"/>
        </a:xfrm>
        <a:custGeom>
          <a:avLst/>
          <a:gdLst/>
          <a:ahLst/>
          <a:cxnLst/>
          <a:rect l="0" t="0" r="0" b="0"/>
          <a:pathLst>
            <a:path>
              <a:moveTo>
                <a:pt x="0" y="0"/>
              </a:moveTo>
              <a:lnTo>
                <a:pt x="0" y="1451428"/>
              </a:lnTo>
              <a:lnTo>
                <a:pt x="172079" y="14514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C4F595-C382-1242-848D-ECD9A4165280}">
      <dsp:nvSpPr>
        <dsp:cNvPr id="0" name=""/>
        <dsp:cNvSpPr/>
      </dsp:nvSpPr>
      <dsp:spPr>
        <a:xfrm>
          <a:off x="2154014" y="1813548"/>
          <a:ext cx="1158784" cy="7242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Environment</a:t>
          </a:r>
          <a:endParaRPr lang="en-US" sz="1500" kern="1200" dirty="0"/>
        </a:p>
      </dsp:txBody>
      <dsp:txXfrm>
        <a:off x="2175226" y="1834760"/>
        <a:ext cx="1116360" cy="681816"/>
      </dsp:txXfrm>
    </dsp:sp>
    <dsp:sp modelId="{0F270865-D4D0-304E-912C-888CFC121D13}">
      <dsp:nvSpPr>
        <dsp:cNvPr id="0" name=""/>
        <dsp:cNvSpPr/>
      </dsp:nvSpPr>
      <dsp:spPr>
        <a:xfrm>
          <a:off x="1981935" y="724240"/>
          <a:ext cx="172079" cy="2356728"/>
        </a:xfrm>
        <a:custGeom>
          <a:avLst/>
          <a:gdLst/>
          <a:ahLst/>
          <a:cxnLst/>
          <a:rect l="0" t="0" r="0" b="0"/>
          <a:pathLst>
            <a:path>
              <a:moveTo>
                <a:pt x="0" y="0"/>
              </a:moveTo>
              <a:lnTo>
                <a:pt x="0" y="2356728"/>
              </a:lnTo>
              <a:lnTo>
                <a:pt x="172079" y="23567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43D00C-E918-1F4C-A30B-41467067548E}">
      <dsp:nvSpPr>
        <dsp:cNvPr id="0" name=""/>
        <dsp:cNvSpPr/>
      </dsp:nvSpPr>
      <dsp:spPr>
        <a:xfrm>
          <a:off x="2154014" y="2718849"/>
          <a:ext cx="1158784" cy="7242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Water management</a:t>
          </a:r>
          <a:endParaRPr lang="en-US" sz="1500" kern="1200" dirty="0"/>
        </a:p>
      </dsp:txBody>
      <dsp:txXfrm>
        <a:off x="2175226" y="2740061"/>
        <a:ext cx="1116360" cy="681816"/>
      </dsp:txXfrm>
    </dsp:sp>
    <dsp:sp modelId="{87ED8F5C-24FF-414C-891C-4EE1F45906B1}">
      <dsp:nvSpPr>
        <dsp:cNvPr id="0" name=""/>
        <dsp:cNvSpPr/>
      </dsp:nvSpPr>
      <dsp:spPr>
        <a:xfrm>
          <a:off x="1981935" y="724240"/>
          <a:ext cx="172079" cy="3262029"/>
        </a:xfrm>
        <a:custGeom>
          <a:avLst/>
          <a:gdLst/>
          <a:ahLst/>
          <a:cxnLst/>
          <a:rect l="0" t="0" r="0" b="0"/>
          <a:pathLst>
            <a:path>
              <a:moveTo>
                <a:pt x="0" y="0"/>
              </a:moveTo>
              <a:lnTo>
                <a:pt x="0" y="3262029"/>
              </a:lnTo>
              <a:lnTo>
                <a:pt x="172079" y="32620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AB861D-5924-DD40-95DC-B29B3454432B}">
      <dsp:nvSpPr>
        <dsp:cNvPr id="0" name=""/>
        <dsp:cNvSpPr/>
      </dsp:nvSpPr>
      <dsp:spPr>
        <a:xfrm>
          <a:off x="2154014" y="3624149"/>
          <a:ext cx="1158784" cy="7242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GB" sz="1500" kern="1200" dirty="0"/>
            <a:t>Spatial planning</a:t>
          </a:r>
          <a:endParaRPr lang="en-US" sz="1500" kern="1200" dirty="0"/>
        </a:p>
      </dsp:txBody>
      <dsp:txXfrm>
        <a:off x="2175226" y="3645361"/>
        <a:ext cx="1116360" cy="6818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D52E4-0CDB-B944-B901-76B074A48433}">
      <dsp:nvSpPr>
        <dsp:cNvPr id="0" name=""/>
        <dsp:cNvSpPr/>
      </dsp:nvSpPr>
      <dsp:spPr>
        <a:xfrm>
          <a:off x="0" y="0"/>
          <a:ext cx="1448150" cy="7240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Agencies</a:t>
          </a:r>
        </a:p>
      </dsp:txBody>
      <dsp:txXfrm>
        <a:off x="21207" y="21207"/>
        <a:ext cx="1405736" cy="681661"/>
      </dsp:txXfrm>
    </dsp:sp>
    <dsp:sp modelId="{6D634A85-BA8F-834A-AAD5-CD0A8D96D40F}">
      <dsp:nvSpPr>
        <dsp:cNvPr id="0" name=""/>
        <dsp:cNvSpPr/>
      </dsp:nvSpPr>
      <dsp:spPr>
        <a:xfrm>
          <a:off x="144815" y="724075"/>
          <a:ext cx="250322" cy="544601"/>
        </a:xfrm>
        <a:custGeom>
          <a:avLst/>
          <a:gdLst/>
          <a:ahLst/>
          <a:cxnLst/>
          <a:rect l="0" t="0" r="0" b="0"/>
          <a:pathLst>
            <a:path>
              <a:moveTo>
                <a:pt x="0" y="0"/>
              </a:moveTo>
              <a:lnTo>
                <a:pt x="0" y="544601"/>
              </a:lnTo>
              <a:lnTo>
                <a:pt x="250322" y="5446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85B572-E77B-A749-9FC1-B5EFB04A305A}">
      <dsp:nvSpPr>
        <dsp:cNvPr id="0" name=""/>
        <dsp:cNvSpPr/>
      </dsp:nvSpPr>
      <dsp:spPr>
        <a:xfrm>
          <a:off x="395137" y="906638"/>
          <a:ext cx="1579167" cy="7240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Road directorates</a:t>
          </a:r>
        </a:p>
      </dsp:txBody>
      <dsp:txXfrm>
        <a:off x="416344" y="927845"/>
        <a:ext cx="1536753" cy="681661"/>
      </dsp:txXfrm>
    </dsp:sp>
    <dsp:sp modelId="{0C7F0398-8086-E54F-B2D5-0A2B74A3EBE7}">
      <dsp:nvSpPr>
        <dsp:cNvPr id="0" name=""/>
        <dsp:cNvSpPr/>
      </dsp:nvSpPr>
      <dsp:spPr>
        <a:xfrm>
          <a:off x="144815" y="724075"/>
          <a:ext cx="250322" cy="1449695"/>
        </a:xfrm>
        <a:custGeom>
          <a:avLst/>
          <a:gdLst/>
          <a:ahLst/>
          <a:cxnLst/>
          <a:rect l="0" t="0" r="0" b="0"/>
          <a:pathLst>
            <a:path>
              <a:moveTo>
                <a:pt x="0" y="0"/>
              </a:moveTo>
              <a:lnTo>
                <a:pt x="0" y="1449695"/>
              </a:lnTo>
              <a:lnTo>
                <a:pt x="250322" y="14496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FBAD9A-2BE8-9944-8EE4-C1CD5F4F99A3}">
      <dsp:nvSpPr>
        <dsp:cNvPr id="0" name=""/>
        <dsp:cNvSpPr/>
      </dsp:nvSpPr>
      <dsp:spPr>
        <a:xfrm>
          <a:off x="395137" y="1811732"/>
          <a:ext cx="1476418" cy="7240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Environmental agencies</a:t>
          </a:r>
        </a:p>
      </dsp:txBody>
      <dsp:txXfrm>
        <a:off x="416344" y="1832939"/>
        <a:ext cx="1434004" cy="681661"/>
      </dsp:txXfrm>
    </dsp:sp>
    <dsp:sp modelId="{B403E3F9-E73D-9943-A83A-75DDC6E258D9}">
      <dsp:nvSpPr>
        <dsp:cNvPr id="0" name=""/>
        <dsp:cNvSpPr/>
      </dsp:nvSpPr>
      <dsp:spPr>
        <a:xfrm>
          <a:off x="144815" y="724075"/>
          <a:ext cx="250322" cy="2354789"/>
        </a:xfrm>
        <a:custGeom>
          <a:avLst/>
          <a:gdLst/>
          <a:ahLst/>
          <a:cxnLst/>
          <a:rect l="0" t="0" r="0" b="0"/>
          <a:pathLst>
            <a:path>
              <a:moveTo>
                <a:pt x="0" y="0"/>
              </a:moveTo>
              <a:lnTo>
                <a:pt x="0" y="2354789"/>
              </a:lnTo>
              <a:lnTo>
                <a:pt x="250322" y="23547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4C3CBF-DDB0-1944-B2AE-E159088F23D2}">
      <dsp:nvSpPr>
        <dsp:cNvPr id="0" name=""/>
        <dsp:cNvSpPr/>
      </dsp:nvSpPr>
      <dsp:spPr>
        <a:xfrm>
          <a:off x="395137" y="2716826"/>
          <a:ext cx="1520546" cy="7240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Water Management agencies</a:t>
          </a:r>
        </a:p>
      </dsp:txBody>
      <dsp:txXfrm>
        <a:off x="416344" y="2738033"/>
        <a:ext cx="1478132" cy="6816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0EEE9-6230-2546-9EE9-DAA250824A4B}">
      <dsp:nvSpPr>
        <dsp:cNvPr id="0" name=""/>
        <dsp:cNvSpPr/>
      </dsp:nvSpPr>
      <dsp:spPr>
        <a:xfrm>
          <a:off x="314034" y="357"/>
          <a:ext cx="1412007" cy="7060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Public enterprises</a:t>
          </a:r>
        </a:p>
      </dsp:txBody>
      <dsp:txXfrm>
        <a:off x="334712" y="21035"/>
        <a:ext cx="1370651" cy="664647"/>
      </dsp:txXfrm>
    </dsp:sp>
    <dsp:sp modelId="{D936D628-8ED9-F84E-96C1-BE79EBE23ACA}">
      <dsp:nvSpPr>
        <dsp:cNvPr id="0" name=""/>
        <dsp:cNvSpPr/>
      </dsp:nvSpPr>
      <dsp:spPr>
        <a:xfrm>
          <a:off x="455235" y="706360"/>
          <a:ext cx="141200" cy="586300"/>
        </a:xfrm>
        <a:custGeom>
          <a:avLst/>
          <a:gdLst/>
          <a:ahLst/>
          <a:cxnLst/>
          <a:rect l="0" t="0" r="0" b="0"/>
          <a:pathLst>
            <a:path>
              <a:moveTo>
                <a:pt x="0" y="0"/>
              </a:moveTo>
              <a:lnTo>
                <a:pt x="0" y="586300"/>
              </a:lnTo>
              <a:lnTo>
                <a:pt x="141200" y="5863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6A7DDA-AD20-E248-8949-C8CB301D3A83}">
      <dsp:nvSpPr>
        <dsp:cNvPr id="0" name=""/>
        <dsp:cNvSpPr/>
      </dsp:nvSpPr>
      <dsp:spPr>
        <a:xfrm>
          <a:off x="596436" y="882861"/>
          <a:ext cx="2182352" cy="8195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Hydrometeorological and Seismic Institutes</a:t>
          </a:r>
        </a:p>
      </dsp:txBody>
      <dsp:txXfrm>
        <a:off x="620441" y="906866"/>
        <a:ext cx="2134342" cy="771589"/>
      </dsp:txXfrm>
    </dsp:sp>
    <dsp:sp modelId="{EFE0AE55-99B9-2846-A679-880E9DC7F230}">
      <dsp:nvSpPr>
        <dsp:cNvPr id="0" name=""/>
        <dsp:cNvSpPr/>
      </dsp:nvSpPr>
      <dsp:spPr>
        <a:xfrm>
          <a:off x="455235" y="706360"/>
          <a:ext cx="141200" cy="1525603"/>
        </a:xfrm>
        <a:custGeom>
          <a:avLst/>
          <a:gdLst/>
          <a:ahLst/>
          <a:cxnLst/>
          <a:rect l="0" t="0" r="0" b="0"/>
          <a:pathLst>
            <a:path>
              <a:moveTo>
                <a:pt x="0" y="0"/>
              </a:moveTo>
              <a:lnTo>
                <a:pt x="0" y="1525603"/>
              </a:lnTo>
              <a:lnTo>
                <a:pt x="141200" y="15256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C8D0C5-AE2C-B842-B83E-91D630AECA93}">
      <dsp:nvSpPr>
        <dsp:cNvPr id="0" name=""/>
        <dsp:cNvSpPr/>
      </dsp:nvSpPr>
      <dsp:spPr>
        <a:xfrm>
          <a:off x="596436" y="1878962"/>
          <a:ext cx="1837224" cy="70600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Institutes for Statistics</a:t>
          </a:r>
        </a:p>
      </dsp:txBody>
      <dsp:txXfrm>
        <a:off x="617114" y="1899640"/>
        <a:ext cx="1795868" cy="6646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00B59-F168-004B-B67E-2F906227DA7C}">
      <dsp:nvSpPr>
        <dsp:cNvPr id="0" name=""/>
        <dsp:cNvSpPr/>
      </dsp:nvSpPr>
      <dsp:spPr>
        <a:xfrm rot="2563744">
          <a:off x="4049605" y="3403705"/>
          <a:ext cx="728585" cy="38979"/>
        </a:xfrm>
        <a:custGeom>
          <a:avLst/>
          <a:gdLst/>
          <a:ahLst/>
          <a:cxnLst/>
          <a:rect l="0" t="0" r="0" b="0"/>
          <a:pathLst>
            <a:path>
              <a:moveTo>
                <a:pt x="0" y="19489"/>
              </a:moveTo>
              <a:lnTo>
                <a:pt x="728585" y="19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EB4730-B8D3-2547-B3AC-E699D237BF6E}">
      <dsp:nvSpPr>
        <dsp:cNvPr id="0" name=""/>
        <dsp:cNvSpPr/>
      </dsp:nvSpPr>
      <dsp:spPr>
        <a:xfrm>
          <a:off x="4146299" y="2403362"/>
          <a:ext cx="811032" cy="38979"/>
        </a:xfrm>
        <a:custGeom>
          <a:avLst/>
          <a:gdLst/>
          <a:ahLst/>
          <a:cxnLst/>
          <a:rect l="0" t="0" r="0" b="0"/>
          <a:pathLst>
            <a:path>
              <a:moveTo>
                <a:pt x="0" y="19489"/>
              </a:moveTo>
              <a:lnTo>
                <a:pt x="811032" y="19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B97887-F6E6-D540-BA7B-4CF721EA2E80}">
      <dsp:nvSpPr>
        <dsp:cNvPr id="0" name=""/>
        <dsp:cNvSpPr/>
      </dsp:nvSpPr>
      <dsp:spPr>
        <a:xfrm rot="19036256">
          <a:off x="4049605" y="1403020"/>
          <a:ext cx="728585" cy="38979"/>
        </a:xfrm>
        <a:custGeom>
          <a:avLst/>
          <a:gdLst/>
          <a:ahLst/>
          <a:cxnLst/>
          <a:rect l="0" t="0" r="0" b="0"/>
          <a:pathLst>
            <a:path>
              <a:moveTo>
                <a:pt x="0" y="19489"/>
              </a:moveTo>
              <a:lnTo>
                <a:pt x="728585" y="19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11985C-F768-D940-83A3-9B8BD4CC5FAA}">
      <dsp:nvSpPr>
        <dsp:cNvPr id="0" name=""/>
        <dsp:cNvSpPr/>
      </dsp:nvSpPr>
      <dsp:spPr>
        <a:xfrm>
          <a:off x="2166141" y="1258053"/>
          <a:ext cx="2329597" cy="23295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58075E-C328-8341-898B-5724C9315B58}">
      <dsp:nvSpPr>
        <dsp:cNvPr id="0" name=""/>
        <dsp:cNvSpPr/>
      </dsp:nvSpPr>
      <dsp:spPr>
        <a:xfrm>
          <a:off x="4495994" y="2233"/>
          <a:ext cx="1397758" cy="1397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Stakeholder inputs</a:t>
          </a:r>
        </a:p>
      </dsp:txBody>
      <dsp:txXfrm>
        <a:off x="4700691" y="206930"/>
        <a:ext cx="988364" cy="988364"/>
      </dsp:txXfrm>
    </dsp:sp>
    <dsp:sp modelId="{97B17E13-9C18-6249-9767-5B83EB098926}">
      <dsp:nvSpPr>
        <dsp:cNvPr id="0" name=""/>
        <dsp:cNvSpPr/>
      </dsp:nvSpPr>
      <dsp:spPr>
        <a:xfrm>
          <a:off x="4957332" y="1723973"/>
          <a:ext cx="1397758" cy="1397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National consultants</a:t>
          </a:r>
        </a:p>
      </dsp:txBody>
      <dsp:txXfrm>
        <a:off x="5162029" y="1928670"/>
        <a:ext cx="988364" cy="988364"/>
      </dsp:txXfrm>
    </dsp:sp>
    <dsp:sp modelId="{6764C54B-3C81-3044-AA53-657FEA4B5367}">
      <dsp:nvSpPr>
        <dsp:cNvPr id="0" name=""/>
        <dsp:cNvSpPr/>
      </dsp:nvSpPr>
      <dsp:spPr>
        <a:xfrm>
          <a:off x="4495994" y="3445712"/>
          <a:ext cx="1397758" cy="1397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International consultants</a:t>
          </a:r>
        </a:p>
      </dsp:txBody>
      <dsp:txXfrm>
        <a:off x="4700691" y="3650409"/>
        <a:ext cx="988364" cy="9883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00B59-F168-004B-B67E-2F906227DA7C}">
      <dsp:nvSpPr>
        <dsp:cNvPr id="0" name=""/>
        <dsp:cNvSpPr/>
      </dsp:nvSpPr>
      <dsp:spPr>
        <a:xfrm rot="2563744">
          <a:off x="4049605" y="3403705"/>
          <a:ext cx="728585" cy="38979"/>
        </a:xfrm>
        <a:custGeom>
          <a:avLst/>
          <a:gdLst/>
          <a:ahLst/>
          <a:cxnLst/>
          <a:rect l="0" t="0" r="0" b="0"/>
          <a:pathLst>
            <a:path>
              <a:moveTo>
                <a:pt x="0" y="19489"/>
              </a:moveTo>
              <a:lnTo>
                <a:pt x="728585" y="19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EB4730-B8D3-2547-B3AC-E699D237BF6E}">
      <dsp:nvSpPr>
        <dsp:cNvPr id="0" name=""/>
        <dsp:cNvSpPr/>
      </dsp:nvSpPr>
      <dsp:spPr>
        <a:xfrm>
          <a:off x="4146299" y="2403362"/>
          <a:ext cx="811032" cy="38979"/>
        </a:xfrm>
        <a:custGeom>
          <a:avLst/>
          <a:gdLst/>
          <a:ahLst/>
          <a:cxnLst/>
          <a:rect l="0" t="0" r="0" b="0"/>
          <a:pathLst>
            <a:path>
              <a:moveTo>
                <a:pt x="0" y="19489"/>
              </a:moveTo>
              <a:lnTo>
                <a:pt x="811032" y="19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B97887-F6E6-D540-BA7B-4CF721EA2E80}">
      <dsp:nvSpPr>
        <dsp:cNvPr id="0" name=""/>
        <dsp:cNvSpPr/>
      </dsp:nvSpPr>
      <dsp:spPr>
        <a:xfrm rot="19036256">
          <a:off x="4049605" y="1403020"/>
          <a:ext cx="728585" cy="38979"/>
        </a:xfrm>
        <a:custGeom>
          <a:avLst/>
          <a:gdLst/>
          <a:ahLst/>
          <a:cxnLst/>
          <a:rect l="0" t="0" r="0" b="0"/>
          <a:pathLst>
            <a:path>
              <a:moveTo>
                <a:pt x="0" y="19489"/>
              </a:moveTo>
              <a:lnTo>
                <a:pt x="728585" y="19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11985C-F768-D940-83A3-9B8BD4CC5FAA}">
      <dsp:nvSpPr>
        <dsp:cNvPr id="0" name=""/>
        <dsp:cNvSpPr/>
      </dsp:nvSpPr>
      <dsp:spPr>
        <a:xfrm>
          <a:off x="2166141" y="1258053"/>
          <a:ext cx="2329597" cy="23295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58075E-C328-8341-898B-5724C9315B58}">
      <dsp:nvSpPr>
        <dsp:cNvPr id="0" name=""/>
        <dsp:cNvSpPr/>
      </dsp:nvSpPr>
      <dsp:spPr>
        <a:xfrm>
          <a:off x="4495994" y="2233"/>
          <a:ext cx="1397758" cy="1397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Stakeholder inputs</a:t>
          </a:r>
        </a:p>
      </dsp:txBody>
      <dsp:txXfrm>
        <a:off x="4700691" y="206930"/>
        <a:ext cx="988364" cy="988364"/>
      </dsp:txXfrm>
    </dsp:sp>
    <dsp:sp modelId="{97B17E13-9C18-6249-9767-5B83EB098926}">
      <dsp:nvSpPr>
        <dsp:cNvPr id="0" name=""/>
        <dsp:cNvSpPr/>
      </dsp:nvSpPr>
      <dsp:spPr>
        <a:xfrm>
          <a:off x="4957332" y="1723973"/>
          <a:ext cx="1397758" cy="1397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National consultants</a:t>
          </a:r>
        </a:p>
      </dsp:txBody>
      <dsp:txXfrm>
        <a:off x="5162029" y="1928670"/>
        <a:ext cx="988364" cy="988364"/>
      </dsp:txXfrm>
    </dsp:sp>
    <dsp:sp modelId="{6764C54B-3C81-3044-AA53-657FEA4B5367}">
      <dsp:nvSpPr>
        <dsp:cNvPr id="0" name=""/>
        <dsp:cNvSpPr/>
      </dsp:nvSpPr>
      <dsp:spPr>
        <a:xfrm>
          <a:off x="4495994" y="3445712"/>
          <a:ext cx="1397758" cy="13977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International consultants</a:t>
          </a:r>
        </a:p>
      </dsp:txBody>
      <dsp:txXfrm>
        <a:off x="4700691" y="3650409"/>
        <a:ext cx="988364" cy="9883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FB068-20BB-DC47-A0CF-C806E639C613}">
      <dsp:nvSpPr>
        <dsp:cNvPr id="0" name=""/>
        <dsp:cNvSpPr/>
      </dsp:nvSpPr>
      <dsp:spPr>
        <a:xfrm rot="5400000">
          <a:off x="3601530" y="-1217676"/>
          <a:ext cx="1218493" cy="396308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2410" tIns="116205" rIns="232410" bIns="116205" numCol="1" spcCol="1270" anchor="ctr" anchorCtr="0">
          <a:noAutofit/>
        </a:bodyPr>
        <a:lstStyle/>
        <a:p>
          <a:pPr marL="285750" lvl="1" indent="-285750" algn="l" defTabSz="2711450">
            <a:lnSpc>
              <a:spcPct val="90000"/>
            </a:lnSpc>
            <a:spcBef>
              <a:spcPct val="0"/>
            </a:spcBef>
            <a:spcAft>
              <a:spcPct val="15000"/>
            </a:spcAft>
            <a:buChar char="•"/>
          </a:pPr>
          <a:r>
            <a:rPr lang="en-US" sz="6100" kern="1200" dirty="0"/>
            <a:t>2024 ?</a:t>
          </a:r>
        </a:p>
      </dsp:txBody>
      <dsp:txXfrm rot="-5400000">
        <a:off x="2229235" y="214101"/>
        <a:ext cx="3903602" cy="1099529"/>
      </dsp:txXfrm>
    </dsp:sp>
    <dsp:sp modelId="{C2CA7813-6A78-7747-800B-422247FAD7AF}">
      <dsp:nvSpPr>
        <dsp:cNvPr id="0" name=""/>
        <dsp:cNvSpPr/>
      </dsp:nvSpPr>
      <dsp:spPr>
        <a:xfrm>
          <a:off x="0" y="2307"/>
          <a:ext cx="2229234" cy="1523116"/>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To make operational institutional cooperation for relevant data collection and risk assessment – </a:t>
          </a:r>
        </a:p>
      </dsp:txBody>
      <dsp:txXfrm>
        <a:off x="74352" y="76659"/>
        <a:ext cx="2080530" cy="1374412"/>
      </dsp:txXfrm>
    </dsp:sp>
    <dsp:sp modelId="{6723C71F-C35F-C740-9D0E-276C320D704C}">
      <dsp:nvSpPr>
        <dsp:cNvPr id="0" name=""/>
        <dsp:cNvSpPr/>
      </dsp:nvSpPr>
      <dsp:spPr>
        <a:xfrm rot="5400000">
          <a:off x="3601530" y="381595"/>
          <a:ext cx="1218493" cy="396308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2410" tIns="116205" rIns="232410" bIns="116205" numCol="1" spcCol="1270" anchor="ctr" anchorCtr="0">
          <a:noAutofit/>
        </a:bodyPr>
        <a:lstStyle/>
        <a:p>
          <a:pPr marL="285750" lvl="1" indent="-285750" algn="l" defTabSz="2711450">
            <a:lnSpc>
              <a:spcPct val="90000"/>
            </a:lnSpc>
            <a:spcBef>
              <a:spcPct val="0"/>
            </a:spcBef>
            <a:spcAft>
              <a:spcPct val="15000"/>
            </a:spcAft>
            <a:buChar char="•"/>
          </a:pPr>
          <a:r>
            <a:rPr lang="en-US" sz="6100" kern="1200" dirty="0"/>
            <a:t>2025 ?</a:t>
          </a:r>
        </a:p>
      </dsp:txBody>
      <dsp:txXfrm rot="-5400000">
        <a:off x="2229235" y="1813372"/>
        <a:ext cx="3903602" cy="1099529"/>
      </dsp:txXfrm>
    </dsp:sp>
    <dsp:sp modelId="{5456A85D-63D9-AE40-9E8D-3D2C0329A69D}">
      <dsp:nvSpPr>
        <dsp:cNvPr id="0" name=""/>
        <dsp:cNvSpPr/>
      </dsp:nvSpPr>
      <dsp:spPr>
        <a:xfrm>
          <a:off x="0" y="1601579"/>
          <a:ext cx="2229234" cy="1523116"/>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To strengthen institutional capacities for the road infrastructure risk assessment-</a:t>
          </a:r>
        </a:p>
      </dsp:txBody>
      <dsp:txXfrm>
        <a:off x="74352" y="1675931"/>
        <a:ext cx="2080530" cy="1374412"/>
      </dsp:txXfrm>
    </dsp:sp>
    <dsp:sp modelId="{8B2E8627-5D66-5541-BB29-EB4ECAF68F21}">
      <dsp:nvSpPr>
        <dsp:cNvPr id="0" name=""/>
        <dsp:cNvSpPr/>
      </dsp:nvSpPr>
      <dsp:spPr>
        <a:xfrm rot="5400000">
          <a:off x="3601530" y="1980868"/>
          <a:ext cx="1218493" cy="3963084"/>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2410" tIns="116205" rIns="232410" bIns="116205" numCol="1" spcCol="1270" anchor="ctr" anchorCtr="0">
          <a:noAutofit/>
        </a:bodyPr>
        <a:lstStyle/>
        <a:p>
          <a:pPr marL="285750" lvl="1" indent="-285750" algn="l" defTabSz="2711450">
            <a:lnSpc>
              <a:spcPct val="90000"/>
            </a:lnSpc>
            <a:spcBef>
              <a:spcPct val="0"/>
            </a:spcBef>
            <a:spcAft>
              <a:spcPct val="15000"/>
            </a:spcAft>
            <a:buChar char="•"/>
          </a:pPr>
          <a:r>
            <a:rPr lang="en-US" sz="6100" kern="1200" dirty="0"/>
            <a:t>2026 ?</a:t>
          </a:r>
        </a:p>
      </dsp:txBody>
      <dsp:txXfrm rot="-5400000">
        <a:off x="2229235" y="3412645"/>
        <a:ext cx="3903602" cy="1099529"/>
      </dsp:txXfrm>
    </dsp:sp>
    <dsp:sp modelId="{EBC4B491-6222-544F-A542-C56A62525D67}">
      <dsp:nvSpPr>
        <dsp:cNvPr id="0" name=""/>
        <dsp:cNvSpPr/>
      </dsp:nvSpPr>
      <dsp:spPr>
        <a:xfrm>
          <a:off x="0" y="3200851"/>
          <a:ext cx="2229234" cy="1523116"/>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To strengthen institutional capacities for resilience planning? </a:t>
          </a:r>
        </a:p>
      </dsp:txBody>
      <dsp:txXfrm>
        <a:off x="74352" y="3275203"/>
        <a:ext cx="2080530" cy="13744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D3E52-4274-48B0-997E-B056D0FA11A9}">
      <dsp:nvSpPr>
        <dsp:cNvPr id="0" name=""/>
        <dsp:cNvSpPr/>
      </dsp:nvSpPr>
      <dsp:spPr>
        <a:xfrm>
          <a:off x="0" y="4450"/>
          <a:ext cx="6117335" cy="9479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8BD7D6-D531-4E60-8761-868ACA0824B4}">
      <dsp:nvSpPr>
        <dsp:cNvPr id="0" name=""/>
        <dsp:cNvSpPr/>
      </dsp:nvSpPr>
      <dsp:spPr>
        <a:xfrm>
          <a:off x="286760" y="217743"/>
          <a:ext cx="521382" cy="52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17FDCC-83E3-43B6-811C-BF6382590D42}">
      <dsp:nvSpPr>
        <dsp:cNvPr id="0" name=""/>
        <dsp:cNvSpPr/>
      </dsp:nvSpPr>
      <dsp:spPr>
        <a:xfrm>
          <a:off x="1094903" y="4450"/>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755650">
            <a:lnSpc>
              <a:spcPct val="90000"/>
            </a:lnSpc>
            <a:spcBef>
              <a:spcPct val="0"/>
            </a:spcBef>
            <a:spcAft>
              <a:spcPct val="35000"/>
            </a:spcAft>
            <a:buNone/>
          </a:pPr>
          <a:r>
            <a:rPr lang="en-US" sz="1700" kern="1200"/>
            <a:t>set list of necessary data, </a:t>
          </a:r>
        </a:p>
      </dsp:txBody>
      <dsp:txXfrm>
        <a:off x="1094903" y="4450"/>
        <a:ext cx="5022432" cy="947968"/>
      </dsp:txXfrm>
    </dsp:sp>
    <dsp:sp modelId="{80BEB8DA-6AD9-4F9B-BCC9-1F349267E83D}">
      <dsp:nvSpPr>
        <dsp:cNvPr id="0" name=""/>
        <dsp:cNvSpPr/>
      </dsp:nvSpPr>
      <dsp:spPr>
        <a:xfrm>
          <a:off x="0" y="1189411"/>
          <a:ext cx="6117335" cy="9479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5CCDEA-14FB-4FC7-80B5-360CF76E9662}">
      <dsp:nvSpPr>
        <dsp:cNvPr id="0" name=""/>
        <dsp:cNvSpPr/>
      </dsp:nvSpPr>
      <dsp:spPr>
        <a:xfrm>
          <a:off x="286760" y="1402704"/>
          <a:ext cx="521382" cy="52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9371A3-A056-46D9-8672-2F2D2C9FD249}">
      <dsp:nvSpPr>
        <dsp:cNvPr id="0" name=""/>
        <dsp:cNvSpPr/>
      </dsp:nvSpPr>
      <dsp:spPr>
        <a:xfrm>
          <a:off x="1094903" y="118941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755650">
            <a:lnSpc>
              <a:spcPct val="90000"/>
            </a:lnSpc>
            <a:spcBef>
              <a:spcPct val="0"/>
            </a:spcBef>
            <a:spcAft>
              <a:spcPct val="35000"/>
            </a:spcAft>
            <a:buNone/>
          </a:pPr>
          <a:r>
            <a:rPr lang="en-US" sz="1700" kern="1200" dirty="0"/>
            <a:t>set a hazard/risk assessment methodology </a:t>
          </a:r>
        </a:p>
      </dsp:txBody>
      <dsp:txXfrm>
        <a:off x="1094903" y="1189411"/>
        <a:ext cx="5022432" cy="947968"/>
      </dsp:txXfrm>
    </dsp:sp>
    <dsp:sp modelId="{FCABD5A6-D7EF-4BD4-9511-03FC4CBF5CBE}">
      <dsp:nvSpPr>
        <dsp:cNvPr id="0" name=""/>
        <dsp:cNvSpPr/>
      </dsp:nvSpPr>
      <dsp:spPr>
        <a:xfrm>
          <a:off x="0" y="2374371"/>
          <a:ext cx="6117335" cy="94796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00799-0BFF-46D7-B277-4FFA4B6E890B}">
      <dsp:nvSpPr>
        <dsp:cNvPr id="0" name=""/>
        <dsp:cNvSpPr/>
      </dsp:nvSpPr>
      <dsp:spPr>
        <a:xfrm>
          <a:off x="286760" y="2587664"/>
          <a:ext cx="521382" cy="52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AF14F4-8ABC-4EFA-9B87-539409EAF159}">
      <dsp:nvSpPr>
        <dsp:cNvPr id="0" name=""/>
        <dsp:cNvSpPr/>
      </dsp:nvSpPr>
      <dsp:spPr>
        <a:xfrm>
          <a:off x="1094903" y="237437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755650">
            <a:lnSpc>
              <a:spcPct val="90000"/>
            </a:lnSpc>
            <a:spcBef>
              <a:spcPct val="0"/>
            </a:spcBef>
            <a:spcAft>
              <a:spcPct val="35000"/>
            </a:spcAft>
            <a:buNone/>
          </a:pPr>
          <a:r>
            <a:rPr lang="en-US" sz="1700" kern="1200"/>
            <a:t>develop missing probability hazard/risk maps and diagrams, </a:t>
          </a:r>
        </a:p>
      </dsp:txBody>
      <dsp:txXfrm>
        <a:off x="1094903" y="2374371"/>
        <a:ext cx="5022432" cy="947968"/>
      </dsp:txXfrm>
    </dsp:sp>
    <dsp:sp modelId="{424166D1-68EE-4C69-A10C-F98854FD276A}">
      <dsp:nvSpPr>
        <dsp:cNvPr id="0" name=""/>
        <dsp:cNvSpPr/>
      </dsp:nvSpPr>
      <dsp:spPr>
        <a:xfrm>
          <a:off x="0" y="3559332"/>
          <a:ext cx="6117335" cy="94796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C685D0-51FE-408B-A671-793B2A1553EC}">
      <dsp:nvSpPr>
        <dsp:cNvPr id="0" name=""/>
        <dsp:cNvSpPr/>
      </dsp:nvSpPr>
      <dsp:spPr>
        <a:xfrm>
          <a:off x="286760" y="3772625"/>
          <a:ext cx="521382" cy="5213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4CE940-CFC0-460D-B946-00DE56345958}">
      <dsp:nvSpPr>
        <dsp:cNvPr id="0" name=""/>
        <dsp:cNvSpPr/>
      </dsp:nvSpPr>
      <dsp:spPr>
        <a:xfrm>
          <a:off x="1094903" y="355933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755650">
            <a:lnSpc>
              <a:spcPct val="90000"/>
            </a:lnSpc>
            <a:spcBef>
              <a:spcPct val="0"/>
            </a:spcBef>
            <a:spcAft>
              <a:spcPct val="35000"/>
            </a:spcAft>
            <a:buNone/>
          </a:pPr>
          <a:r>
            <a:rPr lang="en-US" sz="1700" kern="1200"/>
            <a:t>develop cooperation mechanisms among institutions and SOP for data exchange and elaboration = </a:t>
          </a:r>
        </a:p>
      </dsp:txBody>
      <dsp:txXfrm>
        <a:off x="1094903" y="3559332"/>
        <a:ext cx="5022432" cy="947968"/>
      </dsp:txXfrm>
    </dsp:sp>
    <dsp:sp modelId="{38DE1EC9-14FA-48FF-A76C-2D3A9EE77A76}">
      <dsp:nvSpPr>
        <dsp:cNvPr id="0" name=""/>
        <dsp:cNvSpPr/>
      </dsp:nvSpPr>
      <dsp:spPr>
        <a:xfrm>
          <a:off x="0" y="4744292"/>
          <a:ext cx="6117335" cy="94796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FBCCA4-45D6-4B97-B73A-99A750CB7334}">
      <dsp:nvSpPr>
        <dsp:cNvPr id="0" name=""/>
        <dsp:cNvSpPr/>
      </dsp:nvSpPr>
      <dsp:spPr>
        <a:xfrm>
          <a:off x="286760" y="4957585"/>
          <a:ext cx="521382" cy="5213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A7971B-84F3-4469-A43F-9FF36C0C92C6}">
      <dsp:nvSpPr>
        <dsp:cNvPr id="0" name=""/>
        <dsp:cNvSpPr/>
      </dsp:nvSpPr>
      <dsp:spPr>
        <a:xfrm>
          <a:off x="1094903" y="474429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755650">
            <a:lnSpc>
              <a:spcPct val="90000"/>
            </a:lnSpc>
            <a:spcBef>
              <a:spcPct val="0"/>
            </a:spcBef>
            <a:spcAft>
              <a:spcPct val="35000"/>
            </a:spcAft>
            <a:buNone/>
          </a:pPr>
          <a:r>
            <a:rPr lang="en-US" sz="1700" kern="1200"/>
            <a:t>integrated information system with all data/ hazard/risk maps and diagrams available.</a:t>
          </a:r>
        </a:p>
      </dsp:txBody>
      <dsp:txXfrm>
        <a:off x="1094903" y="4744292"/>
        <a:ext cx="5022432" cy="9479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A5F53-4D45-624E-8697-0514CFA94A20}">
      <dsp:nvSpPr>
        <dsp:cNvPr id="0" name=""/>
        <dsp:cNvSpPr/>
      </dsp:nvSpPr>
      <dsp:spPr>
        <a:xfrm>
          <a:off x="1238463" y="1476"/>
          <a:ext cx="4953855" cy="151388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6119" tIns="384527" rIns="96119" bIns="384527" numCol="1" spcCol="1270" anchor="ctr" anchorCtr="0">
          <a:noAutofit/>
        </a:bodyPr>
        <a:lstStyle/>
        <a:p>
          <a:pPr marL="0" lvl="0" indent="0" algn="l" defTabSz="800100">
            <a:lnSpc>
              <a:spcPct val="90000"/>
            </a:lnSpc>
            <a:spcBef>
              <a:spcPct val="0"/>
            </a:spcBef>
            <a:spcAft>
              <a:spcPct val="35000"/>
            </a:spcAft>
            <a:buNone/>
          </a:pPr>
          <a:r>
            <a:rPr lang="en-US" sz="1800" kern="1200" dirty="0"/>
            <a:t>Prepare methodological guidelines/ technical standards  on infrastructure risk assessment , </a:t>
          </a:r>
        </a:p>
      </dsp:txBody>
      <dsp:txXfrm>
        <a:off x="1238463" y="1476"/>
        <a:ext cx="4953855" cy="1513885"/>
      </dsp:txXfrm>
    </dsp:sp>
    <dsp:sp modelId="{AAB32B00-2111-964C-A121-4A3CF2DAB636}">
      <dsp:nvSpPr>
        <dsp:cNvPr id="0" name=""/>
        <dsp:cNvSpPr/>
      </dsp:nvSpPr>
      <dsp:spPr>
        <a:xfrm>
          <a:off x="0" y="1476"/>
          <a:ext cx="1238463" cy="1513885"/>
        </a:xfrm>
        <a:prstGeom prst="re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5535" tIns="149538" rIns="65535" bIns="149538" numCol="1" spcCol="1270" anchor="ctr" anchorCtr="0">
          <a:noAutofit/>
        </a:bodyPr>
        <a:lstStyle/>
        <a:p>
          <a:pPr marL="0" lvl="0" indent="0" algn="ctr" defTabSz="1022350">
            <a:lnSpc>
              <a:spcPct val="90000"/>
            </a:lnSpc>
            <a:spcBef>
              <a:spcPct val="0"/>
            </a:spcBef>
            <a:spcAft>
              <a:spcPct val="35000"/>
            </a:spcAft>
            <a:buNone/>
          </a:pPr>
          <a:r>
            <a:rPr lang="en-US" sz="2300" kern="1200"/>
            <a:t>Prepare</a:t>
          </a:r>
        </a:p>
      </dsp:txBody>
      <dsp:txXfrm>
        <a:off x="0" y="1476"/>
        <a:ext cx="1238463" cy="1513885"/>
      </dsp:txXfrm>
    </dsp:sp>
    <dsp:sp modelId="{EE10F66B-B530-5548-8C58-CC69E256BF83}">
      <dsp:nvSpPr>
        <dsp:cNvPr id="0" name=""/>
        <dsp:cNvSpPr/>
      </dsp:nvSpPr>
      <dsp:spPr>
        <a:xfrm>
          <a:off x="1238463" y="1606195"/>
          <a:ext cx="4953855" cy="1513885"/>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6119" tIns="384527" rIns="96119" bIns="384527" numCol="1" spcCol="1270" anchor="ctr" anchorCtr="0">
          <a:noAutofit/>
        </a:bodyPr>
        <a:lstStyle/>
        <a:p>
          <a:pPr marL="0" lvl="0" indent="0" algn="l" defTabSz="800100">
            <a:lnSpc>
              <a:spcPct val="90000"/>
            </a:lnSpc>
            <a:spcBef>
              <a:spcPct val="0"/>
            </a:spcBef>
            <a:spcAft>
              <a:spcPct val="35000"/>
            </a:spcAft>
            <a:buNone/>
          </a:pPr>
          <a:r>
            <a:rPr lang="en-US" sz="1800" kern="1200" dirty="0"/>
            <a:t>Deliver staff and expert training </a:t>
          </a:r>
        </a:p>
      </dsp:txBody>
      <dsp:txXfrm>
        <a:off x="1238463" y="1606195"/>
        <a:ext cx="4953855" cy="1513885"/>
      </dsp:txXfrm>
    </dsp:sp>
    <dsp:sp modelId="{50F30BD3-3875-D043-8B2A-C3996F948BB2}">
      <dsp:nvSpPr>
        <dsp:cNvPr id="0" name=""/>
        <dsp:cNvSpPr/>
      </dsp:nvSpPr>
      <dsp:spPr>
        <a:xfrm>
          <a:off x="0" y="1606195"/>
          <a:ext cx="1238463" cy="1513885"/>
        </a:xfrm>
        <a:prstGeom prst="rect">
          <a:avLst/>
        </a:prstGeom>
        <a:solidFill>
          <a:schemeClr val="lt1">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5535" tIns="149538" rIns="65535" bIns="149538" numCol="1" spcCol="1270" anchor="ctr" anchorCtr="0">
          <a:noAutofit/>
        </a:bodyPr>
        <a:lstStyle/>
        <a:p>
          <a:pPr marL="0" lvl="0" indent="0" algn="ctr" defTabSz="1022350">
            <a:lnSpc>
              <a:spcPct val="90000"/>
            </a:lnSpc>
            <a:spcBef>
              <a:spcPct val="0"/>
            </a:spcBef>
            <a:spcAft>
              <a:spcPct val="35000"/>
            </a:spcAft>
            <a:buNone/>
          </a:pPr>
          <a:r>
            <a:rPr lang="en-US" sz="2300" kern="1200"/>
            <a:t>Deliver</a:t>
          </a:r>
        </a:p>
      </dsp:txBody>
      <dsp:txXfrm>
        <a:off x="0" y="1606195"/>
        <a:ext cx="1238463" cy="1513885"/>
      </dsp:txXfrm>
    </dsp:sp>
    <dsp:sp modelId="{8DBB3E89-FDAB-A341-85BD-888561177473}">
      <dsp:nvSpPr>
        <dsp:cNvPr id="0" name=""/>
        <dsp:cNvSpPr/>
      </dsp:nvSpPr>
      <dsp:spPr>
        <a:xfrm>
          <a:off x="1238463" y="3210913"/>
          <a:ext cx="4953855" cy="1513885"/>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96119" tIns="384527" rIns="96119" bIns="384527" numCol="1" spcCol="1270" anchor="ctr" anchorCtr="0">
          <a:noAutofit/>
        </a:bodyPr>
        <a:lstStyle/>
        <a:p>
          <a:pPr marL="0" lvl="0" indent="0" algn="l" defTabSz="800100">
            <a:lnSpc>
              <a:spcPct val="90000"/>
            </a:lnSpc>
            <a:spcBef>
              <a:spcPct val="0"/>
            </a:spcBef>
            <a:spcAft>
              <a:spcPct val="35000"/>
            </a:spcAft>
            <a:buNone/>
          </a:pPr>
          <a:r>
            <a:rPr lang="en-US" sz="1800" kern="1200" dirty="0"/>
            <a:t>Conduct climate Resilience Risk Assessment for the main road network in countries missing them</a:t>
          </a:r>
        </a:p>
      </dsp:txBody>
      <dsp:txXfrm>
        <a:off x="1238463" y="3210913"/>
        <a:ext cx="4953855" cy="1513885"/>
      </dsp:txXfrm>
    </dsp:sp>
    <dsp:sp modelId="{B3C678C2-7A47-3447-A4EB-C48580881341}">
      <dsp:nvSpPr>
        <dsp:cNvPr id="0" name=""/>
        <dsp:cNvSpPr/>
      </dsp:nvSpPr>
      <dsp:spPr>
        <a:xfrm>
          <a:off x="0" y="3210913"/>
          <a:ext cx="1238463" cy="1513885"/>
        </a:xfrm>
        <a:prstGeom prst="rect">
          <a:avLst/>
        </a:prstGeom>
        <a:solidFill>
          <a:schemeClr val="lt1">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5535" tIns="149538" rIns="65535" bIns="149538" numCol="1" spcCol="1270" anchor="ctr" anchorCtr="0">
          <a:noAutofit/>
        </a:bodyPr>
        <a:lstStyle/>
        <a:p>
          <a:pPr marL="0" lvl="0" indent="0" algn="ctr" defTabSz="1022350">
            <a:lnSpc>
              <a:spcPct val="90000"/>
            </a:lnSpc>
            <a:spcBef>
              <a:spcPct val="0"/>
            </a:spcBef>
            <a:spcAft>
              <a:spcPct val="35000"/>
            </a:spcAft>
            <a:buNone/>
          </a:pPr>
          <a:r>
            <a:rPr lang="en-US" sz="2300" kern="1200"/>
            <a:t>Conduct</a:t>
          </a:r>
        </a:p>
      </dsp:txBody>
      <dsp:txXfrm>
        <a:off x="0" y="3210913"/>
        <a:ext cx="1238463" cy="1513885"/>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08BD-F396-7D4D-AD64-EDEEE24F736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EF8EDD1-5E79-6F4E-8364-3200471F1D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DAFBB2B-2924-C645-8CD8-242D4B29B73F}"/>
              </a:ext>
            </a:extLst>
          </p:cNvPr>
          <p:cNvSpPr>
            <a:spLocks noGrp="1"/>
          </p:cNvSpPr>
          <p:nvPr>
            <p:ph type="dt" sz="half" idx="10"/>
          </p:nvPr>
        </p:nvSpPr>
        <p:spPr/>
        <p:txBody>
          <a:bodyPr/>
          <a:lstStyle/>
          <a:p>
            <a:fld id="{15A9C95B-B183-B84A-B545-FAC269A0F54F}" type="datetimeFigureOut">
              <a:rPr lang="en-US" smtClean="0"/>
              <a:t>30-Aug-22</a:t>
            </a:fld>
            <a:endParaRPr lang="en-US"/>
          </a:p>
        </p:txBody>
      </p:sp>
      <p:sp>
        <p:nvSpPr>
          <p:cNvPr id="5" name="Footer Placeholder 4">
            <a:extLst>
              <a:ext uri="{FF2B5EF4-FFF2-40B4-BE49-F238E27FC236}">
                <a16:creationId xmlns:a16="http://schemas.microsoft.com/office/drawing/2014/main" id="{C31938A8-E02A-6545-91D4-5560A45B6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761DD-E886-6D4B-83B4-571C6E76F885}"/>
              </a:ext>
            </a:extLst>
          </p:cNvPr>
          <p:cNvSpPr>
            <a:spLocks noGrp="1"/>
          </p:cNvSpPr>
          <p:nvPr>
            <p:ph type="sldNum" sz="quarter" idx="12"/>
          </p:nvPr>
        </p:nvSpPr>
        <p:spPr/>
        <p:txBody>
          <a:bodyPr/>
          <a:lstStyle/>
          <a:p>
            <a:fld id="{A90CA818-ED1E-3546-BCAF-00250CDFF9A8}" type="slidenum">
              <a:rPr lang="en-US" smtClean="0"/>
              <a:t>‹#›</a:t>
            </a:fld>
            <a:endParaRPr lang="en-US"/>
          </a:p>
        </p:txBody>
      </p:sp>
      <p:pic>
        <p:nvPicPr>
          <p:cNvPr id="7" name="Content Placeholder 4" descr="UNEnvironment_Logo_English_Short_colour.png">
            <a:extLst>
              <a:ext uri="{FF2B5EF4-FFF2-40B4-BE49-F238E27FC236}">
                <a16:creationId xmlns:a16="http://schemas.microsoft.com/office/drawing/2014/main" id="{07AB8622-073A-9C4E-ACE7-82F75A7DEA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9225465" y="5590566"/>
            <a:ext cx="1228827" cy="797373"/>
          </a:xfrm>
          <a:prstGeom prst="rect">
            <a:avLst/>
          </a:prstGeom>
        </p:spPr>
      </p:pic>
      <p:pic>
        <p:nvPicPr>
          <p:cNvPr id="8" name="Picture 7">
            <a:extLst>
              <a:ext uri="{FF2B5EF4-FFF2-40B4-BE49-F238E27FC236}">
                <a16:creationId xmlns:a16="http://schemas.microsoft.com/office/drawing/2014/main" id="{F215570C-52E0-5C45-A903-BBE61BE0F8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37708" y="5590566"/>
            <a:ext cx="1519841" cy="64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182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CFCC-0AE6-B94D-B247-43E9016532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73AAF8-F639-A443-84E2-726FA1DEEFD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5BE1C8-D027-FE41-9B20-C312532D9623}"/>
              </a:ext>
            </a:extLst>
          </p:cNvPr>
          <p:cNvSpPr>
            <a:spLocks noGrp="1"/>
          </p:cNvSpPr>
          <p:nvPr>
            <p:ph type="dt" sz="half" idx="10"/>
          </p:nvPr>
        </p:nvSpPr>
        <p:spPr/>
        <p:txBody>
          <a:bodyPr/>
          <a:lstStyle/>
          <a:p>
            <a:fld id="{15A9C95B-B183-B84A-B545-FAC269A0F54F}" type="datetimeFigureOut">
              <a:rPr lang="en-US" smtClean="0"/>
              <a:t>30-Aug-22</a:t>
            </a:fld>
            <a:endParaRPr lang="en-US"/>
          </a:p>
        </p:txBody>
      </p:sp>
      <p:sp>
        <p:nvSpPr>
          <p:cNvPr id="5" name="Footer Placeholder 4">
            <a:extLst>
              <a:ext uri="{FF2B5EF4-FFF2-40B4-BE49-F238E27FC236}">
                <a16:creationId xmlns:a16="http://schemas.microsoft.com/office/drawing/2014/main" id="{987D9CCE-866C-A546-A8C7-DE2A2FC25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EFC35A-8616-2441-ABA5-574CB64CD8C1}"/>
              </a:ext>
            </a:extLst>
          </p:cNvPr>
          <p:cNvSpPr>
            <a:spLocks noGrp="1"/>
          </p:cNvSpPr>
          <p:nvPr>
            <p:ph type="sldNum" sz="quarter" idx="12"/>
          </p:nvPr>
        </p:nvSpPr>
        <p:spPr/>
        <p:txBody>
          <a:bodyPr/>
          <a:lstStyle/>
          <a:p>
            <a:fld id="{A90CA818-ED1E-3546-BCAF-00250CDFF9A8}" type="slidenum">
              <a:rPr lang="en-US" smtClean="0"/>
              <a:t>‹#›</a:t>
            </a:fld>
            <a:endParaRPr lang="en-US"/>
          </a:p>
        </p:txBody>
      </p:sp>
    </p:spTree>
    <p:extLst>
      <p:ext uri="{BB962C8B-B14F-4D97-AF65-F5344CB8AC3E}">
        <p14:creationId xmlns:p14="http://schemas.microsoft.com/office/powerpoint/2010/main" val="312388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DFA37B-0109-F345-B3F1-ECDCAE49194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59455B7-02FD-2547-994D-B2280941422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A7DFE9-3DE2-7B49-B642-80FAC120B013}"/>
              </a:ext>
            </a:extLst>
          </p:cNvPr>
          <p:cNvSpPr>
            <a:spLocks noGrp="1"/>
          </p:cNvSpPr>
          <p:nvPr>
            <p:ph type="dt" sz="half" idx="10"/>
          </p:nvPr>
        </p:nvSpPr>
        <p:spPr/>
        <p:txBody>
          <a:bodyPr/>
          <a:lstStyle/>
          <a:p>
            <a:fld id="{15A9C95B-B183-B84A-B545-FAC269A0F54F}" type="datetimeFigureOut">
              <a:rPr lang="en-US" smtClean="0"/>
              <a:t>30-Aug-22</a:t>
            </a:fld>
            <a:endParaRPr lang="en-US"/>
          </a:p>
        </p:txBody>
      </p:sp>
      <p:sp>
        <p:nvSpPr>
          <p:cNvPr id="5" name="Footer Placeholder 4">
            <a:extLst>
              <a:ext uri="{FF2B5EF4-FFF2-40B4-BE49-F238E27FC236}">
                <a16:creationId xmlns:a16="http://schemas.microsoft.com/office/drawing/2014/main" id="{83A37DFE-38C7-A247-8EFE-75BBBD20B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91ED1-2024-464D-AADE-043E4CF6AFF3}"/>
              </a:ext>
            </a:extLst>
          </p:cNvPr>
          <p:cNvSpPr>
            <a:spLocks noGrp="1"/>
          </p:cNvSpPr>
          <p:nvPr>
            <p:ph type="sldNum" sz="quarter" idx="12"/>
          </p:nvPr>
        </p:nvSpPr>
        <p:spPr/>
        <p:txBody>
          <a:bodyPr/>
          <a:lstStyle/>
          <a:p>
            <a:fld id="{A90CA818-ED1E-3546-BCAF-00250CDFF9A8}" type="slidenum">
              <a:rPr lang="en-US" smtClean="0"/>
              <a:t>‹#›</a:t>
            </a:fld>
            <a:endParaRPr lang="en-US"/>
          </a:p>
        </p:txBody>
      </p:sp>
    </p:spTree>
    <p:extLst>
      <p:ext uri="{BB962C8B-B14F-4D97-AF65-F5344CB8AC3E}">
        <p14:creationId xmlns:p14="http://schemas.microsoft.com/office/powerpoint/2010/main" val="3349226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356A-C1EF-5540-9D07-F10D156639F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86E11F-C781-2E45-8718-FCFE48C93A4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D18428-6067-2147-B435-24FB449B84DC}"/>
              </a:ext>
            </a:extLst>
          </p:cNvPr>
          <p:cNvSpPr>
            <a:spLocks noGrp="1"/>
          </p:cNvSpPr>
          <p:nvPr>
            <p:ph type="dt" sz="half" idx="10"/>
          </p:nvPr>
        </p:nvSpPr>
        <p:spPr/>
        <p:txBody>
          <a:bodyPr/>
          <a:lstStyle/>
          <a:p>
            <a:fld id="{15A9C95B-B183-B84A-B545-FAC269A0F54F}" type="datetimeFigureOut">
              <a:rPr lang="en-US" smtClean="0"/>
              <a:t>30-Aug-22</a:t>
            </a:fld>
            <a:endParaRPr lang="en-US"/>
          </a:p>
        </p:txBody>
      </p:sp>
      <p:sp>
        <p:nvSpPr>
          <p:cNvPr id="5" name="Footer Placeholder 4">
            <a:extLst>
              <a:ext uri="{FF2B5EF4-FFF2-40B4-BE49-F238E27FC236}">
                <a16:creationId xmlns:a16="http://schemas.microsoft.com/office/drawing/2014/main" id="{B40AE6CD-A5EF-E349-978C-7140DB41C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3EE907-E1B5-3547-8809-811E9641B56D}"/>
              </a:ext>
            </a:extLst>
          </p:cNvPr>
          <p:cNvSpPr>
            <a:spLocks noGrp="1"/>
          </p:cNvSpPr>
          <p:nvPr>
            <p:ph type="sldNum" sz="quarter" idx="12"/>
          </p:nvPr>
        </p:nvSpPr>
        <p:spPr/>
        <p:txBody>
          <a:bodyPr/>
          <a:lstStyle/>
          <a:p>
            <a:fld id="{A90CA818-ED1E-3546-BCAF-00250CDFF9A8}" type="slidenum">
              <a:rPr lang="en-US" smtClean="0"/>
              <a:t>‹#›</a:t>
            </a:fld>
            <a:endParaRPr lang="en-US"/>
          </a:p>
        </p:txBody>
      </p:sp>
      <p:pic>
        <p:nvPicPr>
          <p:cNvPr id="7" name="Content Placeholder 4" descr="UNEnvironment_Logo_English_Short_colour.png">
            <a:extLst>
              <a:ext uri="{FF2B5EF4-FFF2-40B4-BE49-F238E27FC236}">
                <a16:creationId xmlns:a16="http://schemas.microsoft.com/office/drawing/2014/main" id="{EDF15508-C743-4148-A5D8-205B64910A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9225465" y="5590566"/>
            <a:ext cx="1228827" cy="797373"/>
          </a:xfrm>
          <a:prstGeom prst="rect">
            <a:avLst/>
          </a:prstGeom>
        </p:spPr>
      </p:pic>
      <p:pic>
        <p:nvPicPr>
          <p:cNvPr id="8" name="Picture 7">
            <a:extLst>
              <a:ext uri="{FF2B5EF4-FFF2-40B4-BE49-F238E27FC236}">
                <a16:creationId xmlns:a16="http://schemas.microsoft.com/office/drawing/2014/main" id="{A0DF2200-30E5-5B4B-B8B8-5440451E34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37708" y="5590566"/>
            <a:ext cx="1519841" cy="64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253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0FFB-D4B6-BD41-9D8B-387EBAF116D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596680E-F4C5-864B-9832-8FB9E2971A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4456AAC-FE3A-8E4E-AAB6-F693E3FE457A}"/>
              </a:ext>
            </a:extLst>
          </p:cNvPr>
          <p:cNvSpPr>
            <a:spLocks noGrp="1"/>
          </p:cNvSpPr>
          <p:nvPr>
            <p:ph type="dt" sz="half" idx="10"/>
          </p:nvPr>
        </p:nvSpPr>
        <p:spPr/>
        <p:txBody>
          <a:bodyPr/>
          <a:lstStyle/>
          <a:p>
            <a:fld id="{15A9C95B-B183-B84A-B545-FAC269A0F54F}" type="datetimeFigureOut">
              <a:rPr lang="en-US" smtClean="0"/>
              <a:t>30-Aug-22</a:t>
            </a:fld>
            <a:endParaRPr lang="en-US"/>
          </a:p>
        </p:txBody>
      </p:sp>
      <p:sp>
        <p:nvSpPr>
          <p:cNvPr id="5" name="Footer Placeholder 4">
            <a:extLst>
              <a:ext uri="{FF2B5EF4-FFF2-40B4-BE49-F238E27FC236}">
                <a16:creationId xmlns:a16="http://schemas.microsoft.com/office/drawing/2014/main" id="{CF5C54EC-AC53-614D-94F0-64E58A71C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AF84-7EDB-184D-8071-BCD39F08E0D9}"/>
              </a:ext>
            </a:extLst>
          </p:cNvPr>
          <p:cNvSpPr>
            <a:spLocks noGrp="1"/>
          </p:cNvSpPr>
          <p:nvPr>
            <p:ph type="sldNum" sz="quarter" idx="12"/>
          </p:nvPr>
        </p:nvSpPr>
        <p:spPr/>
        <p:txBody>
          <a:bodyPr/>
          <a:lstStyle/>
          <a:p>
            <a:fld id="{A90CA818-ED1E-3546-BCAF-00250CDFF9A8}" type="slidenum">
              <a:rPr lang="en-US" smtClean="0"/>
              <a:t>‹#›</a:t>
            </a:fld>
            <a:endParaRPr lang="en-US"/>
          </a:p>
        </p:txBody>
      </p:sp>
    </p:spTree>
    <p:extLst>
      <p:ext uri="{BB962C8B-B14F-4D97-AF65-F5344CB8AC3E}">
        <p14:creationId xmlns:p14="http://schemas.microsoft.com/office/powerpoint/2010/main" val="63346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0FAC-45CA-3346-B140-A83B17BB67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A45B24E-4DB5-B849-AAA0-CA656E1FBE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2E44B32-4F24-4242-8AD5-55CFF78A3D0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A7F3867-E39F-794F-95B2-63EF9F9566D4}"/>
              </a:ext>
            </a:extLst>
          </p:cNvPr>
          <p:cNvSpPr>
            <a:spLocks noGrp="1"/>
          </p:cNvSpPr>
          <p:nvPr>
            <p:ph type="dt" sz="half" idx="10"/>
          </p:nvPr>
        </p:nvSpPr>
        <p:spPr/>
        <p:txBody>
          <a:bodyPr/>
          <a:lstStyle/>
          <a:p>
            <a:fld id="{15A9C95B-B183-B84A-B545-FAC269A0F54F}" type="datetimeFigureOut">
              <a:rPr lang="en-US" smtClean="0"/>
              <a:t>30-Aug-22</a:t>
            </a:fld>
            <a:endParaRPr lang="en-US"/>
          </a:p>
        </p:txBody>
      </p:sp>
      <p:sp>
        <p:nvSpPr>
          <p:cNvPr id="6" name="Footer Placeholder 5">
            <a:extLst>
              <a:ext uri="{FF2B5EF4-FFF2-40B4-BE49-F238E27FC236}">
                <a16:creationId xmlns:a16="http://schemas.microsoft.com/office/drawing/2014/main" id="{9A71214B-73BD-364A-96C2-A10DAE1A04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79AD2F-FDEE-E244-B8C1-00B386A943F7}"/>
              </a:ext>
            </a:extLst>
          </p:cNvPr>
          <p:cNvSpPr>
            <a:spLocks noGrp="1"/>
          </p:cNvSpPr>
          <p:nvPr>
            <p:ph type="sldNum" sz="quarter" idx="12"/>
          </p:nvPr>
        </p:nvSpPr>
        <p:spPr/>
        <p:txBody>
          <a:bodyPr/>
          <a:lstStyle/>
          <a:p>
            <a:fld id="{A90CA818-ED1E-3546-BCAF-00250CDFF9A8}" type="slidenum">
              <a:rPr lang="en-US" smtClean="0"/>
              <a:t>‹#›</a:t>
            </a:fld>
            <a:endParaRPr lang="en-US"/>
          </a:p>
        </p:txBody>
      </p:sp>
    </p:spTree>
    <p:extLst>
      <p:ext uri="{BB962C8B-B14F-4D97-AF65-F5344CB8AC3E}">
        <p14:creationId xmlns:p14="http://schemas.microsoft.com/office/powerpoint/2010/main" val="3911127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4A92-3128-2440-92A3-B85D0CB96F5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53FAF59-151D-4D45-9291-0E8E38D2CF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EB5477B-3E84-8C45-9B9D-EE1EE1BF7CC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D97EA2A-102B-CF47-B9D2-288DD859FD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6515C6C-1E5F-2640-ACEE-64DF36BA435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E211F92-6139-574C-B487-4C72604F2831}"/>
              </a:ext>
            </a:extLst>
          </p:cNvPr>
          <p:cNvSpPr>
            <a:spLocks noGrp="1"/>
          </p:cNvSpPr>
          <p:nvPr>
            <p:ph type="dt" sz="half" idx="10"/>
          </p:nvPr>
        </p:nvSpPr>
        <p:spPr/>
        <p:txBody>
          <a:bodyPr/>
          <a:lstStyle/>
          <a:p>
            <a:fld id="{15A9C95B-B183-B84A-B545-FAC269A0F54F}" type="datetimeFigureOut">
              <a:rPr lang="en-US" smtClean="0"/>
              <a:t>30-Aug-22</a:t>
            </a:fld>
            <a:endParaRPr lang="en-US"/>
          </a:p>
        </p:txBody>
      </p:sp>
      <p:sp>
        <p:nvSpPr>
          <p:cNvPr id="8" name="Footer Placeholder 7">
            <a:extLst>
              <a:ext uri="{FF2B5EF4-FFF2-40B4-BE49-F238E27FC236}">
                <a16:creationId xmlns:a16="http://schemas.microsoft.com/office/drawing/2014/main" id="{F3507A4A-F6EE-4C47-BE62-6BB00EF50F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1AC6DD-C419-CC40-911E-D213249507AA}"/>
              </a:ext>
            </a:extLst>
          </p:cNvPr>
          <p:cNvSpPr>
            <a:spLocks noGrp="1"/>
          </p:cNvSpPr>
          <p:nvPr>
            <p:ph type="sldNum" sz="quarter" idx="12"/>
          </p:nvPr>
        </p:nvSpPr>
        <p:spPr/>
        <p:txBody>
          <a:bodyPr/>
          <a:lstStyle/>
          <a:p>
            <a:fld id="{A90CA818-ED1E-3546-BCAF-00250CDFF9A8}" type="slidenum">
              <a:rPr lang="en-US" smtClean="0"/>
              <a:t>‹#›</a:t>
            </a:fld>
            <a:endParaRPr lang="en-US"/>
          </a:p>
        </p:txBody>
      </p:sp>
    </p:spTree>
    <p:extLst>
      <p:ext uri="{BB962C8B-B14F-4D97-AF65-F5344CB8AC3E}">
        <p14:creationId xmlns:p14="http://schemas.microsoft.com/office/powerpoint/2010/main" val="332436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6FB7C-6CA9-714D-AEE5-9241E605A22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54D5A43-E360-7B4B-B0AD-8E156141E70C}"/>
              </a:ext>
            </a:extLst>
          </p:cNvPr>
          <p:cNvSpPr>
            <a:spLocks noGrp="1"/>
          </p:cNvSpPr>
          <p:nvPr>
            <p:ph type="dt" sz="half" idx="10"/>
          </p:nvPr>
        </p:nvSpPr>
        <p:spPr/>
        <p:txBody>
          <a:bodyPr/>
          <a:lstStyle/>
          <a:p>
            <a:fld id="{15A9C95B-B183-B84A-B545-FAC269A0F54F}" type="datetimeFigureOut">
              <a:rPr lang="en-US" smtClean="0"/>
              <a:t>30-Aug-22</a:t>
            </a:fld>
            <a:endParaRPr lang="en-US"/>
          </a:p>
        </p:txBody>
      </p:sp>
      <p:sp>
        <p:nvSpPr>
          <p:cNvPr id="4" name="Footer Placeholder 3">
            <a:extLst>
              <a:ext uri="{FF2B5EF4-FFF2-40B4-BE49-F238E27FC236}">
                <a16:creationId xmlns:a16="http://schemas.microsoft.com/office/drawing/2014/main" id="{53414B36-CB73-2F49-9A60-6154DF6FF4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CA4F31-09DC-3546-A8E4-72386C29AFC1}"/>
              </a:ext>
            </a:extLst>
          </p:cNvPr>
          <p:cNvSpPr>
            <a:spLocks noGrp="1"/>
          </p:cNvSpPr>
          <p:nvPr>
            <p:ph type="sldNum" sz="quarter" idx="12"/>
          </p:nvPr>
        </p:nvSpPr>
        <p:spPr/>
        <p:txBody>
          <a:bodyPr/>
          <a:lstStyle/>
          <a:p>
            <a:fld id="{A90CA818-ED1E-3546-BCAF-00250CDFF9A8}" type="slidenum">
              <a:rPr lang="en-US" smtClean="0"/>
              <a:t>‹#›</a:t>
            </a:fld>
            <a:endParaRPr lang="en-US"/>
          </a:p>
        </p:txBody>
      </p:sp>
      <p:pic>
        <p:nvPicPr>
          <p:cNvPr id="6" name="Content Placeholder 4" descr="UNEnvironment_Logo_English_Short_colour.png">
            <a:extLst>
              <a:ext uri="{FF2B5EF4-FFF2-40B4-BE49-F238E27FC236}">
                <a16:creationId xmlns:a16="http://schemas.microsoft.com/office/drawing/2014/main" id="{E0E2EF37-B1C2-6044-8A83-530EFEC397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9225465" y="5590566"/>
            <a:ext cx="1228827" cy="797373"/>
          </a:xfrm>
          <a:prstGeom prst="rect">
            <a:avLst/>
          </a:prstGeom>
        </p:spPr>
      </p:pic>
      <p:pic>
        <p:nvPicPr>
          <p:cNvPr id="7" name="Picture 6">
            <a:extLst>
              <a:ext uri="{FF2B5EF4-FFF2-40B4-BE49-F238E27FC236}">
                <a16:creationId xmlns:a16="http://schemas.microsoft.com/office/drawing/2014/main" id="{E0A28122-8F9A-BF46-BD9D-F3928E6AA2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37708" y="5590566"/>
            <a:ext cx="1519841" cy="64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20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C4CFC-5651-F24A-ACD8-23F97285BC82}"/>
              </a:ext>
            </a:extLst>
          </p:cNvPr>
          <p:cNvSpPr>
            <a:spLocks noGrp="1"/>
          </p:cNvSpPr>
          <p:nvPr>
            <p:ph type="dt" sz="half" idx="10"/>
          </p:nvPr>
        </p:nvSpPr>
        <p:spPr/>
        <p:txBody>
          <a:bodyPr/>
          <a:lstStyle/>
          <a:p>
            <a:fld id="{15A9C95B-B183-B84A-B545-FAC269A0F54F}" type="datetimeFigureOut">
              <a:rPr lang="en-US" smtClean="0"/>
              <a:t>30-Aug-22</a:t>
            </a:fld>
            <a:endParaRPr lang="en-US"/>
          </a:p>
        </p:txBody>
      </p:sp>
      <p:sp>
        <p:nvSpPr>
          <p:cNvPr id="3" name="Footer Placeholder 2">
            <a:extLst>
              <a:ext uri="{FF2B5EF4-FFF2-40B4-BE49-F238E27FC236}">
                <a16:creationId xmlns:a16="http://schemas.microsoft.com/office/drawing/2014/main" id="{0FE04351-D243-8A4B-A1DF-E9ECE830CF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2A16D-3FC3-724C-A04B-389564936465}"/>
              </a:ext>
            </a:extLst>
          </p:cNvPr>
          <p:cNvSpPr>
            <a:spLocks noGrp="1"/>
          </p:cNvSpPr>
          <p:nvPr>
            <p:ph type="sldNum" sz="quarter" idx="12"/>
          </p:nvPr>
        </p:nvSpPr>
        <p:spPr/>
        <p:txBody>
          <a:bodyPr/>
          <a:lstStyle/>
          <a:p>
            <a:fld id="{A90CA818-ED1E-3546-BCAF-00250CDFF9A8}" type="slidenum">
              <a:rPr lang="en-US" smtClean="0"/>
              <a:t>‹#›</a:t>
            </a:fld>
            <a:endParaRPr lang="en-US"/>
          </a:p>
        </p:txBody>
      </p:sp>
      <p:pic>
        <p:nvPicPr>
          <p:cNvPr id="5" name="Content Placeholder 4" descr="UNEnvironment_Logo_English_Short_colour.png">
            <a:extLst>
              <a:ext uri="{FF2B5EF4-FFF2-40B4-BE49-F238E27FC236}">
                <a16:creationId xmlns:a16="http://schemas.microsoft.com/office/drawing/2014/main" id="{E88C63E5-71DC-3341-B9F6-DCF81486CA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9225465" y="5590566"/>
            <a:ext cx="1228827" cy="797373"/>
          </a:xfrm>
          <a:prstGeom prst="rect">
            <a:avLst/>
          </a:prstGeom>
        </p:spPr>
      </p:pic>
      <p:pic>
        <p:nvPicPr>
          <p:cNvPr id="6" name="Picture 5">
            <a:extLst>
              <a:ext uri="{FF2B5EF4-FFF2-40B4-BE49-F238E27FC236}">
                <a16:creationId xmlns:a16="http://schemas.microsoft.com/office/drawing/2014/main" id="{1AFF6186-795F-424C-AEEC-045F4D1B62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37708" y="5590566"/>
            <a:ext cx="1519841" cy="64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92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546A6-71D6-B846-B288-87B6C6FAAB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7728505-BAF4-684D-A1F7-16FE685AA2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D6AD777-F88B-D042-98D0-F43BA233B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6F6636-4E92-4341-8D9A-51403BE21CB7}"/>
              </a:ext>
            </a:extLst>
          </p:cNvPr>
          <p:cNvSpPr>
            <a:spLocks noGrp="1"/>
          </p:cNvSpPr>
          <p:nvPr>
            <p:ph type="dt" sz="half" idx="10"/>
          </p:nvPr>
        </p:nvSpPr>
        <p:spPr/>
        <p:txBody>
          <a:bodyPr/>
          <a:lstStyle/>
          <a:p>
            <a:fld id="{15A9C95B-B183-B84A-B545-FAC269A0F54F}" type="datetimeFigureOut">
              <a:rPr lang="en-US" smtClean="0"/>
              <a:t>30-Aug-22</a:t>
            </a:fld>
            <a:endParaRPr lang="en-US"/>
          </a:p>
        </p:txBody>
      </p:sp>
      <p:sp>
        <p:nvSpPr>
          <p:cNvPr id="6" name="Footer Placeholder 5">
            <a:extLst>
              <a:ext uri="{FF2B5EF4-FFF2-40B4-BE49-F238E27FC236}">
                <a16:creationId xmlns:a16="http://schemas.microsoft.com/office/drawing/2014/main" id="{C8F9C33D-3707-1441-9268-E0609C527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5BBB45-0A9D-AB4D-9E11-51D1C2D0FE67}"/>
              </a:ext>
            </a:extLst>
          </p:cNvPr>
          <p:cNvSpPr>
            <a:spLocks noGrp="1"/>
          </p:cNvSpPr>
          <p:nvPr>
            <p:ph type="sldNum" sz="quarter" idx="12"/>
          </p:nvPr>
        </p:nvSpPr>
        <p:spPr/>
        <p:txBody>
          <a:bodyPr/>
          <a:lstStyle/>
          <a:p>
            <a:fld id="{A90CA818-ED1E-3546-BCAF-00250CDFF9A8}" type="slidenum">
              <a:rPr lang="en-US" smtClean="0"/>
              <a:t>‹#›</a:t>
            </a:fld>
            <a:endParaRPr lang="en-US"/>
          </a:p>
        </p:txBody>
      </p:sp>
    </p:spTree>
    <p:extLst>
      <p:ext uri="{BB962C8B-B14F-4D97-AF65-F5344CB8AC3E}">
        <p14:creationId xmlns:p14="http://schemas.microsoft.com/office/powerpoint/2010/main" val="88539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1F66-E22A-9342-A13D-5E63010B7F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E871F37-24EA-134F-A67A-7165148C65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190A13-8DDF-1849-9BC0-2FD455ACA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D3408D-C1BD-8A44-A00B-70815547D8D3}"/>
              </a:ext>
            </a:extLst>
          </p:cNvPr>
          <p:cNvSpPr>
            <a:spLocks noGrp="1"/>
          </p:cNvSpPr>
          <p:nvPr>
            <p:ph type="dt" sz="half" idx="10"/>
          </p:nvPr>
        </p:nvSpPr>
        <p:spPr/>
        <p:txBody>
          <a:bodyPr/>
          <a:lstStyle/>
          <a:p>
            <a:fld id="{15A9C95B-B183-B84A-B545-FAC269A0F54F}" type="datetimeFigureOut">
              <a:rPr lang="en-US" smtClean="0"/>
              <a:t>30-Aug-22</a:t>
            </a:fld>
            <a:endParaRPr lang="en-US"/>
          </a:p>
        </p:txBody>
      </p:sp>
      <p:sp>
        <p:nvSpPr>
          <p:cNvPr id="6" name="Footer Placeholder 5">
            <a:extLst>
              <a:ext uri="{FF2B5EF4-FFF2-40B4-BE49-F238E27FC236}">
                <a16:creationId xmlns:a16="http://schemas.microsoft.com/office/drawing/2014/main" id="{6AEBF5B4-7B60-B94B-B12D-740B89090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5F98D-3F97-3043-B739-A09F11B81ED4}"/>
              </a:ext>
            </a:extLst>
          </p:cNvPr>
          <p:cNvSpPr>
            <a:spLocks noGrp="1"/>
          </p:cNvSpPr>
          <p:nvPr>
            <p:ph type="sldNum" sz="quarter" idx="12"/>
          </p:nvPr>
        </p:nvSpPr>
        <p:spPr/>
        <p:txBody>
          <a:bodyPr/>
          <a:lstStyle/>
          <a:p>
            <a:fld id="{A90CA818-ED1E-3546-BCAF-00250CDFF9A8}" type="slidenum">
              <a:rPr lang="en-US" smtClean="0"/>
              <a:t>‹#›</a:t>
            </a:fld>
            <a:endParaRPr lang="en-US"/>
          </a:p>
        </p:txBody>
      </p:sp>
    </p:spTree>
    <p:extLst>
      <p:ext uri="{BB962C8B-B14F-4D97-AF65-F5344CB8AC3E}">
        <p14:creationId xmlns:p14="http://schemas.microsoft.com/office/powerpoint/2010/main" val="229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82E1F1-A1FA-2545-92DD-59FFBDCC9A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C2A76ED-110F-D74C-BE16-B80921230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44B28A-64BE-EA4B-A3B9-C4F06E0DCC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9C95B-B183-B84A-B545-FAC269A0F54F}" type="datetimeFigureOut">
              <a:rPr lang="en-US" smtClean="0"/>
              <a:t>30-Aug-22</a:t>
            </a:fld>
            <a:endParaRPr lang="en-US"/>
          </a:p>
        </p:txBody>
      </p:sp>
      <p:sp>
        <p:nvSpPr>
          <p:cNvPr id="5" name="Footer Placeholder 4">
            <a:extLst>
              <a:ext uri="{FF2B5EF4-FFF2-40B4-BE49-F238E27FC236}">
                <a16:creationId xmlns:a16="http://schemas.microsoft.com/office/drawing/2014/main" id="{FCDDE1B1-AE0C-1D4D-B279-76F3667B4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73B14D-E9E6-C449-99C4-D33079F254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CA818-ED1E-3546-BCAF-00250CDFF9A8}" type="slidenum">
              <a:rPr lang="en-US" smtClean="0"/>
              <a:t>‹#›</a:t>
            </a:fld>
            <a:endParaRPr lang="en-US"/>
          </a:p>
        </p:txBody>
      </p:sp>
    </p:spTree>
    <p:extLst>
      <p:ext uri="{BB962C8B-B14F-4D97-AF65-F5344CB8AC3E}">
        <p14:creationId xmlns:p14="http://schemas.microsoft.com/office/powerpoint/2010/main" val="130283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konsultimet.rks-gov.net/Storage/Consultations/14-13-59-04102018/Climate%20Change%20Strategy%20and%20Action%20Plan_sep_2018.pdf"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6417-5B77-F54D-85FE-3801CAD41D7D}"/>
              </a:ext>
            </a:extLst>
          </p:cNvPr>
          <p:cNvSpPr>
            <a:spLocks noGrp="1"/>
          </p:cNvSpPr>
          <p:nvPr>
            <p:ph type="ctrTitle"/>
          </p:nvPr>
        </p:nvSpPr>
        <p:spPr/>
        <p:txBody>
          <a:bodyPr>
            <a:normAutofit fontScale="90000"/>
          </a:bodyPr>
          <a:lstStyle/>
          <a:p>
            <a:r>
              <a:rPr lang="en-GB" i="1" dirty="0"/>
              <a:t>Regional strategy for climate resilient infrastructure</a:t>
            </a:r>
            <a:br>
              <a:rPr lang="en-US" dirty="0"/>
            </a:br>
            <a:endParaRPr lang="en-US" dirty="0"/>
          </a:p>
        </p:txBody>
      </p:sp>
      <p:sp>
        <p:nvSpPr>
          <p:cNvPr id="3" name="Subtitle 2">
            <a:extLst>
              <a:ext uri="{FF2B5EF4-FFF2-40B4-BE49-F238E27FC236}">
                <a16:creationId xmlns:a16="http://schemas.microsoft.com/office/drawing/2014/main" id="{082AFFC2-0F42-AF4B-89A1-4DE248394D63}"/>
              </a:ext>
            </a:extLst>
          </p:cNvPr>
          <p:cNvSpPr>
            <a:spLocks noGrp="1"/>
          </p:cNvSpPr>
          <p:nvPr>
            <p:ph type="subTitle" idx="1"/>
          </p:nvPr>
        </p:nvSpPr>
        <p:spPr/>
        <p:txBody>
          <a:bodyPr/>
          <a:lstStyle/>
          <a:p>
            <a:r>
              <a:rPr lang="en-US" dirty="0"/>
              <a:t>Prof. </a:t>
            </a:r>
            <a:r>
              <a:rPr lang="en-US" dirty="0" err="1"/>
              <a:t>Sanda</a:t>
            </a:r>
            <a:r>
              <a:rPr lang="en-US" dirty="0"/>
              <a:t> </a:t>
            </a:r>
            <a:r>
              <a:rPr lang="en-US" dirty="0" err="1"/>
              <a:t>Midžić</a:t>
            </a:r>
            <a:r>
              <a:rPr lang="en-US" dirty="0"/>
              <a:t> </a:t>
            </a:r>
            <a:r>
              <a:rPr lang="en-US" dirty="0" err="1"/>
              <a:t>Kurtagić</a:t>
            </a:r>
            <a:r>
              <a:rPr lang="en-US" dirty="0"/>
              <a:t>, </a:t>
            </a:r>
          </a:p>
          <a:p>
            <a:r>
              <a:rPr lang="en-US" dirty="0"/>
              <a:t>Center for Environment, Energy and Resources- CENER 21</a:t>
            </a:r>
          </a:p>
          <a:p>
            <a:r>
              <a:rPr lang="en-US" dirty="0"/>
              <a:t>Mike </a:t>
            </a:r>
            <a:r>
              <a:rPr lang="en-US" dirty="0" err="1"/>
              <a:t>Woning</a:t>
            </a:r>
            <a:r>
              <a:rPr lang="en-US" dirty="0"/>
              <a:t>, </a:t>
            </a:r>
            <a:r>
              <a:rPr lang="en-US" dirty="0" err="1"/>
              <a:t>Deltares</a:t>
            </a:r>
            <a:endParaRPr lang="en-US" dirty="0"/>
          </a:p>
        </p:txBody>
      </p:sp>
      <p:pic>
        <p:nvPicPr>
          <p:cNvPr id="4" name="Content Placeholder 4" descr="UNEnvironment_Logo_English_Short_colour.png">
            <a:extLst>
              <a:ext uri="{FF2B5EF4-FFF2-40B4-BE49-F238E27FC236}">
                <a16:creationId xmlns:a16="http://schemas.microsoft.com/office/drawing/2014/main" id="{E5DB6BCE-2476-6448-B6A5-015DAF048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225465" y="5590566"/>
            <a:ext cx="1228827" cy="797373"/>
          </a:xfrm>
          <a:prstGeom prst="rect">
            <a:avLst/>
          </a:prstGeom>
        </p:spPr>
      </p:pic>
      <p:pic>
        <p:nvPicPr>
          <p:cNvPr id="5" name="Picture 2">
            <a:extLst>
              <a:ext uri="{FF2B5EF4-FFF2-40B4-BE49-F238E27FC236}">
                <a16:creationId xmlns:a16="http://schemas.microsoft.com/office/drawing/2014/main" id="{6017F133-6FC0-B346-A766-F90563151F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129" y="214128"/>
            <a:ext cx="2081742"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949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955A-5DDE-CF48-BA26-62EAEA471C52}"/>
              </a:ext>
            </a:extLst>
          </p:cNvPr>
          <p:cNvSpPr>
            <a:spLocks noGrp="1"/>
          </p:cNvSpPr>
          <p:nvPr>
            <p:ph type="title"/>
          </p:nvPr>
        </p:nvSpPr>
        <p:spPr/>
        <p:txBody>
          <a:bodyPr/>
          <a:lstStyle/>
          <a:p>
            <a:r>
              <a:rPr lang="en-US" dirty="0"/>
              <a:t>N. Macedonia</a:t>
            </a:r>
          </a:p>
        </p:txBody>
      </p:sp>
      <p:graphicFrame>
        <p:nvGraphicFramePr>
          <p:cNvPr id="4" name="Content Placeholder 3">
            <a:extLst>
              <a:ext uri="{FF2B5EF4-FFF2-40B4-BE49-F238E27FC236}">
                <a16:creationId xmlns:a16="http://schemas.microsoft.com/office/drawing/2014/main" id="{2E1B8D0A-EF17-FA4C-ADB4-C69BF7E983AA}"/>
              </a:ext>
            </a:extLst>
          </p:cNvPr>
          <p:cNvGraphicFramePr>
            <a:graphicFrameLocks noGrp="1"/>
          </p:cNvGraphicFramePr>
          <p:nvPr>
            <p:ph idx="1"/>
            <p:extLst>
              <p:ext uri="{D42A27DB-BD31-4B8C-83A1-F6EECF244321}">
                <p14:modId xmlns:p14="http://schemas.microsoft.com/office/powerpoint/2010/main" val="2843857818"/>
              </p:ext>
            </p:extLst>
          </p:nvPr>
        </p:nvGraphicFramePr>
        <p:xfrm>
          <a:off x="5691169" y="1505635"/>
          <a:ext cx="6169138" cy="4061577"/>
        </p:xfrm>
        <a:graphic>
          <a:graphicData uri="http://schemas.openxmlformats.org/drawingml/2006/table">
            <a:tbl>
              <a:tblPr firstRow="1" firstCol="1" bandRow="1">
                <a:tableStyleId>{5C22544A-7EE6-4342-B048-85BDC9FD1C3A}</a:tableStyleId>
              </a:tblPr>
              <a:tblGrid>
                <a:gridCol w="327157">
                  <a:extLst>
                    <a:ext uri="{9D8B030D-6E8A-4147-A177-3AD203B41FA5}">
                      <a16:colId xmlns:a16="http://schemas.microsoft.com/office/drawing/2014/main" val="2903024501"/>
                    </a:ext>
                  </a:extLst>
                </a:gridCol>
                <a:gridCol w="677363">
                  <a:extLst>
                    <a:ext uri="{9D8B030D-6E8A-4147-A177-3AD203B41FA5}">
                      <a16:colId xmlns:a16="http://schemas.microsoft.com/office/drawing/2014/main" val="815079099"/>
                    </a:ext>
                  </a:extLst>
                </a:gridCol>
                <a:gridCol w="1597864">
                  <a:extLst>
                    <a:ext uri="{9D8B030D-6E8A-4147-A177-3AD203B41FA5}">
                      <a16:colId xmlns:a16="http://schemas.microsoft.com/office/drawing/2014/main" val="3404925254"/>
                    </a:ext>
                  </a:extLst>
                </a:gridCol>
                <a:gridCol w="858787">
                  <a:extLst>
                    <a:ext uri="{9D8B030D-6E8A-4147-A177-3AD203B41FA5}">
                      <a16:colId xmlns:a16="http://schemas.microsoft.com/office/drawing/2014/main" val="4008929281"/>
                    </a:ext>
                  </a:extLst>
                </a:gridCol>
                <a:gridCol w="633495">
                  <a:extLst>
                    <a:ext uri="{9D8B030D-6E8A-4147-A177-3AD203B41FA5}">
                      <a16:colId xmlns:a16="http://schemas.microsoft.com/office/drawing/2014/main" val="302317055"/>
                    </a:ext>
                  </a:extLst>
                </a:gridCol>
                <a:gridCol w="1003777">
                  <a:extLst>
                    <a:ext uri="{9D8B030D-6E8A-4147-A177-3AD203B41FA5}">
                      <a16:colId xmlns:a16="http://schemas.microsoft.com/office/drawing/2014/main" val="4235907755"/>
                    </a:ext>
                  </a:extLst>
                </a:gridCol>
                <a:gridCol w="1070695">
                  <a:extLst>
                    <a:ext uri="{9D8B030D-6E8A-4147-A177-3AD203B41FA5}">
                      <a16:colId xmlns:a16="http://schemas.microsoft.com/office/drawing/2014/main" val="1230029553"/>
                    </a:ext>
                  </a:extLst>
                </a:gridCol>
              </a:tblGrid>
              <a:tr h="388737">
                <a:tc>
                  <a:txBody>
                    <a:bodyPr/>
                    <a:lstStyle/>
                    <a:p>
                      <a:pPr algn="ctr">
                        <a:lnSpc>
                          <a:spcPct val="107000"/>
                        </a:lnSpc>
                        <a:spcAft>
                          <a:spcPts val="0"/>
                        </a:spcAft>
                      </a:pPr>
                      <a:r>
                        <a:rPr lang="en-US"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Disaster type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Date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Total deaths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Population affected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Total damages</a:t>
                      </a:r>
                      <a:endParaRPr lang="en-US" sz="1100">
                        <a:effectLst/>
                      </a:endParaRPr>
                    </a:p>
                    <a:p>
                      <a:pPr algn="ctr">
                        <a:lnSpc>
                          <a:spcPct val="107000"/>
                        </a:lnSpc>
                        <a:spcAft>
                          <a:spcPts val="0"/>
                        </a:spcAft>
                      </a:pPr>
                      <a:r>
                        <a:rPr lang="en-US" sz="1000">
                          <a:effectLst/>
                        </a:rPr>
                        <a:t> (‘000 $)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5600088"/>
                  </a:ext>
                </a:extLst>
              </a:tr>
              <a:tr h="182880">
                <a:tc>
                  <a:txBody>
                    <a:bodyPr/>
                    <a:lstStyle/>
                    <a:p>
                      <a:pPr algn="ctr">
                        <a:lnSpc>
                          <a:spcPct val="107000"/>
                        </a:lnSpc>
                        <a:spcAft>
                          <a:spcPts val="0"/>
                        </a:spcAft>
                      </a:pPr>
                      <a:r>
                        <a:rPr lang="en-US"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1995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Flood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07.1995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245,000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7131001"/>
                  </a:ext>
                </a:extLst>
              </a:tr>
              <a:tr h="182880">
                <a:tc>
                  <a:txBody>
                    <a:bodyPr/>
                    <a:lstStyle/>
                    <a:p>
                      <a:pPr algn="ctr">
                        <a:lnSpc>
                          <a:spcPct val="107000"/>
                        </a:lnSpc>
                        <a:spcAft>
                          <a:spcPts val="0"/>
                        </a:spcAft>
                      </a:pPr>
                      <a:r>
                        <a:rPr lang="en-US" sz="1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Wildfires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k-MK" sz="1000">
                          <a:effectLst/>
                        </a:rPr>
                        <a:t>08.2000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13,563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6765074"/>
                  </a:ext>
                </a:extLst>
              </a:tr>
              <a:tr h="182880">
                <a:tc>
                  <a:txBody>
                    <a:bodyPr/>
                    <a:lstStyle/>
                    <a:p>
                      <a:pPr algn="ctr">
                        <a:lnSpc>
                          <a:spcPct val="107000"/>
                        </a:lnSpc>
                        <a:spcAft>
                          <a:spcPts val="0"/>
                        </a:spcAft>
                      </a:pPr>
                      <a:r>
                        <a:rPr lang="en-US" sz="10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Extreme temperatures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1.12.2001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1074189"/>
                  </a:ext>
                </a:extLst>
              </a:tr>
              <a:tr h="182880">
                <a:tc>
                  <a:txBody>
                    <a:bodyPr/>
                    <a:lstStyle/>
                    <a:p>
                      <a:pPr algn="ctr">
                        <a:lnSpc>
                          <a:spcPct val="107000"/>
                        </a:lnSpc>
                        <a:spcAft>
                          <a:spcPts val="0"/>
                        </a:spcAft>
                      </a:pPr>
                      <a:r>
                        <a:rPr lang="en-US" sz="10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Flood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8.1.2003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4,000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7652864"/>
                  </a:ext>
                </a:extLst>
              </a:tr>
              <a:tr h="182880">
                <a:tc>
                  <a:txBody>
                    <a:bodyPr/>
                    <a:lstStyle/>
                    <a:p>
                      <a:pPr algn="ctr">
                        <a:lnSpc>
                          <a:spcPct val="107000"/>
                        </a:lnSpc>
                        <a:spcAft>
                          <a:spcPts val="0"/>
                        </a:spcAft>
                      </a:pPr>
                      <a:r>
                        <a:rPr lang="en-US" sz="10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Extreme temperatures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1.7.2004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3832332"/>
                  </a:ext>
                </a:extLst>
              </a:tr>
              <a:tr h="182880">
                <a:tc>
                  <a:txBody>
                    <a:bodyPr/>
                    <a:lstStyle/>
                    <a:p>
                      <a:pPr algn="ctr">
                        <a:lnSpc>
                          <a:spcPct val="107000"/>
                        </a:lnSpc>
                        <a:spcAft>
                          <a:spcPts val="0"/>
                        </a:spcAft>
                      </a:pPr>
                      <a:r>
                        <a:rPr lang="en-US" sz="10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Flood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4.6.2004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100,000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5.661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2893663"/>
                  </a:ext>
                </a:extLst>
              </a:tr>
              <a:tr h="182880">
                <a:tc>
                  <a:txBody>
                    <a:bodyPr/>
                    <a:lstStyle/>
                    <a:p>
                      <a:pPr algn="ctr">
                        <a:lnSpc>
                          <a:spcPct val="107000"/>
                        </a:lnSpc>
                        <a:spcAft>
                          <a:spcPts val="0"/>
                        </a:spcAft>
                      </a:pPr>
                      <a:r>
                        <a:rPr lang="en-US" sz="10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Storms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1.1.2005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1114339"/>
                  </a:ext>
                </a:extLst>
              </a:tr>
              <a:tr h="182880">
                <a:tc>
                  <a:txBody>
                    <a:bodyPr/>
                    <a:lstStyle/>
                    <a:p>
                      <a:pPr algn="ctr">
                        <a:lnSpc>
                          <a:spcPct val="107000"/>
                        </a:lnSpc>
                        <a:spcAft>
                          <a:spcPts val="0"/>
                        </a:spcAft>
                      </a:pPr>
                      <a:r>
                        <a:rPr lang="en-US" sz="10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Flood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4.8.2005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429576"/>
                  </a:ext>
                </a:extLst>
              </a:tr>
              <a:tr h="182880">
                <a:tc>
                  <a:txBody>
                    <a:bodyPr/>
                    <a:lstStyle/>
                    <a:p>
                      <a:pPr algn="ctr">
                        <a:lnSpc>
                          <a:spcPct val="107000"/>
                        </a:lnSpc>
                        <a:spcAft>
                          <a:spcPts val="0"/>
                        </a:spcAft>
                      </a:pPr>
                      <a:r>
                        <a:rPr lang="en-US" sz="10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Wildfires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07.2007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1,000,000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sz="11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0473429"/>
                  </a:ext>
                </a:extLst>
              </a:tr>
              <a:tr h="182880">
                <a:tc>
                  <a:txBody>
                    <a:bodyPr/>
                    <a:lstStyle/>
                    <a:p>
                      <a:pPr algn="ctr">
                        <a:lnSpc>
                          <a:spcPct val="107000"/>
                        </a:lnSpc>
                        <a:spcAft>
                          <a:spcPts val="0"/>
                        </a:spcAft>
                      </a:pPr>
                      <a:r>
                        <a:rPr lang="en-US" sz="10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Flood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4.12.2008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30,000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4,842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4370787"/>
                  </a:ext>
                </a:extLst>
              </a:tr>
              <a:tr h="182880">
                <a:tc>
                  <a:txBody>
                    <a:bodyPr/>
                    <a:lstStyle/>
                    <a:p>
                      <a:pPr algn="ctr">
                        <a:lnSpc>
                          <a:spcPct val="107000"/>
                        </a:lnSpc>
                        <a:spcAft>
                          <a:spcPts val="0"/>
                        </a:spcAft>
                      </a:pPr>
                      <a:r>
                        <a:rPr lang="en-US" sz="10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Extreme temperatures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1.1.2012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5,100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1802402"/>
                  </a:ext>
                </a:extLst>
              </a:tr>
              <a:tr h="182880">
                <a:tc>
                  <a:txBody>
                    <a:bodyPr/>
                    <a:lstStyle/>
                    <a:p>
                      <a:pPr algn="ctr">
                        <a:lnSpc>
                          <a:spcPct val="107000"/>
                        </a:lnSpc>
                        <a:spcAft>
                          <a:spcPts val="0"/>
                        </a:spcAft>
                      </a:pPr>
                      <a:r>
                        <a:rPr lang="en-US" sz="10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Wildfire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23.07.2012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2422323"/>
                  </a:ext>
                </a:extLst>
              </a:tr>
              <a:tr h="182880">
                <a:tc>
                  <a:txBody>
                    <a:bodyPr/>
                    <a:lstStyle/>
                    <a:p>
                      <a:pPr algn="ctr">
                        <a:lnSpc>
                          <a:spcPct val="107000"/>
                        </a:lnSpc>
                        <a:spcAft>
                          <a:spcPts val="0"/>
                        </a:spcAft>
                      </a:pPr>
                      <a:r>
                        <a:rPr lang="en-US" sz="10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Flood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24.2.2013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4,911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3234166"/>
                  </a:ext>
                </a:extLst>
              </a:tr>
              <a:tr h="182880">
                <a:tc>
                  <a:txBody>
                    <a:bodyPr/>
                    <a:lstStyle/>
                    <a:p>
                      <a:pPr algn="ctr">
                        <a:lnSpc>
                          <a:spcPct val="107000"/>
                        </a:lnSpc>
                        <a:spcAft>
                          <a:spcPts val="0"/>
                        </a:spcAft>
                      </a:pPr>
                      <a:r>
                        <a:rPr lang="en-US" sz="1000" dirty="0">
                          <a:effectLst/>
                        </a:rPr>
                        <a:t>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Extreme temperatures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28.12.2014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8,800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961331"/>
                  </a:ext>
                </a:extLst>
              </a:tr>
              <a:tr h="182880">
                <a:tc>
                  <a:txBody>
                    <a:bodyPr/>
                    <a:lstStyle/>
                    <a:p>
                      <a:pPr algn="ctr">
                        <a:lnSpc>
                          <a:spcPct val="107000"/>
                        </a:lnSpc>
                        <a:spcAft>
                          <a:spcPts val="0"/>
                        </a:spcAft>
                      </a:pPr>
                      <a:r>
                        <a:rPr lang="en-US" sz="10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Flood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01/03.2015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100,000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40,421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4445943"/>
                  </a:ext>
                </a:extLst>
              </a:tr>
              <a:tr h="182880">
                <a:tc>
                  <a:txBody>
                    <a:bodyPr/>
                    <a:lstStyle/>
                    <a:p>
                      <a:pPr algn="ctr">
                        <a:lnSpc>
                          <a:spcPct val="107000"/>
                        </a:lnSpc>
                        <a:spcAft>
                          <a:spcPts val="0"/>
                        </a:spcAft>
                      </a:pPr>
                      <a:r>
                        <a:rPr lang="en-US" sz="1000">
                          <a:effectLst/>
                        </a:rPr>
                        <a:t>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Flood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3.8.2015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2,116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87,000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8310570"/>
                  </a:ext>
                </a:extLst>
              </a:tr>
              <a:tr h="182880">
                <a:tc>
                  <a:txBody>
                    <a:bodyPr/>
                    <a:lstStyle/>
                    <a:p>
                      <a:pPr algn="ctr">
                        <a:lnSpc>
                          <a:spcPct val="107000"/>
                        </a:lnSpc>
                        <a:spcAft>
                          <a:spcPts val="0"/>
                        </a:spcAft>
                      </a:pPr>
                      <a:r>
                        <a:rPr lang="en-US" sz="1000">
                          <a:effectLst/>
                        </a:rPr>
                        <a:t>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Flood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6.8.2016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33,582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50,000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6339173"/>
                  </a:ext>
                </a:extLst>
              </a:tr>
              <a:tr h="182880">
                <a:tc>
                  <a:txBody>
                    <a:bodyPr/>
                    <a:lstStyle/>
                    <a:p>
                      <a:pPr algn="ctr">
                        <a:lnSpc>
                          <a:spcPct val="107000"/>
                        </a:lnSpc>
                        <a:spcAft>
                          <a:spcPts val="0"/>
                        </a:spcAft>
                      </a:pPr>
                      <a:r>
                        <a:rPr lang="en-US" sz="10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Earthquake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11.9.2016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10,000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9119989"/>
                  </a:ext>
                </a:extLst>
              </a:tr>
              <a:tr h="190500">
                <a:tc>
                  <a:txBody>
                    <a:bodyPr/>
                    <a:lstStyle/>
                    <a:p>
                      <a:pPr algn="ctr">
                        <a:lnSpc>
                          <a:spcPct val="107000"/>
                        </a:lnSpc>
                        <a:spcAft>
                          <a:spcPts val="0"/>
                        </a:spcAft>
                      </a:pPr>
                      <a:r>
                        <a:rPr lang="en-US" sz="1000">
                          <a:effectLst/>
                        </a:rPr>
                        <a:t>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Extreme temperatures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5.1.2017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2,220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49283"/>
                  </a:ext>
                </a:extLst>
              </a:tr>
              <a:tr h="190500">
                <a:tc>
                  <a:txBody>
                    <a:bodyPr/>
                    <a:lstStyle/>
                    <a:p>
                      <a:pPr algn="ctr">
                        <a:lnSpc>
                          <a:spcPct val="107000"/>
                        </a:lnSpc>
                        <a:spcAft>
                          <a:spcPts val="0"/>
                        </a:spcAft>
                      </a:pPr>
                      <a:r>
                        <a:rPr lang="en-US" sz="10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2021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a:effectLst/>
                        </a:rPr>
                        <a:t>Wildfires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k-MK" sz="1000">
                          <a:effectLst/>
                        </a:rPr>
                        <a:t>0</a:t>
                      </a:r>
                      <a:r>
                        <a:rPr lang="en-US" sz="1000">
                          <a:effectLst/>
                        </a:rPr>
                        <a:t>6/</a:t>
                      </a:r>
                      <a:r>
                        <a:rPr lang="mk-MK" sz="1000">
                          <a:effectLst/>
                        </a:rPr>
                        <a:t>0</a:t>
                      </a:r>
                      <a:r>
                        <a:rPr lang="en-US" sz="1000">
                          <a:effectLst/>
                        </a:rPr>
                        <a:t>9.</a:t>
                      </a:r>
                      <a:r>
                        <a:rPr lang="mk-MK" sz="1000">
                          <a:effectLst/>
                        </a:rPr>
                        <a:t>2021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k-MK"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mk-MK" sz="10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000" dirty="0">
                          <a:effectLst/>
                        </a:rPr>
                        <a:t>42,653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123201"/>
                  </a:ext>
                </a:extLst>
              </a:tr>
            </a:tbl>
          </a:graphicData>
        </a:graphic>
      </p:graphicFrame>
      <p:pic>
        <p:nvPicPr>
          <p:cNvPr id="5" name="Picture 4" descr="A picture containing outdoor, ground, way, day&#10;&#10;Description automatically generated">
            <a:extLst>
              <a:ext uri="{FF2B5EF4-FFF2-40B4-BE49-F238E27FC236}">
                <a16:creationId xmlns:a16="http://schemas.microsoft.com/office/drawing/2014/main" id="{4D81A18B-24A9-1241-853D-C537B5BA9CCB}"/>
              </a:ext>
            </a:extLst>
          </p:cNvPr>
          <p:cNvPicPr/>
          <p:nvPr/>
        </p:nvPicPr>
        <p:blipFill>
          <a:blip r:embed="rId2"/>
          <a:stretch>
            <a:fillRect/>
          </a:stretch>
        </p:blipFill>
        <p:spPr>
          <a:xfrm>
            <a:off x="958514" y="1505635"/>
            <a:ext cx="3465569" cy="1923365"/>
          </a:xfrm>
          <a:prstGeom prst="rect">
            <a:avLst/>
          </a:prstGeom>
        </p:spPr>
      </p:pic>
      <p:sp>
        <p:nvSpPr>
          <p:cNvPr id="6" name="Rectangle 5">
            <a:extLst>
              <a:ext uri="{FF2B5EF4-FFF2-40B4-BE49-F238E27FC236}">
                <a16:creationId xmlns:a16="http://schemas.microsoft.com/office/drawing/2014/main" id="{5BE00B48-1731-CB40-B76E-1D8711FBB84E}"/>
              </a:ext>
            </a:extLst>
          </p:cNvPr>
          <p:cNvSpPr/>
          <p:nvPr/>
        </p:nvSpPr>
        <p:spPr>
          <a:xfrm>
            <a:off x="958514" y="3668630"/>
            <a:ext cx="4474098" cy="2031325"/>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The Skopje 2016 Flash Floods resulted in significant damage to </a:t>
            </a:r>
            <a:r>
              <a:rPr lang="en-US" b="1" dirty="0">
                <a:latin typeface="Calibri" panose="020F0502020204030204" pitchFamily="34" charset="0"/>
                <a:ea typeface="Calibri" panose="020F0502020204030204" pitchFamily="34" charset="0"/>
                <a:cs typeface="Times New Roman" panose="02020603050405020304" pitchFamily="18" charset="0"/>
              </a:rPr>
              <a:t>92 km </a:t>
            </a:r>
            <a:r>
              <a:rPr lang="en-US" dirty="0">
                <a:latin typeface="Calibri" panose="020F0502020204030204" pitchFamily="34" charset="0"/>
                <a:ea typeface="Calibri" panose="020F0502020204030204" pitchFamily="34" charset="0"/>
                <a:cs typeface="Times New Roman" panose="02020603050405020304" pitchFamily="18" charset="0"/>
              </a:rPr>
              <a:t>of roads (0.65% of the total national road network). </a:t>
            </a:r>
          </a:p>
          <a:p>
            <a:r>
              <a:rPr lang="en-US" dirty="0"/>
              <a:t>The damage and losses in the transport sector were estimated to be </a:t>
            </a:r>
            <a:r>
              <a:rPr lang="en-US" b="1" dirty="0"/>
              <a:t>MKD 732.3 million</a:t>
            </a:r>
            <a:r>
              <a:rPr lang="en-US" dirty="0"/>
              <a:t>, out of which 99.5% cost were due to damages to the physical infrastructure </a:t>
            </a:r>
          </a:p>
        </p:txBody>
      </p:sp>
    </p:spTree>
    <p:extLst>
      <p:ext uri="{BB962C8B-B14F-4D97-AF65-F5344CB8AC3E}">
        <p14:creationId xmlns:p14="http://schemas.microsoft.com/office/powerpoint/2010/main" val="3951890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EFF1-2DA7-1F49-8C66-135CB6F1F36C}"/>
              </a:ext>
            </a:extLst>
          </p:cNvPr>
          <p:cNvSpPr>
            <a:spLocks noGrp="1"/>
          </p:cNvSpPr>
          <p:nvPr>
            <p:ph type="title"/>
          </p:nvPr>
        </p:nvSpPr>
        <p:spPr>
          <a:xfrm>
            <a:off x="630936" y="639520"/>
            <a:ext cx="3429000" cy="1719072"/>
          </a:xfrm>
        </p:spPr>
        <p:txBody>
          <a:bodyPr anchor="b">
            <a:normAutofit/>
          </a:bodyPr>
          <a:lstStyle/>
          <a:p>
            <a:r>
              <a:rPr lang="en-US" sz="5400"/>
              <a:t>Serbia</a:t>
            </a:r>
          </a:p>
        </p:txBody>
      </p:sp>
      <p:graphicFrame>
        <p:nvGraphicFramePr>
          <p:cNvPr id="5" name="Content Placeholder 4">
            <a:extLst>
              <a:ext uri="{FF2B5EF4-FFF2-40B4-BE49-F238E27FC236}">
                <a16:creationId xmlns:a16="http://schemas.microsoft.com/office/drawing/2014/main" id="{241A32F0-11FC-E64E-AF9C-1D385606B904}"/>
              </a:ext>
            </a:extLst>
          </p:cNvPr>
          <p:cNvGraphicFramePr>
            <a:graphicFrameLocks noGrp="1"/>
          </p:cNvGraphicFramePr>
          <p:nvPr>
            <p:ph idx="1"/>
            <p:extLst>
              <p:ext uri="{D42A27DB-BD31-4B8C-83A1-F6EECF244321}">
                <p14:modId xmlns:p14="http://schemas.microsoft.com/office/powerpoint/2010/main" val="1371638020"/>
              </p:ext>
            </p:extLst>
          </p:nvPr>
        </p:nvGraphicFramePr>
        <p:xfrm>
          <a:off x="4864629" y="4202113"/>
          <a:ext cx="6219480" cy="2306267"/>
        </p:xfrm>
        <a:graphic>
          <a:graphicData uri="http://schemas.openxmlformats.org/drawingml/2006/table">
            <a:tbl>
              <a:tblPr/>
              <a:tblGrid>
                <a:gridCol w="1243896">
                  <a:extLst>
                    <a:ext uri="{9D8B030D-6E8A-4147-A177-3AD203B41FA5}">
                      <a16:colId xmlns:a16="http://schemas.microsoft.com/office/drawing/2014/main" val="236209779"/>
                    </a:ext>
                  </a:extLst>
                </a:gridCol>
                <a:gridCol w="1243896">
                  <a:extLst>
                    <a:ext uri="{9D8B030D-6E8A-4147-A177-3AD203B41FA5}">
                      <a16:colId xmlns:a16="http://schemas.microsoft.com/office/drawing/2014/main" val="481184551"/>
                    </a:ext>
                  </a:extLst>
                </a:gridCol>
                <a:gridCol w="1243896">
                  <a:extLst>
                    <a:ext uri="{9D8B030D-6E8A-4147-A177-3AD203B41FA5}">
                      <a16:colId xmlns:a16="http://schemas.microsoft.com/office/drawing/2014/main" val="2977771605"/>
                    </a:ext>
                  </a:extLst>
                </a:gridCol>
                <a:gridCol w="1243896">
                  <a:extLst>
                    <a:ext uri="{9D8B030D-6E8A-4147-A177-3AD203B41FA5}">
                      <a16:colId xmlns:a16="http://schemas.microsoft.com/office/drawing/2014/main" val="63593043"/>
                    </a:ext>
                  </a:extLst>
                </a:gridCol>
                <a:gridCol w="1243896">
                  <a:extLst>
                    <a:ext uri="{9D8B030D-6E8A-4147-A177-3AD203B41FA5}">
                      <a16:colId xmlns:a16="http://schemas.microsoft.com/office/drawing/2014/main" val="2945904469"/>
                    </a:ext>
                  </a:extLst>
                </a:gridCol>
              </a:tblGrid>
              <a:tr h="349957">
                <a:tc>
                  <a:txBody>
                    <a:bodyPr/>
                    <a:lstStyle/>
                    <a:p>
                      <a:endParaRPr lang="en-US" sz="1600">
                        <a:effectLst/>
                      </a:endParaRPr>
                    </a:p>
                  </a:txBody>
                  <a:tcPr marL="29817" marR="29817" marT="14909" marB="14909" anchor="ctr">
                    <a:lnL w="12192" cap="flat" cmpd="sng" algn="ctr">
                      <a:solidFill>
                        <a:srgbClr val="000000"/>
                      </a:solidFill>
                      <a:prstDash val="solid"/>
                      <a:round/>
                      <a:headEnd type="none" w="med" len="med"/>
                      <a:tailEnd type="none" w="med" len="med"/>
                    </a:lnL>
                    <a:lnR w="9525" cap="flat" cmpd="sng" algn="ctr">
                      <a:solidFill>
                        <a:schemeClr val="bg1"/>
                      </a:solidFill>
                      <a:prstDash val="solid"/>
                      <a:round/>
                      <a:headEnd type="none" w="med" len="med"/>
                      <a:tailEnd type="none" w="med" len="med"/>
                    </a:lnR>
                    <a:lnT w="12179"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tcPr>
                </a:tc>
                <a:tc>
                  <a:txBody>
                    <a:bodyPr/>
                    <a:lstStyle/>
                    <a:p>
                      <a:r>
                        <a:rPr lang="en-US" sz="1100">
                          <a:effectLst/>
                          <a:latin typeface="Arial,Bold"/>
                        </a:rPr>
                        <a:t>construction needs </a:t>
                      </a:r>
                      <a:endParaRPr lang="en-US" sz="1600">
                        <a:effectLst/>
                      </a:endParaRPr>
                    </a:p>
                  </a:txBody>
                  <a:tcPr marL="29817" marR="29817" marT="14909" marB="1490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179"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99"/>
                    </a:solidFill>
                  </a:tcPr>
                </a:tc>
                <a:tc>
                  <a:txBody>
                    <a:bodyPr/>
                    <a:lstStyle/>
                    <a:p>
                      <a:endParaRPr lang="en-US" sz="1600">
                        <a:effectLst/>
                      </a:endParaRPr>
                    </a:p>
                  </a:txBody>
                  <a:tcPr marL="29817" marR="29817" marT="14909" marB="1490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179"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tcPr>
                </a:tc>
                <a:tc>
                  <a:txBody>
                    <a:bodyPr/>
                    <a:lstStyle/>
                    <a:p>
                      <a:r>
                        <a:rPr lang="en-US" sz="1100">
                          <a:effectLst/>
                          <a:latin typeface="Arial,Bold"/>
                        </a:rPr>
                        <a:t>Million RSD </a:t>
                      </a:r>
                      <a:endParaRPr lang="en-US" sz="1600">
                        <a:effectLst/>
                      </a:endParaRPr>
                    </a:p>
                  </a:txBody>
                  <a:tcPr marL="29817" marR="29817" marT="14909" marB="1490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179"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solidFill>
                      <a:srgbClr val="FFFF99"/>
                    </a:solidFill>
                  </a:tcPr>
                </a:tc>
                <a:tc>
                  <a:txBody>
                    <a:bodyPr/>
                    <a:lstStyle/>
                    <a:p>
                      <a:endParaRPr lang="en-US" sz="1600">
                        <a:effectLst/>
                      </a:endParaRPr>
                    </a:p>
                  </a:txBody>
                  <a:tcPr marL="29817" marR="29817" marT="14909" marB="14909" anchor="ctr">
                    <a:lnL w="9525" cap="flat" cmpd="sng" algn="ctr">
                      <a:solidFill>
                        <a:schemeClr val="bg1"/>
                      </a:solidFill>
                      <a:prstDash val="solid"/>
                      <a:round/>
                      <a:headEnd type="none" w="med" len="med"/>
                      <a:tailEnd type="none" w="med" len="med"/>
                    </a:lnL>
                    <a:lnR w="12179" cap="flat" cmpd="sng" algn="ctr">
                      <a:solidFill>
                        <a:srgbClr val="000000"/>
                      </a:solidFill>
                      <a:prstDash val="solid"/>
                      <a:round/>
                      <a:headEnd type="none" w="med" len="med"/>
                      <a:tailEnd type="none" w="med" len="med"/>
                    </a:lnR>
                    <a:lnT w="12179"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4964775"/>
                  </a:ext>
                </a:extLst>
              </a:tr>
              <a:tr h="229479">
                <a:tc gridSpan="5">
                  <a:txBody>
                    <a:bodyPr/>
                    <a:lstStyle/>
                    <a:p>
                      <a:r>
                        <a:rPr lang="en-US" sz="1100">
                          <a:effectLst/>
                          <a:latin typeface="Arial" panose="020B0604020202020204" pitchFamily="34" charset="0"/>
                        </a:rPr>
                        <a:t>Reconstruction of selected primary road sections (incl. bridges and culverts) 2,721.2 </a:t>
                      </a:r>
                      <a:endParaRPr lang="en-US" sz="1600">
                        <a:effectLst/>
                      </a:endParaRPr>
                    </a:p>
                  </a:txBody>
                  <a:tcPr marL="29817" marR="29817" marT="14909" marB="14909" anchor="ctr">
                    <a:lnL w="12192" cap="flat" cmpd="sng" algn="ctr">
                      <a:solidFill>
                        <a:srgbClr val="000000"/>
                      </a:solidFill>
                      <a:prstDash val="solid"/>
                      <a:round/>
                      <a:headEnd type="none" w="med" len="med"/>
                      <a:tailEnd type="none" w="med" len="med"/>
                    </a:lnL>
                    <a:lnR w="12179"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895781"/>
                  </a:ext>
                </a:extLst>
              </a:tr>
              <a:tr h="229479">
                <a:tc gridSpan="5">
                  <a:txBody>
                    <a:bodyPr/>
                    <a:lstStyle/>
                    <a:p>
                      <a:r>
                        <a:rPr lang="en-US" sz="1100">
                          <a:effectLst/>
                          <a:latin typeface="Arial" panose="020B0604020202020204" pitchFamily="34" charset="0"/>
                        </a:rPr>
                        <a:t>Reconstruction of selected secondary road sections (incl. bridges and culverts) 3,533.5 </a:t>
                      </a:r>
                      <a:endParaRPr lang="en-US" sz="1600">
                        <a:effectLst/>
                      </a:endParaRPr>
                    </a:p>
                  </a:txBody>
                  <a:tcPr marL="29817" marR="29817" marT="14909" marB="14909" anchor="ctr">
                    <a:lnL w="12192" cap="flat" cmpd="sng" algn="ctr">
                      <a:solidFill>
                        <a:srgbClr val="000000"/>
                      </a:solidFill>
                      <a:prstDash val="solid"/>
                      <a:round/>
                      <a:headEnd type="none" w="med" len="med"/>
                      <a:tailEnd type="none" w="med" len="med"/>
                    </a:lnL>
                    <a:lnR w="12179"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2831294"/>
                  </a:ext>
                </a:extLst>
              </a:tr>
              <a:tr h="229479">
                <a:tc gridSpan="5">
                  <a:txBody>
                    <a:bodyPr/>
                    <a:lstStyle/>
                    <a:p>
                      <a:r>
                        <a:rPr lang="en-US" sz="1100">
                          <a:effectLst/>
                          <a:latin typeface="Arial" panose="020B0604020202020204" pitchFamily="34" charset="0"/>
                        </a:rPr>
                        <a:t>Reconstruction of selected local road sections (incl. bridges and culverts) 3,940.7 </a:t>
                      </a:r>
                      <a:endParaRPr lang="en-US" sz="1600">
                        <a:effectLst/>
                      </a:endParaRPr>
                    </a:p>
                  </a:txBody>
                  <a:tcPr marL="29817" marR="29817" marT="14909" marB="14909" anchor="ctr">
                    <a:lnL w="12192" cap="flat" cmpd="sng" algn="ctr">
                      <a:solidFill>
                        <a:srgbClr val="000000"/>
                      </a:solidFill>
                      <a:prstDash val="solid"/>
                      <a:round/>
                      <a:headEnd type="none" w="med" len="med"/>
                      <a:tailEnd type="none" w="med" len="med"/>
                    </a:lnL>
                    <a:lnR w="12179"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36529875"/>
                  </a:ext>
                </a:extLst>
              </a:tr>
              <a:tr h="229479">
                <a:tc gridSpan="5">
                  <a:txBody>
                    <a:bodyPr/>
                    <a:lstStyle/>
                    <a:p>
                      <a:r>
                        <a:rPr lang="en-US" sz="1100">
                          <a:effectLst/>
                          <a:latin typeface="Arial" panose="020B0604020202020204" pitchFamily="34" charset="0"/>
                        </a:rPr>
                        <a:t>Reconstruction of selected railway sections (incl. bridges and culverts) 4,565.2 </a:t>
                      </a:r>
                      <a:endParaRPr lang="en-US" sz="1600">
                        <a:effectLst/>
                      </a:endParaRPr>
                    </a:p>
                  </a:txBody>
                  <a:tcPr marL="29817" marR="29817" marT="14909" marB="14909" anchor="ctr">
                    <a:lnL w="12192" cap="flat" cmpd="sng" algn="ctr">
                      <a:solidFill>
                        <a:srgbClr val="000000"/>
                      </a:solidFill>
                      <a:prstDash val="solid"/>
                      <a:round/>
                      <a:headEnd type="none" w="med" len="med"/>
                      <a:tailEnd type="none" w="med" len="med"/>
                    </a:lnL>
                    <a:lnR w="12179"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9664679"/>
                  </a:ext>
                </a:extLst>
              </a:tr>
              <a:tr h="229479">
                <a:tc gridSpan="5">
                  <a:txBody>
                    <a:bodyPr/>
                    <a:lstStyle/>
                    <a:p>
                      <a:r>
                        <a:rPr lang="en-US" sz="1100">
                          <a:effectLst/>
                          <a:latin typeface="Arial" panose="020B0604020202020204" pitchFamily="34" charset="0"/>
                        </a:rPr>
                        <a:t>Reconstruction of port infrastructure 10.9 </a:t>
                      </a:r>
                      <a:endParaRPr lang="en-US" sz="1600">
                        <a:effectLst/>
                      </a:endParaRPr>
                    </a:p>
                  </a:txBody>
                  <a:tcPr marL="29817" marR="29817" marT="14909" marB="14909" anchor="ctr">
                    <a:lnL w="12192" cap="flat" cmpd="sng" algn="ctr">
                      <a:solidFill>
                        <a:srgbClr val="000000"/>
                      </a:solidFill>
                      <a:prstDash val="solid"/>
                      <a:round/>
                      <a:headEnd type="none" w="med" len="med"/>
                      <a:tailEnd type="none" w="med" len="med"/>
                    </a:lnL>
                    <a:lnR w="12179"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79"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8170083"/>
                  </a:ext>
                </a:extLst>
              </a:tr>
              <a:tr h="229479">
                <a:tc gridSpan="5">
                  <a:txBody>
                    <a:bodyPr/>
                    <a:lstStyle/>
                    <a:p>
                      <a:r>
                        <a:rPr lang="en-US" sz="1100">
                          <a:effectLst/>
                          <a:latin typeface="Arial" panose="020B0604020202020204" pitchFamily="34" charset="0"/>
                        </a:rPr>
                        <a:t>Reconstruction of airports and replacement of equipment 59.5 </a:t>
                      </a:r>
                      <a:endParaRPr lang="en-US" sz="1600">
                        <a:effectLst/>
                      </a:endParaRPr>
                    </a:p>
                  </a:txBody>
                  <a:tcPr marL="29817" marR="29817" marT="14909" marB="14909" anchor="ctr">
                    <a:lnL w="12192" cap="flat" cmpd="sng" algn="ctr">
                      <a:solidFill>
                        <a:srgbClr val="000000"/>
                      </a:solidFill>
                      <a:prstDash val="solid"/>
                      <a:round/>
                      <a:headEnd type="none" w="med" len="med"/>
                      <a:tailEnd type="none" w="med" len="med"/>
                    </a:lnL>
                    <a:lnR w="12179" cap="flat" cmpd="sng" algn="ctr">
                      <a:solidFill>
                        <a:srgbClr val="000000"/>
                      </a:solidFill>
                      <a:prstDash val="solid"/>
                      <a:round/>
                      <a:headEnd type="none" w="med" len="med"/>
                      <a:tailEnd type="none" w="med" len="med"/>
                    </a:lnR>
                    <a:lnT w="12179" cap="flat" cmpd="sng" algn="ctr">
                      <a:solidFill>
                        <a:srgbClr val="000000"/>
                      </a:solidFill>
                      <a:prstDash val="solid"/>
                      <a:round/>
                      <a:headEnd type="none" w="med" len="med"/>
                      <a:tailEnd type="none" w="med" len="med"/>
                    </a:lnT>
                    <a:lnB w="12192"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5382942"/>
                  </a:ext>
                </a:extLst>
              </a:tr>
              <a:tr h="229479">
                <a:tc gridSpan="5">
                  <a:txBody>
                    <a:bodyPr/>
                    <a:lstStyle/>
                    <a:p>
                      <a:r>
                        <a:rPr lang="en-US" sz="1100">
                          <a:effectLst/>
                          <a:latin typeface="Arial" panose="020B0604020202020204" pitchFamily="34" charset="0"/>
                        </a:rPr>
                        <a:t>Replacement of destroyed airplanes 76.6 </a:t>
                      </a:r>
                      <a:endParaRPr lang="en-US" sz="1600">
                        <a:effectLst/>
                      </a:endParaRPr>
                    </a:p>
                  </a:txBody>
                  <a:tcPr marL="29817" marR="29817" marT="14909" marB="14909" anchor="ctr">
                    <a:lnL w="12192" cap="flat" cmpd="sng" algn="ctr">
                      <a:solidFill>
                        <a:srgbClr val="000000"/>
                      </a:solidFill>
                      <a:prstDash val="solid"/>
                      <a:round/>
                      <a:headEnd type="none" w="med" len="med"/>
                      <a:tailEnd type="none" w="med" len="med"/>
                    </a:lnL>
                    <a:lnR w="12179" cap="flat" cmpd="sng" algn="ctr">
                      <a:solidFill>
                        <a:srgbClr val="000000"/>
                      </a:solidFill>
                      <a:prstDash val="solid"/>
                      <a:round/>
                      <a:headEnd type="none" w="med" len="med"/>
                      <a:tailEnd type="none" w="med" len="med"/>
                    </a:lnR>
                    <a:lnT w="12192" cap="flat" cmpd="sng" algn="ctr">
                      <a:solidFill>
                        <a:srgbClr val="000000"/>
                      </a:solidFill>
                      <a:prstDash val="solid"/>
                      <a:round/>
                      <a:headEnd type="none" w="med" len="med"/>
                      <a:tailEnd type="none" w="med" len="med"/>
                    </a:lnT>
                    <a:lnB w="12179"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96033746"/>
                  </a:ext>
                </a:extLst>
              </a:tr>
              <a:tr h="349957">
                <a:tc>
                  <a:txBody>
                    <a:bodyPr/>
                    <a:lstStyle/>
                    <a:p>
                      <a:endParaRPr lang="en-US" sz="1600">
                        <a:effectLst/>
                      </a:endParaRPr>
                    </a:p>
                  </a:txBody>
                  <a:tcPr marL="29817" marR="29817" marT="14909" marB="14909" anchor="ctr">
                    <a:lnL w="12192" cap="flat" cmpd="sng" algn="ctr">
                      <a:solidFill>
                        <a:srgbClr val="000000"/>
                      </a:solidFill>
                      <a:prstDash val="solid"/>
                      <a:round/>
                      <a:headEnd type="none" w="med" len="med"/>
                      <a:tailEnd type="none" w="med" len="med"/>
                    </a:lnL>
                    <a:lnR w="9525" cap="flat" cmpd="sng" algn="ctr">
                      <a:solidFill>
                        <a:schemeClr val="bg1"/>
                      </a:solidFill>
                      <a:prstDash val="solid"/>
                      <a:round/>
                      <a:headEnd type="none" w="med" len="med"/>
                      <a:tailEnd type="none" w="med" len="med"/>
                    </a:lnR>
                    <a:lnT w="12179" cap="flat" cmpd="sng" algn="ctr">
                      <a:solidFill>
                        <a:srgbClr val="000000"/>
                      </a:solidFill>
                      <a:prstDash val="solid"/>
                      <a:round/>
                      <a:headEnd type="none" w="med" len="med"/>
                      <a:tailEnd type="none" w="med" len="med"/>
                    </a:lnT>
                    <a:lnB w="13716" cap="flat" cmpd="sng" algn="ctr">
                      <a:solidFill>
                        <a:srgbClr val="000000"/>
                      </a:solidFill>
                      <a:prstDash val="solid"/>
                      <a:round/>
                      <a:headEnd type="none" w="med" len="med"/>
                      <a:tailEnd type="none" w="med" len="med"/>
                    </a:lnB>
                  </a:tcPr>
                </a:tc>
                <a:tc>
                  <a:txBody>
                    <a:bodyPr/>
                    <a:lstStyle/>
                    <a:p>
                      <a:r>
                        <a:rPr lang="en-US" sz="1100">
                          <a:effectLst/>
                          <a:latin typeface="Arial,Bold"/>
                        </a:rPr>
                        <a:t>Total </a:t>
                      </a:r>
                      <a:endParaRPr lang="en-US" sz="1600">
                        <a:effectLst/>
                      </a:endParaRPr>
                    </a:p>
                  </a:txBody>
                  <a:tcPr marL="29817" marR="29817" marT="14909" marB="1490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179" cap="flat" cmpd="sng" algn="ctr">
                      <a:solidFill>
                        <a:srgbClr val="000000"/>
                      </a:solidFill>
                      <a:prstDash val="solid"/>
                      <a:round/>
                      <a:headEnd type="none" w="med" len="med"/>
                      <a:tailEnd type="none" w="med" len="med"/>
                    </a:lnT>
                    <a:lnB w="13716" cap="flat" cmpd="sng" algn="ctr">
                      <a:solidFill>
                        <a:srgbClr val="000000"/>
                      </a:solidFill>
                      <a:prstDash val="solid"/>
                      <a:round/>
                      <a:headEnd type="none" w="med" len="med"/>
                      <a:tailEnd type="none" w="med" len="med"/>
                    </a:lnB>
                    <a:solidFill>
                      <a:srgbClr val="D8D8D8"/>
                    </a:solidFill>
                  </a:tcPr>
                </a:tc>
                <a:tc>
                  <a:txBody>
                    <a:bodyPr/>
                    <a:lstStyle/>
                    <a:p>
                      <a:endParaRPr lang="en-US" sz="1600">
                        <a:effectLst/>
                      </a:endParaRPr>
                    </a:p>
                  </a:txBody>
                  <a:tcPr marL="29817" marR="29817" marT="14909" marB="1490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179" cap="flat" cmpd="sng" algn="ctr">
                      <a:solidFill>
                        <a:srgbClr val="000000"/>
                      </a:solidFill>
                      <a:prstDash val="solid"/>
                      <a:round/>
                      <a:headEnd type="none" w="med" len="med"/>
                      <a:tailEnd type="none" w="med" len="med"/>
                    </a:lnT>
                    <a:lnB w="13716" cap="flat" cmpd="sng" algn="ctr">
                      <a:solidFill>
                        <a:srgbClr val="000000"/>
                      </a:solidFill>
                      <a:prstDash val="solid"/>
                      <a:round/>
                      <a:headEnd type="none" w="med" len="med"/>
                      <a:tailEnd type="none" w="med" len="med"/>
                    </a:lnB>
                  </a:tcPr>
                </a:tc>
                <a:tc>
                  <a:txBody>
                    <a:bodyPr/>
                    <a:lstStyle/>
                    <a:p>
                      <a:r>
                        <a:rPr lang="en-US" sz="1100">
                          <a:effectLst/>
                          <a:latin typeface="Arial,Bold"/>
                        </a:rPr>
                        <a:t>14,830.9 </a:t>
                      </a:r>
                      <a:endParaRPr lang="en-US" sz="1600">
                        <a:effectLst/>
                      </a:endParaRPr>
                    </a:p>
                  </a:txBody>
                  <a:tcPr marL="29817" marR="29817" marT="14909" marB="1490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179" cap="flat" cmpd="sng" algn="ctr">
                      <a:solidFill>
                        <a:srgbClr val="000000"/>
                      </a:solidFill>
                      <a:prstDash val="solid"/>
                      <a:round/>
                      <a:headEnd type="none" w="med" len="med"/>
                      <a:tailEnd type="none" w="med" len="med"/>
                    </a:lnT>
                    <a:lnB w="13716" cap="flat" cmpd="sng" algn="ctr">
                      <a:solidFill>
                        <a:srgbClr val="000000"/>
                      </a:solidFill>
                      <a:prstDash val="solid"/>
                      <a:round/>
                      <a:headEnd type="none" w="med" len="med"/>
                      <a:tailEnd type="none" w="med" len="med"/>
                    </a:lnB>
                    <a:solidFill>
                      <a:srgbClr val="D8D8D8"/>
                    </a:solidFill>
                  </a:tcPr>
                </a:tc>
                <a:tc>
                  <a:txBody>
                    <a:bodyPr/>
                    <a:lstStyle/>
                    <a:p>
                      <a:endParaRPr lang="en-US" sz="1600" dirty="0">
                        <a:effectLst/>
                      </a:endParaRPr>
                    </a:p>
                  </a:txBody>
                  <a:tcPr marL="29817" marR="29817" marT="14909" marB="14909" anchor="ctr">
                    <a:lnL w="9525" cap="flat" cmpd="sng" algn="ctr">
                      <a:solidFill>
                        <a:schemeClr val="bg1"/>
                      </a:solidFill>
                      <a:prstDash val="solid"/>
                      <a:round/>
                      <a:headEnd type="none" w="med" len="med"/>
                      <a:tailEnd type="none" w="med" len="med"/>
                    </a:lnL>
                    <a:lnR w="12179" cap="flat" cmpd="sng" algn="ctr">
                      <a:solidFill>
                        <a:srgbClr val="000000"/>
                      </a:solidFill>
                      <a:prstDash val="solid"/>
                      <a:round/>
                      <a:headEnd type="none" w="med" len="med"/>
                      <a:tailEnd type="none" w="med" len="med"/>
                    </a:lnR>
                    <a:lnT w="12179" cap="flat" cmpd="sng" algn="ctr">
                      <a:solidFill>
                        <a:srgbClr val="000000"/>
                      </a:solidFill>
                      <a:prstDash val="solid"/>
                      <a:round/>
                      <a:headEnd type="none" w="med" len="med"/>
                      <a:tailEnd type="none" w="med" len="med"/>
                    </a:lnT>
                    <a:lnB w="1371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0986818"/>
                  </a:ext>
                </a:extLst>
              </a:tr>
            </a:tbl>
          </a:graphicData>
        </a:graphic>
      </p:graphicFrame>
      <p:pic>
        <p:nvPicPr>
          <p:cNvPr id="4" name="Content Placeholder 3" descr="Chart, line chart&#10;&#10;Description automatically generated">
            <a:extLst>
              <a:ext uri="{FF2B5EF4-FFF2-40B4-BE49-F238E27FC236}">
                <a16:creationId xmlns:a16="http://schemas.microsoft.com/office/drawing/2014/main" id="{03CD3139-BB80-FC4A-876F-4F95BCF01862}"/>
              </a:ext>
            </a:extLst>
          </p:cNvPr>
          <p:cNvPicPr>
            <a:picLocks/>
          </p:cNvPicPr>
          <p:nvPr/>
        </p:nvPicPr>
        <p:blipFill>
          <a:blip r:embed="rId2">
            <a:extLst>
              <a:ext uri="{28A0092B-C50C-407E-A947-70E740481C1C}">
                <a14:useLocalDpi xmlns:a14="http://schemas.microsoft.com/office/drawing/2010/main" val="0"/>
              </a:ext>
            </a:extLst>
          </a:blip>
          <a:stretch>
            <a:fillRect/>
          </a:stretch>
        </p:blipFill>
        <p:spPr bwMode="auto">
          <a:xfrm>
            <a:off x="4841769" y="693058"/>
            <a:ext cx="6903720" cy="3331068"/>
          </a:xfrm>
          <a:prstGeom prst="rect">
            <a:avLst/>
          </a:prstGeom>
          <a:noFill/>
        </p:spPr>
      </p:pic>
      <p:pic>
        <p:nvPicPr>
          <p:cNvPr id="9217" name="Picture 1" descr="page148image27088">
            <a:extLst>
              <a:ext uri="{FF2B5EF4-FFF2-40B4-BE49-F238E27FC236}">
                <a16:creationId xmlns:a16="http://schemas.microsoft.com/office/drawing/2014/main" id="{8FF915A3-6EB5-FC49-8F36-054C6399B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4113213"/>
            <a:ext cx="762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page148image27248">
            <a:extLst>
              <a:ext uri="{FF2B5EF4-FFF2-40B4-BE49-F238E27FC236}">
                <a16:creationId xmlns:a16="http://schemas.microsoft.com/office/drawing/2014/main" id="{6A8C5A37-D655-B84F-93DA-34C97C34A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4113213"/>
            <a:ext cx="762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page148image27408">
            <a:extLst>
              <a:ext uri="{FF2B5EF4-FFF2-40B4-BE49-F238E27FC236}">
                <a16:creationId xmlns:a16="http://schemas.microsoft.com/office/drawing/2014/main" id="{B0E41734-BD4A-D44D-A3B7-FD35629E0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113213"/>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age148image28472">
            <a:extLst>
              <a:ext uri="{FF2B5EF4-FFF2-40B4-BE49-F238E27FC236}">
                <a16:creationId xmlns:a16="http://schemas.microsoft.com/office/drawing/2014/main" id="{507BC1F4-3235-8545-B928-18365BD0E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38" y="4113213"/>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page148image28896">
            <a:extLst>
              <a:ext uri="{FF2B5EF4-FFF2-40B4-BE49-F238E27FC236}">
                <a16:creationId xmlns:a16="http://schemas.microsoft.com/office/drawing/2014/main" id="{BF836AA6-A277-9E46-9C94-690E1EE631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38" y="4113213"/>
            <a:ext cx="635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age148image31536">
            <a:extLst>
              <a:ext uri="{FF2B5EF4-FFF2-40B4-BE49-F238E27FC236}">
                <a16:creationId xmlns:a16="http://schemas.microsoft.com/office/drawing/2014/main" id="{AE4F1E25-ACE8-A94D-98FA-3A69B81B6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113213"/>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page148image33504">
            <a:extLst>
              <a:ext uri="{FF2B5EF4-FFF2-40B4-BE49-F238E27FC236}">
                <a16:creationId xmlns:a16="http://schemas.microsoft.com/office/drawing/2014/main" id="{2D5D3A39-8D59-8D4A-9D8E-2A4A46942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113213"/>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page148image35808">
            <a:extLst>
              <a:ext uri="{FF2B5EF4-FFF2-40B4-BE49-F238E27FC236}">
                <a16:creationId xmlns:a16="http://schemas.microsoft.com/office/drawing/2014/main" id="{1A9CD716-4A5B-C648-BA24-2E66398D6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113213"/>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page148image37736">
            <a:extLst>
              <a:ext uri="{FF2B5EF4-FFF2-40B4-BE49-F238E27FC236}">
                <a16:creationId xmlns:a16="http://schemas.microsoft.com/office/drawing/2014/main" id="{25A920AA-7DFF-8743-8913-C32DFD5F8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113213"/>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page148image41648">
            <a:extLst>
              <a:ext uri="{FF2B5EF4-FFF2-40B4-BE49-F238E27FC236}">
                <a16:creationId xmlns:a16="http://schemas.microsoft.com/office/drawing/2014/main" id="{1F77861F-EEE4-A14E-9924-924D64B70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113213"/>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descr="page148image44400">
            <a:extLst>
              <a:ext uri="{FF2B5EF4-FFF2-40B4-BE49-F238E27FC236}">
                <a16:creationId xmlns:a16="http://schemas.microsoft.com/office/drawing/2014/main" id="{7789176B-12EC-6E4A-B7C4-7AB55D209B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238" y="4113213"/>
            <a:ext cx="635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page148image45584">
            <a:extLst>
              <a:ext uri="{FF2B5EF4-FFF2-40B4-BE49-F238E27FC236}">
                <a16:creationId xmlns:a16="http://schemas.microsoft.com/office/drawing/2014/main" id="{F3096800-6969-B84F-AB0E-065FD4C453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238" y="4113213"/>
            <a:ext cx="762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9229" name="Picture 13" descr="page148image45744">
            <a:extLst>
              <a:ext uri="{FF2B5EF4-FFF2-40B4-BE49-F238E27FC236}">
                <a16:creationId xmlns:a16="http://schemas.microsoft.com/office/drawing/2014/main" id="{B7999EA6-DECE-E349-9675-2FA7FB64CD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238" y="4113213"/>
            <a:ext cx="76200" cy="17780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page148image45904">
            <a:extLst>
              <a:ext uri="{FF2B5EF4-FFF2-40B4-BE49-F238E27FC236}">
                <a16:creationId xmlns:a16="http://schemas.microsoft.com/office/drawing/2014/main" id="{E0F2E181-D8F8-9C42-B3C8-0E628A9DA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113213"/>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30DD83D-16F3-624C-9485-05AD3F58F37F}"/>
              </a:ext>
            </a:extLst>
          </p:cNvPr>
          <p:cNvSpPr/>
          <p:nvPr/>
        </p:nvSpPr>
        <p:spPr>
          <a:xfrm>
            <a:off x="630238" y="2824560"/>
            <a:ext cx="3645927" cy="1169551"/>
          </a:xfrm>
          <a:prstGeom prst="rect">
            <a:avLst/>
          </a:prstGeom>
        </p:spPr>
        <p:txBody>
          <a:bodyPr wrap="square">
            <a:spAutoFit/>
          </a:bodyPr>
          <a:lstStyle/>
          <a:p>
            <a:pPr>
              <a:spcAft>
                <a:spcPts val="0"/>
              </a:spcAft>
            </a:pPr>
            <a:r>
              <a:rPr lang="en-US" sz="1400" dirty="0">
                <a:solidFill>
                  <a:srgbClr val="000000"/>
                </a:solidFill>
                <a:effectLst/>
                <a:latin typeface="Calibri" panose="020F0502020204030204" pitchFamily="34" charset="0"/>
                <a:ea typeface="Calibri" panose="020F0502020204030204" pitchFamily="34" charset="0"/>
              </a:rPr>
              <a:t>25% of the territory is at risk of landfalls and landslides, </a:t>
            </a:r>
          </a:p>
          <a:p>
            <a:pPr>
              <a:spcAft>
                <a:spcPts val="0"/>
              </a:spcAft>
            </a:pPr>
            <a:r>
              <a:rPr lang="en-US" sz="1400" dirty="0">
                <a:solidFill>
                  <a:srgbClr val="000000"/>
                </a:solidFill>
                <a:effectLst/>
                <a:latin typeface="Calibri" panose="020F0502020204030204" pitchFamily="34" charset="0"/>
                <a:ea typeface="Calibri" panose="020F0502020204030204" pitchFamily="34" charset="0"/>
              </a:rPr>
              <a:t>35% of the territory is exposed to soil erosion . about 4000 km of roads are exposed to the danger of floods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1058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9DF5-3E00-BA49-89B1-21EF2942E08F}"/>
              </a:ext>
            </a:extLst>
          </p:cNvPr>
          <p:cNvSpPr>
            <a:spLocks noGrp="1"/>
          </p:cNvSpPr>
          <p:nvPr>
            <p:ph type="title"/>
          </p:nvPr>
        </p:nvSpPr>
        <p:spPr>
          <a:xfrm>
            <a:off x="630936" y="639520"/>
            <a:ext cx="3429000" cy="1719072"/>
          </a:xfrm>
        </p:spPr>
        <p:txBody>
          <a:bodyPr anchor="b">
            <a:normAutofit/>
          </a:bodyPr>
          <a:lstStyle/>
          <a:p>
            <a:r>
              <a:rPr lang="en-US" sz="2600" dirty="0"/>
              <a:t>Database on damages from disasters (UNDRR)</a:t>
            </a:r>
            <a:br>
              <a:rPr lang="en-US" sz="2600" dirty="0"/>
            </a:br>
            <a:endParaRPr lang="en-US" sz="2600" dirty="0"/>
          </a:p>
        </p:txBody>
      </p:sp>
      <p:sp>
        <p:nvSpPr>
          <p:cNvPr id="9" name="Content Placeholder 8">
            <a:extLst>
              <a:ext uri="{FF2B5EF4-FFF2-40B4-BE49-F238E27FC236}">
                <a16:creationId xmlns:a16="http://schemas.microsoft.com/office/drawing/2014/main" id="{BC964976-D145-00AD-662B-1072EA87BFCB}"/>
              </a:ext>
            </a:extLst>
          </p:cNvPr>
          <p:cNvSpPr>
            <a:spLocks noGrp="1"/>
          </p:cNvSpPr>
          <p:nvPr>
            <p:ph idx="1"/>
          </p:nvPr>
        </p:nvSpPr>
        <p:spPr>
          <a:xfrm>
            <a:off x="630936" y="2807208"/>
            <a:ext cx="3429000" cy="3410712"/>
          </a:xfrm>
        </p:spPr>
        <p:txBody>
          <a:bodyPr anchor="t">
            <a:normAutofit fontScale="62500" lnSpcReduction="20000"/>
          </a:bodyPr>
          <a:lstStyle/>
          <a:p>
            <a:r>
              <a:rPr lang="en-US" dirty="0"/>
              <a:t>The </a:t>
            </a:r>
            <a:r>
              <a:rPr lang="en-US" b="1" dirty="0"/>
              <a:t>Sendai Framework </a:t>
            </a:r>
            <a:r>
              <a:rPr lang="en-US" dirty="0"/>
              <a:t>is the successor instrument to the Hyogo Framework for Action (HFA) 2005-2015: Building the Resilience of Nations and Communities to Disasters. </a:t>
            </a:r>
          </a:p>
          <a:p>
            <a:r>
              <a:rPr lang="en-US" dirty="0"/>
              <a:t>It is the outcome of stakeholder consultations initiated in March 2012 and inter-governmental negotiations held from July 2014 to March 2015, which were supported by the </a:t>
            </a:r>
            <a:r>
              <a:rPr lang="en-US" b="1" dirty="0"/>
              <a:t>UNDRR</a:t>
            </a:r>
            <a:r>
              <a:rPr lang="en-US" dirty="0"/>
              <a:t> upon the request of the UN General Assembly.</a:t>
            </a:r>
            <a:endParaRPr lang="en-US" sz="2200" dirty="0"/>
          </a:p>
        </p:txBody>
      </p:sp>
      <p:pic>
        <p:nvPicPr>
          <p:cNvPr id="5" name="Content Placeholder 4">
            <a:extLst>
              <a:ext uri="{FF2B5EF4-FFF2-40B4-BE49-F238E27FC236}">
                <a16:creationId xmlns:a16="http://schemas.microsoft.com/office/drawing/2014/main" id="{6CB09BF6-286E-9C40-B9D5-414F256BD0DD}"/>
              </a:ext>
            </a:extLst>
          </p:cNvPr>
          <p:cNvPicPr>
            <a:picLocks noChangeAspect="1"/>
          </p:cNvPicPr>
          <p:nvPr/>
        </p:nvPicPr>
        <p:blipFill>
          <a:blip r:embed="rId2"/>
          <a:stretch>
            <a:fillRect/>
          </a:stretch>
        </p:blipFill>
        <p:spPr>
          <a:xfrm>
            <a:off x="4654296" y="658883"/>
            <a:ext cx="6903720" cy="5540234"/>
          </a:xfrm>
          <a:prstGeom prst="rect">
            <a:avLst/>
          </a:prstGeom>
        </p:spPr>
      </p:pic>
      <p:sp>
        <p:nvSpPr>
          <p:cNvPr id="7" name="TextBox 6">
            <a:extLst>
              <a:ext uri="{FF2B5EF4-FFF2-40B4-BE49-F238E27FC236}">
                <a16:creationId xmlns:a16="http://schemas.microsoft.com/office/drawing/2014/main" id="{3F376FB8-1A81-874B-80F0-1AD5C653084B}"/>
              </a:ext>
            </a:extLst>
          </p:cNvPr>
          <p:cNvSpPr txBox="1"/>
          <p:nvPr/>
        </p:nvSpPr>
        <p:spPr>
          <a:xfrm>
            <a:off x="4854388" y="6217920"/>
            <a:ext cx="4007224" cy="369332"/>
          </a:xfrm>
          <a:prstGeom prst="rect">
            <a:avLst/>
          </a:prstGeom>
          <a:solidFill>
            <a:srgbClr val="C00000"/>
          </a:solidFill>
        </p:spPr>
        <p:txBody>
          <a:bodyPr wrap="square" rtlCol="0">
            <a:spAutoFit/>
          </a:bodyPr>
          <a:lstStyle/>
          <a:p>
            <a:r>
              <a:rPr lang="en-US" dirty="0">
                <a:solidFill>
                  <a:schemeClr val="bg1"/>
                </a:solidFill>
              </a:rPr>
              <a:t>https://</a:t>
            </a:r>
            <a:r>
              <a:rPr lang="en-US" dirty="0" err="1">
                <a:solidFill>
                  <a:schemeClr val="bg1"/>
                </a:solidFill>
              </a:rPr>
              <a:t>www.desinventar.net</a:t>
            </a:r>
            <a:r>
              <a:rPr lang="en-US" dirty="0">
                <a:solidFill>
                  <a:schemeClr val="bg1"/>
                </a:solidFill>
              </a:rPr>
              <a:t>/</a:t>
            </a:r>
          </a:p>
        </p:txBody>
      </p:sp>
      <p:sp>
        <p:nvSpPr>
          <p:cNvPr id="8" name="TextBox 7">
            <a:extLst>
              <a:ext uri="{FF2B5EF4-FFF2-40B4-BE49-F238E27FC236}">
                <a16:creationId xmlns:a16="http://schemas.microsoft.com/office/drawing/2014/main" id="{F632F563-C04B-8B4B-AD4E-76313A83A459}"/>
              </a:ext>
            </a:extLst>
          </p:cNvPr>
          <p:cNvSpPr txBox="1"/>
          <p:nvPr/>
        </p:nvSpPr>
        <p:spPr>
          <a:xfrm>
            <a:off x="10044953" y="4881282"/>
            <a:ext cx="1788459"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b="1" dirty="0"/>
              <a:t>Albania</a:t>
            </a:r>
          </a:p>
          <a:p>
            <a:r>
              <a:rPr lang="en-US" b="1" dirty="0"/>
              <a:t>Kosovo</a:t>
            </a:r>
          </a:p>
          <a:p>
            <a:r>
              <a:rPr lang="en-US" b="1" dirty="0" err="1"/>
              <a:t>Montengero</a:t>
            </a:r>
            <a:endParaRPr lang="en-US" b="1" dirty="0"/>
          </a:p>
          <a:p>
            <a:r>
              <a:rPr lang="en-US" b="1" dirty="0"/>
              <a:t>Serbia</a:t>
            </a:r>
          </a:p>
        </p:txBody>
      </p:sp>
    </p:spTree>
    <p:extLst>
      <p:ext uri="{BB962C8B-B14F-4D97-AF65-F5344CB8AC3E}">
        <p14:creationId xmlns:p14="http://schemas.microsoft.com/office/powerpoint/2010/main" val="3794899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5736B-3107-8F4D-90C7-964DEA93E408}"/>
              </a:ext>
            </a:extLst>
          </p:cNvPr>
          <p:cNvSpPr>
            <a:spLocks noGrp="1"/>
          </p:cNvSpPr>
          <p:nvPr>
            <p:ph type="title"/>
          </p:nvPr>
        </p:nvSpPr>
        <p:spPr>
          <a:xfrm>
            <a:off x="640080" y="325369"/>
            <a:ext cx="4368602" cy="1956841"/>
          </a:xfrm>
        </p:spPr>
        <p:txBody>
          <a:bodyPr anchor="b">
            <a:normAutofit/>
          </a:bodyPr>
          <a:lstStyle/>
          <a:p>
            <a:r>
              <a:rPr lang="en-US" sz="3800"/>
              <a:t>Resilience Planning in Road Infrastructure Development  </a:t>
            </a:r>
          </a:p>
        </p:txBody>
      </p:sp>
      <p:sp>
        <p:nvSpPr>
          <p:cNvPr id="20" name="Content Placeholder 2">
            <a:extLst>
              <a:ext uri="{FF2B5EF4-FFF2-40B4-BE49-F238E27FC236}">
                <a16:creationId xmlns:a16="http://schemas.microsoft.com/office/drawing/2014/main" id="{E1909061-0BEF-D54E-B39C-3C2A47CA29DE}"/>
              </a:ext>
            </a:extLst>
          </p:cNvPr>
          <p:cNvSpPr>
            <a:spLocks noGrp="1"/>
          </p:cNvSpPr>
          <p:nvPr>
            <p:ph idx="1"/>
          </p:nvPr>
        </p:nvSpPr>
        <p:spPr>
          <a:xfrm>
            <a:off x="640080" y="2872899"/>
            <a:ext cx="4243589" cy="3320668"/>
          </a:xfrm>
        </p:spPr>
        <p:txBody>
          <a:bodyPr>
            <a:normAutofit/>
          </a:bodyPr>
          <a:lstStyle/>
          <a:p>
            <a:pPr marL="0" indent="0">
              <a:buNone/>
            </a:pPr>
            <a:r>
              <a:rPr lang="en-US" sz="1700" dirty="0"/>
              <a:t>This chapter analyze:</a:t>
            </a:r>
          </a:p>
          <a:p>
            <a:r>
              <a:rPr lang="en-US" sz="1700" dirty="0"/>
              <a:t>Institutional framework from policy development perspective and relevant data management</a:t>
            </a:r>
          </a:p>
          <a:p>
            <a:r>
              <a:rPr lang="en-US" sz="1700" dirty="0"/>
              <a:t>Strategies and policies related to resilience planning and road infrastructure development</a:t>
            </a:r>
          </a:p>
          <a:p>
            <a:r>
              <a:rPr lang="en-US" sz="1700" dirty="0"/>
              <a:t>Hazard risk assessments- data availability</a:t>
            </a:r>
          </a:p>
          <a:p>
            <a:r>
              <a:rPr lang="en-US" sz="1700" dirty="0"/>
              <a:t>Climate proofing in road infrastructure design- practice</a:t>
            </a:r>
          </a:p>
          <a:p>
            <a:endParaRPr lang="en-US" sz="1700" dirty="0"/>
          </a:p>
          <a:p>
            <a:endParaRPr lang="en-US" sz="1700" dirty="0"/>
          </a:p>
          <a:p>
            <a:endParaRPr lang="en-US" sz="1700" dirty="0"/>
          </a:p>
        </p:txBody>
      </p:sp>
      <p:pic>
        <p:nvPicPr>
          <p:cNvPr id="5" name="Picture 4">
            <a:extLst>
              <a:ext uri="{FF2B5EF4-FFF2-40B4-BE49-F238E27FC236}">
                <a16:creationId xmlns:a16="http://schemas.microsoft.com/office/drawing/2014/main" id="{8F37DE9C-8F7F-68A4-ABB5-028644F5EEF4}"/>
              </a:ext>
            </a:extLst>
          </p:cNvPr>
          <p:cNvPicPr>
            <a:picLocks noChangeAspect="1"/>
          </p:cNvPicPr>
          <p:nvPr/>
        </p:nvPicPr>
        <p:blipFill rotWithShape="1">
          <a:blip r:embed="rId2"/>
          <a:srcRect l="17734" r="1456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31371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58035-4471-7B4E-BED1-9D71A237B2D2}"/>
              </a:ext>
            </a:extLst>
          </p:cNvPr>
          <p:cNvSpPr>
            <a:spLocks noGrp="1"/>
          </p:cNvSpPr>
          <p:nvPr>
            <p:ph type="title"/>
          </p:nvPr>
        </p:nvSpPr>
        <p:spPr/>
        <p:txBody>
          <a:bodyPr/>
          <a:lstStyle/>
          <a:p>
            <a:r>
              <a:rPr lang="en-US" dirty="0"/>
              <a:t>Resilience planning -Institutional framework</a:t>
            </a:r>
          </a:p>
        </p:txBody>
      </p:sp>
      <p:graphicFrame>
        <p:nvGraphicFramePr>
          <p:cNvPr id="19" name="Content Placeholder 18">
            <a:extLst>
              <a:ext uri="{FF2B5EF4-FFF2-40B4-BE49-F238E27FC236}">
                <a16:creationId xmlns:a16="http://schemas.microsoft.com/office/drawing/2014/main" id="{604F1CD3-1C5D-5C4E-8087-5A19E2DF987E}"/>
              </a:ext>
            </a:extLst>
          </p:cNvPr>
          <p:cNvGraphicFramePr>
            <a:graphicFrameLocks noGrp="1"/>
          </p:cNvGraphicFramePr>
          <p:nvPr>
            <p:ph idx="1"/>
            <p:extLst>
              <p:ext uri="{D42A27DB-BD31-4B8C-83A1-F6EECF244321}">
                <p14:modId xmlns:p14="http://schemas.microsoft.com/office/powerpoint/2010/main" val="226020406"/>
              </p:ext>
            </p:extLst>
          </p:nvPr>
        </p:nvGraphicFramePr>
        <p:xfrm>
          <a:off x="-1223683" y="1690688"/>
          <a:ext cx="517711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1" name="Diagram 20">
            <a:extLst>
              <a:ext uri="{FF2B5EF4-FFF2-40B4-BE49-F238E27FC236}">
                <a16:creationId xmlns:a16="http://schemas.microsoft.com/office/drawing/2014/main" id="{14131B17-581D-A343-B405-7A3B3409A010}"/>
              </a:ext>
            </a:extLst>
          </p:cNvPr>
          <p:cNvGraphicFramePr/>
          <p:nvPr>
            <p:extLst>
              <p:ext uri="{D42A27DB-BD31-4B8C-83A1-F6EECF244321}">
                <p14:modId xmlns:p14="http://schemas.microsoft.com/office/powerpoint/2010/main" val="692921159"/>
              </p:ext>
            </p:extLst>
          </p:nvPr>
        </p:nvGraphicFramePr>
        <p:xfrm>
          <a:off x="3953435" y="1727388"/>
          <a:ext cx="2079812" cy="34424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3" name="Diagram 22">
            <a:extLst>
              <a:ext uri="{FF2B5EF4-FFF2-40B4-BE49-F238E27FC236}">
                <a16:creationId xmlns:a16="http://schemas.microsoft.com/office/drawing/2014/main" id="{897DA7FF-C8CF-9348-A9C0-296E96202CC1}"/>
              </a:ext>
            </a:extLst>
          </p:cNvPr>
          <p:cNvGraphicFramePr/>
          <p:nvPr>
            <p:extLst>
              <p:ext uri="{D42A27DB-BD31-4B8C-83A1-F6EECF244321}">
                <p14:modId xmlns:p14="http://schemas.microsoft.com/office/powerpoint/2010/main" val="870939426"/>
              </p:ext>
            </p:extLst>
          </p:nvPr>
        </p:nvGraphicFramePr>
        <p:xfrm>
          <a:off x="6858000" y="1727388"/>
          <a:ext cx="3092824" cy="258532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4" name="TextBox 23">
            <a:extLst>
              <a:ext uri="{FF2B5EF4-FFF2-40B4-BE49-F238E27FC236}">
                <a16:creationId xmlns:a16="http://schemas.microsoft.com/office/drawing/2014/main" id="{2B01E296-A99F-E54C-97E1-38D7EA59B86A}"/>
              </a:ext>
            </a:extLst>
          </p:cNvPr>
          <p:cNvSpPr txBox="1"/>
          <p:nvPr/>
        </p:nvSpPr>
        <p:spPr>
          <a:xfrm>
            <a:off x="6858000" y="4854388"/>
            <a:ext cx="5002306" cy="147732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a:t>Insufficient coordination among institutions</a:t>
            </a:r>
          </a:p>
          <a:p>
            <a:r>
              <a:rPr lang="en-US" dirty="0"/>
              <a:t>Lack of capacities</a:t>
            </a:r>
          </a:p>
          <a:p>
            <a:r>
              <a:rPr lang="en-US" dirty="0"/>
              <a:t>Insufficient data and information sharing among institutions</a:t>
            </a:r>
            <a:r>
              <a:rPr lang="en-US" dirty="0">
                <a:effectLst/>
              </a:rPr>
              <a:t> </a:t>
            </a:r>
            <a:endParaRPr lang="en-US" dirty="0"/>
          </a:p>
          <a:p>
            <a:endParaRPr lang="en-US" dirty="0"/>
          </a:p>
        </p:txBody>
      </p:sp>
    </p:spTree>
    <p:extLst>
      <p:ext uri="{BB962C8B-B14F-4D97-AF65-F5344CB8AC3E}">
        <p14:creationId xmlns:p14="http://schemas.microsoft.com/office/powerpoint/2010/main" val="1143138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8FD44-C2D2-8441-9F38-2120B29D3778}"/>
              </a:ext>
            </a:extLst>
          </p:cNvPr>
          <p:cNvSpPr>
            <a:spLocks noGrp="1"/>
          </p:cNvSpPr>
          <p:nvPr>
            <p:ph type="title"/>
          </p:nvPr>
        </p:nvSpPr>
        <p:spPr>
          <a:xfrm>
            <a:off x="841248" y="548640"/>
            <a:ext cx="3600860" cy="5431536"/>
          </a:xfrm>
        </p:spPr>
        <p:txBody>
          <a:bodyPr>
            <a:normAutofit/>
          </a:bodyPr>
          <a:lstStyle/>
          <a:p>
            <a:r>
              <a:rPr lang="en-US" sz="5400"/>
              <a:t>Institutional gaps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30BB5C-8D52-8145-94EF-8F7238F7A4CC}"/>
              </a:ext>
            </a:extLst>
          </p:cNvPr>
          <p:cNvSpPr>
            <a:spLocks noGrp="1"/>
          </p:cNvSpPr>
          <p:nvPr>
            <p:ph idx="1"/>
          </p:nvPr>
        </p:nvSpPr>
        <p:spPr>
          <a:xfrm>
            <a:off x="5126418" y="552091"/>
            <a:ext cx="6224335" cy="5431536"/>
          </a:xfrm>
        </p:spPr>
        <p:txBody>
          <a:bodyPr anchor="ctr">
            <a:normAutofit/>
          </a:bodyPr>
          <a:lstStyle/>
          <a:p>
            <a:r>
              <a:rPr lang="en-US" sz="2200"/>
              <a:t>Weak institutional cooperation of relevant stakeholders </a:t>
            </a:r>
          </a:p>
          <a:p>
            <a:r>
              <a:rPr lang="en-US" sz="2200"/>
              <a:t>Lack of focus on interdisciplinary approach to enable most effective planning and implementation of climate change adaptation strategy. </a:t>
            </a:r>
          </a:p>
          <a:p>
            <a:r>
              <a:rPr lang="en-US" sz="2200"/>
              <a:t>Insufficient level of cooperation and coordination of the institutions performing the climate impact assessment with institutions devoted to planning and maintenance of the road infrastructure </a:t>
            </a:r>
          </a:p>
          <a:p>
            <a:r>
              <a:rPr lang="en-US" sz="2200"/>
              <a:t>Lack of robust internal processes and delegating responsibilities &amp; ownership. </a:t>
            </a:r>
          </a:p>
        </p:txBody>
      </p:sp>
    </p:spTree>
    <p:extLst>
      <p:ext uri="{BB962C8B-B14F-4D97-AF65-F5344CB8AC3E}">
        <p14:creationId xmlns:p14="http://schemas.microsoft.com/office/powerpoint/2010/main" val="1748422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860E-2E45-6D4A-B0F0-BA606A2C3B63}"/>
              </a:ext>
            </a:extLst>
          </p:cNvPr>
          <p:cNvSpPr>
            <a:spLocks noGrp="1"/>
          </p:cNvSpPr>
          <p:nvPr>
            <p:ph type="title"/>
          </p:nvPr>
        </p:nvSpPr>
        <p:spPr>
          <a:xfrm>
            <a:off x="481013" y="3752849"/>
            <a:ext cx="3290887" cy="2452687"/>
          </a:xfrm>
        </p:spPr>
        <p:txBody>
          <a:bodyPr anchor="ctr">
            <a:normAutofit/>
          </a:bodyPr>
          <a:lstStyle/>
          <a:p>
            <a:r>
              <a:rPr lang="en-US" sz="3600"/>
              <a:t>Policy framework</a:t>
            </a:r>
          </a:p>
        </p:txBody>
      </p:sp>
      <p:sp>
        <p:nvSpPr>
          <p:cNvPr id="3" name="Content Placeholder 2">
            <a:extLst>
              <a:ext uri="{FF2B5EF4-FFF2-40B4-BE49-F238E27FC236}">
                <a16:creationId xmlns:a16="http://schemas.microsoft.com/office/drawing/2014/main" id="{FC4CA35C-4E55-6F48-9E95-DE09F0D0FF60}"/>
              </a:ext>
            </a:extLst>
          </p:cNvPr>
          <p:cNvSpPr>
            <a:spLocks noGrp="1"/>
          </p:cNvSpPr>
          <p:nvPr>
            <p:ph idx="1"/>
          </p:nvPr>
        </p:nvSpPr>
        <p:spPr>
          <a:xfrm>
            <a:off x="4223982" y="3752850"/>
            <a:ext cx="7485413" cy="2452687"/>
          </a:xfrm>
        </p:spPr>
        <p:txBody>
          <a:bodyPr anchor="ctr">
            <a:normAutofit/>
          </a:bodyPr>
          <a:lstStyle/>
          <a:p>
            <a:r>
              <a:rPr lang="en-US" sz="1800"/>
              <a:t>Spatial planning documentation</a:t>
            </a:r>
          </a:p>
          <a:p>
            <a:r>
              <a:rPr lang="en-US" sz="1800"/>
              <a:t>Transport development strategies</a:t>
            </a:r>
          </a:p>
          <a:p>
            <a:r>
              <a:rPr lang="en-US" sz="1800"/>
              <a:t>Climate change national adaptation plans</a:t>
            </a:r>
          </a:p>
          <a:p>
            <a:r>
              <a:rPr lang="en-US" sz="1800"/>
              <a:t>Disaster risk reduction strategies</a:t>
            </a:r>
          </a:p>
        </p:txBody>
      </p:sp>
      <p:pic>
        <p:nvPicPr>
          <p:cNvPr id="6" name="Picture 5">
            <a:extLst>
              <a:ext uri="{FF2B5EF4-FFF2-40B4-BE49-F238E27FC236}">
                <a16:creationId xmlns:a16="http://schemas.microsoft.com/office/drawing/2014/main" id="{314E641D-2C59-154A-9609-29A2C1D32B42}"/>
              </a:ext>
            </a:extLst>
          </p:cNvPr>
          <p:cNvPicPr>
            <a:picLocks noChangeAspect="1"/>
          </p:cNvPicPr>
          <p:nvPr/>
        </p:nvPicPr>
        <p:blipFill rotWithShape="1">
          <a:blip r:embed="rId2"/>
          <a:srcRect t="21517" b="1159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858851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8ABFFE6-5A42-A74F-8DC2-761555736903}"/>
              </a:ext>
            </a:extLst>
          </p:cNvPr>
          <p:cNvGraphicFramePr>
            <a:graphicFrameLocks noGrp="1"/>
          </p:cNvGraphicFramePr>
          <p:nvPr>
            <p:extLst>
              <p:ext uri="{D42A27DB-BD31-4B8C-83A1-F6EECF244321}">
                <p14:modId xmlns:p14="http://schemas.microsoft.com/office/powerpoint/2010/main" val="2173118287"/>
              </p:ext>
            </p:extLst>
          </p:nvPr>
        </p:nvGraphicFramePr>
        <p:xfrm>
          <a:off x="376518" y="817095"/>
          <a:ext cx="11308976" cy="5822639"/>
        </p:xfrm>
        <a:graphic>
          <a:graphicData uri="http://schemas.openxmlformats.org/drawingml/2006/table">
            <a:tbl>
              <a:tblPr firstRow="1" firstCol="1" bandRow="1">
                <a:tableStyleId>{5C22544A-7EE6-4342-B048-85BDC9FD1C3A}</a:tableStyleId>
              </a:tblPr>
              <a:tblGrid>
                <a:gridCol w="1615568">
                  <a:extLst>
                    <a:ext uri="{9D8B030D-6E8A-4147-A177-3AD203B41FA5}">
                      <a16:colId xmlns:a16="http://schemas.microsoft.com/office/drawing/2014/main" val="2178415793"/>
                    </a:ext>
                  </a:extLst>
                </a:gridCol>
                <a:gridCol w="1615568">
                  <a:extLst>
                    <a:ext uri="{9D8B030D-6E8A-4147-A177-3AD203B41FA5}">
                      <a16:colId xmlns:a16="http://schemas.microsoft.com/office/drawing/2014/main" val="1237514780"/>
                    </a:ext>
                  </a:extLst>
                </a:gridCol>
                <a:gridCol w="1615568">
                  <a:extLst>
                    <a:ext uri="{9D8B030D-6E8A-4147-A177-3AD203B41FA5}">
                      <a16:colId xmlns:a16="http://schemas.microsoft.com/office/drawing/2014/main" val="234702797"/>
                    </a:ext>
                  </a:extLst>
                </a:gridCol>
                <a:gridCol w="1615568">
                  <a:extLst>
                    <a:ext uri="{9D8B030D-6E8A-4147-A177-3AD203B41FA5}">
                      <a16:colId xmlns:a16="http://schemas.microsoft.com/office/drawing/2014/main" val="4275598784"/>
                    </a:ext>
                  </a:extLst>
                </a:gridCol>
                <a:gridCol w="1615568">
                  <a:extLst>
                    <a:ext uri="{9D8B030D-6E8A-4147-A177-3AD203B41FA5}">
                      <a16:colId xmlns:a16="http://schemas.microsoft.com/office/drawing/2014/main" val="675208553"/>
                    </a:ext>
                  </a:extLst>
                </a:gridCol>
                <a:gridCol w="1615568">
                  <a:extLst>
                    <a:ext uri="{9D8B030D-6E8A-4147-A177-3AD203B41FA5}">
                      <a16:colId xmlns:a16="http://schemas.microsoft.com/office/drawing/2014/main" val="2272325340"/>
                    </a:ext>
                  </a:extLst>
                </a:gridCol>
                <a:gridCol w="1615568">
                  <a:extLst>
                    <a:ext uri="{9D8B030D-6E8A-4147-A177-3AD203B41FA5}">
                      <a16:colId xmlns:a16="http://schemas.microsoft.com/office/drawing/2014/main" val="1792653650"/>
                    </a:ext>
                  </a:extLst>
                </a:gridCol>
              </a:tblGrid>
              <a:tr h="519768">
                <a:tc>
                  <a:txBody>
                    <a:bodyPr/>
                    <a:lstStyle/>
                    <a:p>
                      <a:pPr>
                        <a:spcAft>
                          <a:spcPts val="0"/>
                        </a:spcAft>
                      </a:pPr>
                      <a:r>
                        <a:rPr lang="bs-Latn-BA" sz="1050">
                          <a:effectLst/>
                        </a:rPr>
                        <a:t>Type pf policy document</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spcAft>
                          <a:spcPts val="0"/>
                        </a:spcAft>
                      </a:pPr>
                      <a:r>
                        <a:rPr lang="bs-Latn-BA" sz="1050">
                          <a:effectLst/>
                        </a:rPr>
                        <a:t>Albania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spcAft>
                          <a:spcPts val="0"/>
                        </a:spcAft>
                      </a:pPr>
                      <a:r>
                        <a:rPr lang="bs-Latn-BA" sz="1050">
                          <a:effectLst/>
                        </a:rPr>
                        <a:t>Bosnia and Herzegovina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spcAft>
                          <a:spcPts val="0"/>
                        </a:spcAft>
                      </a:pPr>
                      <a:r>
                        <a:rPr lang="bs-Latn-BA" sz="1050">
                          <a:effectLst/>
                        </a:rPr>
                        <a:t>Montengero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spcAft>
                          <a:spcPts val="0"/>
                        </a:spcAft>
                      </a:pPr>
                      <a:r>
                        <a:rPr lang="bs-Latn-BA" sz="1050">
                          <a:effectLst/>
                        </a:rPr>
                        <a:t>N. Macedonia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spcAft>
                          <a:spcPts val="0"/>
                        </a:spcAft>
                      </a:pPr>
                      <a:r>
                        <a:rPr lang="bs-Latn-BA" sz="1050">
                          <a:effectLst/>
                        </a:rPr>
                        <a:t>Serbia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spcAft>
                          <a:spcPts val="0"/>
                        </a:spcAft>
                      </a:pPr>
                      <a:r>
                        <a:rPr lang="bs-Latn-BA" sz="1050" dirty="0">
                          <a:effectLst/>
                        </a:rPr>
                        <a:t>Kosovo</a:t>
                      </a:r>
                    </a:p>
                  </a:txBody>
                  <a:tcPr marL="48096" marR="48096" marT="0" marB="0"/>
                </a:tc>
                <a:extLst>
                  <a:ext uri="{0D108BD9-81ED-4DB2-BD59-A6C34878D82A}">
                    <a16:rowId xmlns:a16="http://schemas.microsoft.com/office/drawing/2014/main" val="2400012989"/>
                  </a:ext>
                </a:extLst>
              </a:tr>
              <a:tr h="502271">
                <a:tc>
                  <a:txBody>
                    <a:bodyPr/>
                    <a:lstStyle/>
                    <a:p>
                      <a:pPr algn="just">
                        <a:spcAft>
                          <a:spcPts val="0"/>
                        </a:spcAft>
                      </a:pPr>
                      <a:r>
                        <a:rPr lang="en-US" sz="1050" dirty="0">
                          <a:effectLst/>
                        </a:rPr>
                        <a:t>Spatial plan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spcAft>
                          <a:spcPts val="0"/>
                        </a:spcAft>
                      </a:pPr>
                      <a:r>
                        <a:rPr lang="en-US" sz="1050" dirty="0">
                          <a:effectLst/>
                        </a:rPr>
                        <a:t>National Territorial Plan of Albania </a:t>
                      </a:r>
                    </a:p>
                    <a:p>
                      <a:pPr>
                        <a:spcAft>
                          <a:spcPts val="0"/>
                        </a:spcAft>
                      </a:pPr>
                      <a:r>
                        <a:rPr lang="en-US" sz="1050" dirty="0">
                          <a:effectLst/>
                        </a:rPr>
                        <a:t>2030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spcAft>
                          <a:spcPts val="0"/>
                        </a:spcAft>
                      </a:pPr>
                      <a:r>
                        <a:rPr lang="en-US" sz="1050">
                          <a:effectLst/>
                        </a:rPr>
                        <a:t>No, </a:t>
                      </a:r>
                    </a:p>
                    <a:p>
                      <a:pPr>
                        <a:spcAft>
                          <a:spcPts val="0"/>
                        </a:spcAft>
                      </a:pPr>
                      <a:r>
                        <a:rPr lang="en-US" sz="1050">
                          <a:effectLst/>
                        </a:rPr>
                        <a:t>Only RS entity</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Valid until 2020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dirty="0">
                          <a:effectLst/>
                        </a:rPr>
                        <a:t>Valid until 2020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Valid until 2035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Valid until 2020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extLst>
                  <a:ext uri="{0D108BD9-81ED-4DB2-BD59-A6C34878D82A}">
                    <a16:rowId xmlns:a16="http://schemas.microsoft.com/office/drawing/2014/main" val="523791042"/>
                  </a:ext>
                </a:extLst>
              </a:tr>
              <a:tr h="485860">
                <a:tc>
                  <a:txBody>
                    <a:bodyPr/>
                    <a:lstStyle/>
                    <a:p>
                      <a:pPr algn="just">
                        <a:spcAft>
                          <a:spcPts val="0"/>
                        </a:spcAft>
                      </a:pPr>
                      <a:r>
                        <a:rPr lang="en-US" sz="1050">
                          <a:effectLst/>
                        </a:rPr>
                        <a:t>National transport strategy</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050" dirty="0">
                          <a:effectLst/>
                          <a:latin typeface="Calibri" panose="020F0502020204030204" pitchFamily="34" charset="0"/>
                          <a:ea typeface="Calibri" panose="020F0502020204030204" pitchFamily="34" charset="0"/>
                          <a:cs typeface="Times New Roman" panose="02020603050405020304" pitchFamily="18" charset="0"/>
                        </a:rPr>
                        <a:t>National Transport Sector Strategy and its Action Plan 2016 – 2020 </a:t>
                      </a:r>
                    </a:p>
                  </a:txBody>
                  <a:tcPr marL="48096" marR="48096" marT="0" marB="0"/>
                </a:tc>
                <a:tc>
                  <a:txBody>
                    <a:bodyPr/>
                    <a:lstStyle/>
                    <a:p>
                      <a:pPr algn="just">
                        <a:spcAft>
                          <a:spcPts val="0"/>
                        </a:spcAft>
                      </a:pPr>
                      <a:r>
                        <a:rPr lang="en-US" sz="1050">
                          <a:effectLst/>
                        </a:rPr>
                        <a:t>Yes, until 2030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Strategy for the Development of Transport of Montenegro for the Period 2019–2035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transport strategy for Macedonia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National Transport Strategy for the period 2022-2030.</a:t>
                      </a:r>
                    </a:p>
                    <a:p>
                      <a:pPr algn="just">
                        <a:spcAft>
                          <a:spcPts val="0"/>
                        </a:spcAft>
                      </a:pPr>
                      <a:r>
                        <a:rPr lang="en-US" sz="1050">
                          <a:effectLst/>
                        </a:rPr>
                        <a:t>Under preparation</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Strategy of Development for Multimodal Transport for the period 2014-2025</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extLst>
                  <a:ext uri="{0D108BD9-81ED-4DB2-BD59-A6C34878D82A}">
                    <a16:rowId xmlns:a16="http://schemas.microsoft.com/office/drawing/2014/main" val="823635094"/>
                  </a:ext>
                </a:extLst>
              </a:tr>
              <a:tr h="1558773">
                <a:tc>
                  <a:txBody>
                    <a:bodyPr/>
                    <a:lstStyle/>
                    <a:p>
                      <a:pPr algn="just">
                        <a:spcAft>
                          <a:spcPts val="0"/>
                        </a:spcAft>
                      </a:pPr>
                      <a:r>
                        <a:rPr lang="en-US" sz="1050">
                          <a:effectLst/>
                        </a:rPr>
                        <a:t>National CC plan</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dirty="0">
                          <a:effectLst/>
                        </a:rPr>
                        <a:t>National Climate Change Strategy 2019-?</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Climate Change Adaptation and Low Emission Development Strategy of Bosnia and Herzegovina for the period 2020-2030</a:t>
                      </a:r>
                    </a:p>
                    <a:p>
                      <a:pPr algn="just">
                        <a:spcAft>
                          <a:spcPts val="0"/>
                        </a:spcAft>
                      </a:pPr>
                      <a:r>
                        <a:rPr lang="en-US" sz="1050">
                          <a:effectLst/>
                        </a:rPr>
                        <a:t> </a:t>
                      </a:r>
                    </a:p>
                    <a:p>
                      <a:pPr algn="just">
                        <a:spcAft>
                          <a:spcPts val="0"/>
                        </a:spcAft>
                      </a:pPr>
                      <a:r>
                        <a:rPr lang="en-US" sz="1050">
                          <a:effectLst/>
                        </a:rPr>
                        <a:t>Nationally Determined Contributions of BiH (NDC) for the period 2020-2030</a:t>
                      </a:r>
                    </a:p>
                    <a:p>
                      <a:pPr algn="just">
                        <a:spcAft>
                          <a:spcPts val="0"/>
                        </a:spcAft>
                      </a:pPr>
                      <a:r>
                        <a:rPr lang="en-US" sz="1050">
                          <a:effectLst/>
                        </a:rPr>
                        <a:t>Third NC</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Third National Communication</a:t>
                      </a:r>
                    </a:p>
                    <a:p>
                      <a:pPr algn="just">
                        <a:spcAft>
                          <a:spcPts val="0"/>
                        </a:spcAft>
                      </a:pPr>
                      <a:r>
                        <a:rPr lang="en-US" sz="1050">
                          <a:effectLst/>
                        </a:rPr>
                        <a:t>National Strategy on Climate Change 2015-2030</a:t>
                      </a:r>
                    </a:p>
                    <a:p>
                      <a:pPr algn="just">
                        <a:spcAft>
                          <a:spcPts val="0"/>
                        </a:spcAft>
                      </a:pPr>
                      <a:r>
                        <a:rPr lang="en-US" sz="1050">
                          <a:effectLst/>
                        </a:rPr>
                        <a:t>Climate Resilience Strategy and Action Plan for Montenegro 2019  (EBRD)</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Enhanced Nationally Determined Contribution</a:t>
                      </a:r>
                    </a:p>
                    <a:p>
                      <a:pPr algn="just">
                        <a:spcAft>
                          <a:spcPts val="0"/>
                        </a:spcAft>
                      </a:pPr>
                      <a:r>
                        <a:rPr lang="en-US" sz="1050">
                          <a:effectLst/>
                        </a:rPr>
                        <a:t>Second national communication on CC</a:t>
                      </a:r>
                    </a:p>
                    <a:p>
                      <a:pPr>
                        <a:spcAft>
                          <a:spcPts val="0"/>
                        </a:spcAft>
                      </a:pPr>
                      <a:r>
                        <a:rPr lang="en-US" sz="1050">
                          <a:effectLst/>
                        </a:rPr>
                        <a:t>Long-term Strategy and Law on Climate Action</a:t>
                      </a:r>
                    </a:p>
                    <a:p>
                      <a:pPr algn="just">
                        <a:spcAft>
                          <a:spcPts val="0"/>
                        </a:spcAft>
                      </a:pPr>
                      <a:r>
                        <a:rPr lang="en-US" sz="1050">
                          <a:effectLst/>
                        </a:rPr>
                        <a:t>To be drafted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Climate Strategy &amp; Action Plan Republic of Serbia, valid until 2030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spcAft>
                          <a:spcPts val="0"/>
                        </a:spcAft>
                      </a:pPr>
                      <a:endParaRPr lang="en-US" sz="1050">
                        <a:effectLst/>
                      </a:endParaRPr>
                    </a:p>
                    <a:p>
                      <a:pPr algn="just">
                        <a:spcAft>
                          <a:spcPts val="0"/>
                        </a:spcAft>
                      </a:pPr>
                      <a:r>
                        <a:rPr lang="en-US" sz="1050" u="none" strike="noStrike">
                          <a:effectLst/>
                          <a:hlinkClick r:id="rId2"/>
                        </a:rPr>
                        <a:t>Climate change strategy 2019- 2028</a:t>
                      </a:r>
                      <a:endParaRPr lang="en-US" sz="1050">
                        <a:effectLst/>
                      </a:endParaRPr>
                    </a:p>
                    <a:p>
                      <a:pPr algn="just">
                        <a:spcAft>
                          <a:spcPts val="0"/>
                        </a:spcAft>
                      </a:pPr>
                      <a:r>
                        <a:rPr lang="en-US" sz="1050">
                          <a:effectLst/>
                        </a:rPr>
                        <a: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extLst>
                  <a:ext uri="{0D108BD9-81ED-4DB2-BD59-A6C34878D82A}">
                    <a16:rowId xmlns:a16="http://schemas.microsoft.com/office/drawing/2014/main" val="1665795378"/>
                  </a:ext>
                </a:extLst>
              </a:tr>
              <a:tr h="935264">
                <a:tc>
                  <a:txBody>
                    <a:bodyPr/>
                    <a:lstStyle/>
                    <a:p>
                      <a:pPr algn="just">
                        <a:spcAft>
                          <a:spcPts val="0"/>
                        </a:spcAft>
                      </a:pPr>
                      <a:r>
                        <a:rPr lang="en-US" sz="1050">
                          <a:effectLst/>
                        </a:rPr>
                        <a:t>CC Legal framework</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dirty="0">
                          <a:effectLst/>
                        </a:rPr>
                        <a:t>Yes, Law on CC</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no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Law on Protection against Adverse Impacts of Climate Change 2019</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Law on Climate Action- under preparation</a:t>
                      </a:r>
                    </a:p>
                    <a:p>
                      <a:pPr>
                        <a:spcAft>
                          <a:spcPts val="0"/>
                        </a:spcAft>
                      </a:pPr>
                      <a:r>
                        <a:rPr lang="en-US" sz="1050">
                          <a:effectLst/>
                        </a:rPr>
                        <a:t>EU programme- Preparation of Long-term Strategy and Law on Climate Action</a:t>
                      </a:r>
                    </a:p>
                    <a:p>
                      <a:pPr algn="just">
                        <a:spcAft>
                          <a:spcPts val="0"/>
                        </a:spcAft>
                      </a:pPr>
                      <a:r>
                        <a:rPr lang="en-US" sz="1050">
                          <a:effectLst/>
                        </a:rPr>
                        <a: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dirty="0">
                          <a:effectLst/>
                        </a:rPr>
                        <a:t>Yes,</a:t>
                      </a:r>
                    </a:p>
                    <a:p>
                      <a:pPr>
                        <a:spcAft>
                          <a:spcPts val="0"/>
                        </a:spcAft>
                      </a:pPr>
                      <a:r>
                        <a:rPr lang="en-US" sz="1050" dirty="0">
                          <a:effectLst/>
                        </a:rPr>
                        <a:t>Law on Climate Change was adopted in March 2021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spcAft>
                          <a:spcPts val="0"/>
                        </a:spcAft>
                      </a:pPr>
                      <a:r>
                        <a:rPr lang="en-US" sz="1050">
                          <a:effectLst/>
                        </a:rPr>
                        <a:t> </a:t>
                      </a:r>
                    </a:p>
                    <a:p>
                      <a:pPr algn="just">
                        <a:spcAft>
                          <a:spcPts val="0"/>
                        </a:spcAft>
                      </a:pPr>
                      <a:r>
                        <a:rPr lang="en-US" sz="1050">
                          <a:effectLst/>
                        </a:rPr>
                        <a:t>no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extLst>
                  <a:ext uri="{0D108BD9-81ED-4DB2-BD59-A6C34878D82A}">
                    <a16:rowId xmlns:a16="http://schemas.microsoft.com/office/drawing/2014/main" val="1434493822"/>
                  </a:ext>
                </a:extLst>
              </a:tr>
              <a:tr h="271272">
                <a:tc>
                  <a:txBody>
                    <a:bodyPr/>
                    <a:lstStyle/>
                    <a:p>
                      <a:pPr algn="just">
                        <a:spcAft>
                          <a:spcPts val="0"/>
                        </a:spcAft>
                      </a:pPr>
                      <a:r>
                        <a:rPr lang="bs-Latn-BA" sz="1050">
                          <a:effectLst/>
                        </a:rPr>
                        <a:t>National CC adaptation plan</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yes</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In preparation</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no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no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no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no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extLst>
                  <a:ext uri="{0D108BD9-81ED-4DB2-BD59-A6C34878D82A}">
                    <a16:rowId xmlns:a16="http://schemas.microsoft.com/office/drawing/2014/main" val="4283641934"/>
                  </a:ext>
                </a:extLst>
              </a:tr>
              <a:tr h="947425">
                <a:tc>
                  <a:txBody>
                    <a:bodyPr/>
                    <a:lstStyle/>
                    <a:p>
                      <a:pPr algn="just">
                        <a:spcAft>
                          <a:spcPts val="0"/>
                        </a:spcAft>
                      </a:pPr>
                      <a:r>
                        <a:rPr lang="bs-Latn-BA" sz="1050">
                          <a:effectLst/>
                        </a:rPr>
                        <a:t>Disaster risk reduction plan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no</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No</a:t>
                      </a:r>
                    </a:p>
                    <a:p>
                      <a:pPr>
                        <a:spcAft>
                          <a:spcPts val="0"/>
                        </a:spcAft>
                      </a:pPr>
                      <a:r>
                        <a:rPr lang="en-US" sz="1050">
                          <a:effectLst/>
                        </a:rPr>
                        <a:t>(under development in 10 municipalities)</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spcAft>
                          <a:spcPts val="0"/>
                        </a:spcAft>
                      </a:pPr>
                      <a:r>
                        <a:rPr lang="en-US" sz="1050">
                          <a:effectLst/>
                        </a:rPr>
                        <a:t>Disaster Risk Reduction (DRR) 2021 – 2025. 5 municipalities</a:t>
                      </a:r>
                    </a:p>
                    <a:p>
                      <a:pPr>
                        <a:spcAft>
                          <a:spcPts val="0"/>
                        </a:spcAft>
                      </a:pPr>
                      <a:r>
                        <a:rPr lang="en-US" sz="1050">
                          <a:effectLst/>
                        </a:rPr>
                        <a:t>ational Platform of the Republic of Macedonia for Disaster Risk Reduction 2010</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a:effectLst/>
                        </a:rPr>
                        <a:t>Yes, 2018</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tc>
                  <a:txBody>
                    <a:bodyPr/>
                    <a:lstStyle/>
                    <a:p>
                      <a:pPr algn="just">
                        <a:spcAft>
                          <a:spcPts val="0"/>
                        </a:spcAft>
                      </a:pPr>
                      <a:r>
                        <a:rPr lang="en-US" sz="1050" dirty="0">
                          <a:effectLst/>
                        </a:rPr>
                        <a:t>Disaster Risk Reduction Strategy and Plan of Action has been developed in 2016 and lasted until 2020.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8096" marR="48096" marT="0" marB="0"/>
                </a:tc>
                <a:extLst>
                  <a:ext uri="{0D108BD9-81ED-4DB2-BD59-A6C34878D82A}">
                    <a16:rowId xmlns:a16="http://schemas.microsoft.com/office/drawing/2014/main" val="1587487364"/>
                  </a:ext>
                </a:extLst>
              </a:tr>
            </a:tbl>
          </a:graphicData>
        </a:graphic>
      </p:graphicFrame>
    </p:spTree>
    <p:extLst>
      <p:ext uri="{BB962C8B-B14F-4D97-AF65-F5344CB8AC3E}">
        <p14:creationId xmlns:p14="http://schemas.microsoft.com/office/powerpoint/2010/main" val="2747490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FD44-C2D2-8441-9F38-2120B29D3778}"/>
              </a:ext>
            </a:extLst>
          </p:cNvPr>
          <p:cNvSpPr>
            <a:spLocks noGrp="1"/>
          </p:cNvSpPr>
          <p:nvPr>
            <p:ph type="title"/>
          </p:nvPr>
        </p:nvSpPr>
        <p:spPr>
          <a:xfrm>
            <a:off x="481013" y="3752849"/>
            <a:ext cx="3290887" cy="2452687"/>
          </a:xfrm>
        </p:spPr>
        <p:txBody>
          <a:bodyPr anchor="ctr">
            <a:normAutofit/>
          </a:bodyPr>
          <a:lstStyle/>
          <a:p>
            <a:r>
              <a:rPr lang="en-US" sz="3600"/>
              <a:t>Policy gaps</a:t>
            </a:r>
          </a:p>
        </p:txBody>
      </p:sp>
      <p:sp>
        <p:nvSpPr>
          <p:cNvPr id="3" name="Content Placeholder 2">
            <a:extLst>
              <a:ext uri="{FF2B5EF4-FFF2-40B4-BE49-F238E27FC236}">
                <a16:creationId xmlns:a16="http://schemas.microsoft.com/office/drawing/2014/main" id="{F530BB5C-8D52-8145-94EF-8F7238F7A4CC}"/>
              </a:ext>
            </a:extLst>
          </p:cNvPr>
          <p:cNvSpPr>
            <a:spLocks noGrp="1"/>
          </p:cNvSpPr>
          <p:nvPr>
            <p:ph idx="1"/>
          </p:nvPr>
        </p:nvSpPr>
        <p:spPr>
          <a:xfrm>
            <a:off x="4225574" y="4402581"/>
            <a:ext cx="7485413" cy="2452687"/>
          </a:xfrm>
        </p:spPr>
        <p:txBody>
          <a:bodyPr anchor="ctr">
            <a:normAutofit/>
          </a:bodyPr>
          <a:lstStyle/>
          <a:p>
            <a:r>
              <a:rPr lang="en-US" sz="1500" dirty="0"/>
              <a:t>Countries are making progress towards Climate change </a:t>
            </a:r>
            <a:r>
              <a:rPr lang="en-US" sz="1500" dirty="0" err="1"/>
              <a:t>adaptation&amp;mitigation</a:t>
            </a:r>
            <a:r>
              <a:rPr lang="en-US" sz="1500" dirty="0"/>
              <a:t>. CC policy documents are mainly focused on mitigation side</a:t>
            </a:r>
          </a:p>
          <a:p>
            <a:r>
              <a:rPr lang="en-US" sz="1500" dirty="0" err="1"/>
              <a:t>BiH</a:t>
            </a:r>
            <a:r>
              <a:rPr lang="en-US" sz="1500" dirty="0"/>
              <a:t> does not have spatial plan, while for Kosovo, Montenegro and N. Macedonia is not valid anymore. Valid and available spatial planning documentation does not take into account neither CC risk assessment aspect nor adaptation strategy. </a:t>
            </a:r>
          </a:p>
          <a:p>
            <a:r>
              <a:rPr lang="en-US" sz="1500" dirty="0"/>
              <a:t>Transport strategies are focusing on improvement of existing transport infrastructure and development of new once, without taking into account CC resilience.  </a:t>
            </a:r>
          </a:p>
          <a:p>
            <a:r>
              <a:rPr lang="en-US" sz="1500" dirty="0"/>
              <a:t>CC adaption plan exist only in Albania, while in </a:t>
            </a:r>
            <a:r>
              <a:rPr lang="en-US" sz="1500" dirty="0" err="1"/>
              <a:t>BiH</a:t>
            </a:r>
            <a:r>
              <a:rPr lang="en-US" sz="1500" dirty="0"/>
              <a:t> is under development</a:t>
            </a:r>
          </a:p>
          <a:p>
            <a:endParaRPr lang="en-US" sz="1500" dirty="0"/>
          </a:p>
          <a:p>
            <a:endParaRPr lang="en-US" sz="1500" dirty="0"/>
          </a:p>
          <a:p>
            <a:endParaRPr lang="en-US" sz="1500" dirty="0"/>
          </a:p>
          <a:p>
            <a:endParaRPr lang="en-US" sz="1500" dirty="0"/>
          </a:p>
          <a:p>
            <a:endParaRPr lang="en-US" sz="1500" dirty="0"/>
          </a:p>
        </p:txBody>
      </p:sp>
      <p:pic>
        <p:nvPicPr>
          <p:cNvPr id="4" name="Picture 3">
            <a:extLst>
              <a:ext uri="{FF2B5EF4-FFF2-40B4-BE49-F238E27FC236}">
                <a16:creationId xmlns:a16="http://schemas.microsoft.com/office/drawing/2014/main" id="{648111DF-A142-D740-8371-5BB1140A2AC6}"/>
              </a:ext>
            </a:extLst>
          </p:cNvPr>
          <p:cNvPicPr>
            <a:picLocks noChangeAspect="1"/>
          </p:cNvPicPr>
          <p:nvPr/>
        </p:nvPicPr>
        <p:blipFill rotWithShape="1">
          <a:blip r:embed="rId2"/>
          <a:srcRect t="8010" b="1344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94605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860E-2E45-6D4A-B0F0-BA606A2C3B63}"/>
              </a:ext>
            </a:extLst>
          </p:cNvPr>
          <p:cNvSpPr>
            <a:spLocks noGrp="1"/>
          </p:cNvSpPr>
          <p:nvPr>
            <p:ph type="title"/>
          </p:nvPr>
        </p:nvSpPr>
        <p:spPr>
          <a:xfrm>
            <a:off x="630936" y="639520"/>
            <a:ext cx="3429000" cy="1719072"/>
          </a:xfrm>
        </p:spPr>
        <p:txBody>
          <a:bodyPr anchor="b">
            <a:normAutofit/>
          </a:bodyPr>
          <a:lstStyle/>
          <a:p>
            <a:r>
              <a:rPr lang="en-US" sz="5400"/>
              <a:t>Hazard/risk assessment</a:t>
            </a:r>
          </a:p>
        </p:txBody>
      </p:sp>
      <p:sp>
        <p:nvSpPr>
          <p:cNvPr id="3" name="Content Placeholder 2">
            <a:extLst>
              <a:ext uri="{FF2B5EF4-FFF2-40B4-BE49-F238E27FC236}">
                <a16:creationId xmlns:a16="http://schemas.microsoft.com/office/drawing/2014/main" id="{FC4CA35C-4E55-6F48-9E95-DE09F0D0FF60}"/>
              </a:ext>
            </a:extLst>
          </p:cNvPr>
          <p:cNvSpPr>
            <a:spLocks noGrp="1"/>
          </p:cNvSpPr>
          <p:nvPr>
            <p:ph idx="1"/>
          </p:nvPr>
        </p:nvSpPr>
        <p:spPr>
          <a:xfrm>
            <a:off x="630936" y="2807208"/>
            <a:ext cx="3429000" cy="3410712"/>
          </a:xfrm>
        </p:spPr>
        <p:txBody>
          <a:bodyPr anchor="t">
            <a:normAutofit/>
          </a:bodyPr>
          <a:lstStyle/>
          <a:p>
            <a:r>
              <a:rPr lang="en-US" sz="2200"/>
              <a:t>Landslide</a:t>
            </a:r>
          </a:p>
          <a:p>
            <a:r>
              <a:rPr lang="en-US" sz="2200"/>
              <a:t>Flooding</a:t>
            </a:r>
          </a:p>
          <a:p>
            <a:r>
              <a:rPr lang="en-US" sz="2200"/>
              <a:t>Seismic</a:t>
            </a:r>
          </a:p>
          <a:p>
            <a:r>
              <a:rPr lang="en-US" sz="2200"/>
              <a:t>Snow fall</a:t>
            </a:r>
          </a:p>
          <a:p>
            <a:r>
              <a:rPr lang="en-US" sz="2200"/>
              <a:t>High/low temperatures</a:t>
            </a:r>
          </a:p>
          <a:p>
            <a:r>
              <a:rPr lang="en-US" sz="2200"/>
              <a:t>Wind</a:t>
            </a:r>
          </a:p>
          <a:p>
            <a:endParaRPr lang="en-US" sz="2200"/>
          </a:p>
          <a:p>
            <a:endParaRPr lang="en-US" sz="2200"/>
          </a:p>
          <a:p>
            <a:endParaRPr lang="en-US" sz="2200"/>
          </a:p>
          <a:p>
            <a:endParaRPr lang="en-US" sz="2200"/>
          </a:p>
        </p:txBody>
      </p:sp>
      <p:pic>
        <p:nvPicPr>
          <p:cNvPr id="5" name="Picture 4">
            <a:extLst>
              <a:ext uri="{FF2B5EF4-FFF2-40B4-BE49-F238E27FC236}">
                <a16:creationId xmlns:a16="http://schemas.microsoft.com/office/drawing/2014/main" id="{83EDA3EC-82B0-1D43-BA3F-C8B1E92BEED0}"/>
              </a:ext>
            </a:extLst>
          </p:cNvPr>
          <p:cNvPicPr>
            <a:picLocks noChangeAspect="1"/>
          </p:cNvPicPr>
          <p:nvPr/>
        </p:nvPicPr>
        <p:blipFill>
          <a:blip r:embed="rId2"/>
          <a:stretch>
            <a:fillRect/>
          </a:stretch>
        </p:blipFill>
        <p:spPr>
          <a:xfrm>
            <a:off x="4654296" y="1487329"/>
            <a:ext cx="6903720" cy="3883342"/>
          </a:xfrm>
          <a:prstGeom prst="rect">
            <a:avLst/>
          </a:prstGeom>
        </p:spPr>
      </p:pic>
    </p:spTree>
    <p:extLst>
      <p:ext uri="{BB962C8B-B14F-4D97-AF65-F5344CB8AC3E}">
        <p14:creationId xmlns:p14="http://schemas.microsoft.com/office/powerpoint/2010/main" val="155662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B57F-282C-CE46-872F-9ECAE8C344F6}"/>
              </a:ext>
            </a:extLst>
          </p:cNvPr>
          <p:cNvSpPr>
            <a:spLocks noGrp="1"/>
          </p:cNvSpPr>
          <p:nvPr>
            <p:ph type="title"/>
          </p:nvPr>
        </p:nvSpPr>
        <p:spPr>
          <a:xfrm>
            <a:off x="609600" y="390810"/>
            <a:ext cx="10515600" cy="1325563"/>
          </a:xfrm>
        </p:spPr>
        <p:txBody>
          <a:bodyPr/>
          <a:lstStyle/>
          <a:p>
            <a:r>
              <a:rPr lang="en-US" dirty="0"/>
              <a:t>Preparation of the strategy</a:t>
            </a:r>
          </a:p>
        </p:txBody>
      </p:sp>
      <p:graphicFrame>
        <p:nvGraphicFramePr>
          <p:cNvPr id="8" name="Content Placeholder 7">
            <a:extLst>
              <a:ext uri="{FF2B5EF4-FFF2-40B4-BE49-F238E27FC236}">
                <a16:creationId xmlns:a16="http://schemas.microsoft.com/office/drawing/2014/main" id="{AD08FA9D-8CE4-5A48-80AB-9529D506F3CC}"/>
              </a:ext>
            </a:extLst>
          </p:cNvPr>
          <p:cNvGraphicFramePr>
            <a:graphicFrameLocks noGrp="1"/>
          </p:cNvGraphicFramePr>
          <p:nvPr>
            <p:ph idx="1"/>
            <p:extLst>
              <p:ext uri="{D42A27DB-BD31-4B8C-83A1-F6EECF244321}">
                <p14:modId xmlns:p14="http://schemas.microsoft.com/office/powerpoint/2010/main" val="752428741"/>
              </p:ext>
            </p:extLst>
          </p:nvPr>
        </p:nvGraphicFramePr>
        <p:xfrm>
          <a:off x="-1138518" y="1329312"/>
          <a:ext cx="10757647" cy="4845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84888DD-E3F9-194F-A10D-6FB1688D726F}"/>
              </a:ext>
            </a:extLst>
          </p:cNvPr>
          <p:cNvSpPr txBox="1"/>
          <p:nvPr/>
        </p:nvSpPr>
        <p:spPr>
          <a:xfrm>
            <a:off x="9619129" y="3158646"/>
            <a:ext cx="2178424"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lvl="0"/>
            <a:r>
              <a:rPr lang="en-US" dirty="0"/>
              <a:t>Trainings</a:t>
            </a:r>
          </a:p>
          <a:p>
            <a:pPr lvl="0"/>
            <a:r>
              <a:rPr lang="en-US" dirty="0"/>
              <a:t>Webinars</a:t>
            </a:r>
          </a:p>
          <a:p>
            <a:pPr lvl="0"/>
            <a:r>
              <a:rPr lang="en-US" dirty="0"/>
              <a:t>Conferences</a:t>
            </a:r>
          </a:p>
          <a:p>
            <a:pPr lvl="0"/>
            <a:r>
              <a:rPr lang="en-US" dirty="0"/>
              <a:t>Guidelines</a:t>
            </a:r>
          </a:p>
        </p:txBody>
      </p:sp>
      <p:sp>
        <p:nvSpPr>
          <p:cNvPr id="10" name="TextBox 9">
            <a:extLst>
              <a:ext uri="{FF2B5EF4-FFF2-40B4-BE49-F238E27FC236}">
                <a16:creationId xmlns:a16="http://schemas.microsoft.com/office/drawing/2014/main" id="{A97F8EBF-0546-2744-BFCF-BD46DA6681DB}"/>
              </a:ext>
            </a:extLst>
          </p:cNvPr>
          <p:cNvSpPr txBox="1"/>
          <p:nvPr/>
        </p:nvSpPr>
        <p:spPr>
          <a:xfrm>
            <a:off x="1481415" y="3428998"/>
            <a:ext cx="149262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Regional Strategy</a:t>
            </a:r>
          </a:p>
        </p:txBody>
      </p:sp>
      <p:sp>
        <p:nvSpPr>
          <p:cNvPr id="11" name="TextBox 10">
            <a:extLst>
              <a:ext uri="{FF2B5EF4-FFF2-40B4-BE49-F238E27FC236}">
                <a16:creationId xmlns:a16="http://schemas.microsoft.com/office/drawing/2014/main" id="{FD6EB209-EA07-224B-910D-BE4E739C2DD1}"/>
              </a:ext>
            </a:extLst>
          </p:cNvPr>
          <p:cNvSpPr txBox="1"/>
          <p:nvPr/>
        </p:nvSpPr>
        <p:spPr>
          <a:xfrm>
            <a:off x="8095129" y="3429000"/>
            <a:ext cx="1129553"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a:t>Capacity Building</a:t>
            </a:r>
          </a:p>
        </p:txBody>
      </p:sp>
      <p:cxnSp>
        <p:nvCxnSpPr>
          <p:cNvPr id="13" name="Straight Arrow Connector 12">
            <a:extLst>
              <a:ext uri="{FF2B5EF4-FFF2-40B4-BE49-F238E27FC236}">
                <a16:creationId xmlns:a16="http://schemas.microsoft.com/office/drawing/2014/main" id="{14882B00-07EA-B143-B22B-AEA61721A965}"/>
              </a:ext>
            </a:extLst>
          </p:cNvPr>
          <p:cNvCxnSpPr>
            <a:cxnSpLocks/>
          </p:cNvCxnSpPr>
          <p:nvPr/>
        </p:nvCxnSpPr>
        <p:spPr>
          <a:xfrm flipH="1" flipV="1">
            <a:off x="4733365" y="2151530"/>
            <a:ext cx="3361764" cy="12774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435ACCE7-327F-9D4B-B99D-17BD09CF386B}"/>
              </a:ext>
            </a:extLst>
          </p:cNvPr>
          <p:cNvCxnSpPr/>
          <p:nvPr/>
        </p:nvCxnSpPr>
        <p:spPr>
          <a:xfrm flipH="1">
            <a:off x="5217459" y="3758810"/>
            <a:ext cx="2877670" cy="1004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5946ECDB-4D83-4C4D-BC26-BA409EBCD1C5}"/>
              </a:ext>
            </a:extLst>
          </p:cNvPr>
          <p:cNvCxnSpPr>
            <a:cxnSpLocks/>
            <a:endCxn id="4" idx="1"/>
          </p:cNvCxnSpPr>
          <p:nvPr/>
        </p:nvCxnSpPr>
        <p:spPr>
          <a:xfrm>
            <a:off x="9224682" y="3758811"/>
            <a:ext cx="3944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54B5D54-8B37-604E-9B73-A47345E3C9E8}"/>
              </a:ext>
            </a:extLst>
          </p:cNvPr>
          <p:cNvCxnSpPr/>
          <p:nvPr/>
        </p:nvCxnSpPr>
        <p:spPr>
          <a:xfrm flipV="1">
            <a:off x="4733365" y="4075329"/>
            <a:ext cx="3926540" cy="17069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10267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1E24C50-77AE-D748-BBF8-C978CA5E92BC}"/>
              </a:ext>
            </a:extLst>
          </p:cNvPr>
          <p:cNvGraphicFramePr>
            <a:graphicFrameLocks noGrp="1"/>
          </p:cNvGraphicFramePr>
          <p:nvPr>
            <p:extLst>
              <p:ext uri="{D42A27DB-BD31-4B8C-83A1-F6EECF244321}">
                <p14:modId xmlns:p14="http://schemas.microsoft.com/office/powerpoint/2010/main" val="284043900"/>
              </p:ext>
            </p:extLst>
          </p:nvPr>
        </p:nvGraphicFramePr>
        <p:xfrm>
          <a:off x="643466" y="747754"/>
          <a:ext cx="10905068" cy="6080760"/>
        </p:xfrm>
        <a:graphic>
          <a:graphicData uri="http://schemas.openxmlformats.org/drawingml/2006/table">
            <a:tbl>
              <a:tblPr firstRow="1" firstCol="1" bandRow="1">
                <a:tableStyleId>{5C22544A-7EE6-4342-B048-85BDC9FD1C3A}</a:tableStyleId>
              </a:tblPr>
              <a:tblGrid>
                <a:gridCol w="1097167">
                  <a:extLst>
                    <a:ext uri="{9D8B030D-6E8A-4147-A177-3AD203B41FA5}">
                      <a16:colId xmlns:a16="http://schemas.microsoft.com/office/drawing/2014/main" val="631839588"/>
                    </a:ext>
                  </a:extLst>
                </a:gridCol>
                <a:gridCol w="2050661">
                  <a:extLst>
                    <a:ext uri="{9D8B030D-6E8A-4147-A177-3AD203B41FA5}">
                      <a16:colId xmlns:a16="http://schemas.microsoft.com/office/drawing/2014/main" val="295277438"/>
                    </a:ext>
                  </a:extLst>
                </a:gridCol>
                <a:gridCol w="751035">
                  <a:extLst>
                    <a:ext uri="{9D8B030D-6E8A-4147-A177-3AD203B41FA5}">
                      <a16:colId xmlns:a16="http://schemas.microsoft.com/office/drawing/2014/main" val="4252351051"/>
                    </a:ext>
                  </a:extLst>
                </a:gridCol>
                <a:gridCol w="1648365">
                  <a:extLst>
                    <a:ext uri="{9D8B030D-6E8A-4147-A177-3AD203B41FA5}">
                      <a16:colId xmlns:a16="http://schemas.microsoft.com/office/drawing/2014/main" val="3912971626"/>
                    </a:ext>
                  </a:extLst>
                </a:gridCol>
                <a:gridCol w="2050661">
                  <a:extLst>
                    <a:ext uri="{9D8B030D-6E8A-4147-A177-3AD203B41FA5}">
                      <a16:colId xmlns:a16="http://schemas.microsoft.com/office/drawing/2014/main" val="968533837"/>
                    </a:ext>
                  </a:extLst>
                </a:gridCol>
                <a:gridCol w="2375894">
                  <a:extLst>
                    <a:ext uri="{9D8B030D-6E8A-4147-A177-3AD203B41FA5}">
                      <a16:colId xmlns:a16="http://schemas.microsoft.com/office/drawing/2014/main" val="1663060170"/>
                    </a:ext>
                  </a:extLst>
                </a:gridCol>
                <a:gridCol w="931285">
                  <a:extLst>
                    <a:ext uri="{9D8B030D-6E8A-4147-A177-3AD203B41FA5}">
                      <a16:colId xmlns:a16="http://schemas.microsoft.com/office/drawing/2014/main" val="2399510433"/>
                    </a:ext>
                  </a:extLst>
                </a:gridCol>
              </a:tblGrid>
              <a:tr h="280876">
                <a:tc>
                  <a:txBody>
                    <a:bodyPr/>
                    <a:lstStyle/>
                    <a:p>
                      <a:pPr>
                        <a:spcAft>
                          <a:spcPts val="0"/>
                        </a:spcAft>
                      </a:pPr>
                      <a:r>
                        <a:rPr lang="bs-Latn-BA" sz="1050">
                          <a:effectLst/>
                        </a:rPr>
                        <a:t>Hazard/ risk MAP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bs-Latn-BA" sz="1050" dirty="0" err="1">
                          <a:effectLst/>
                        </a:rPr>
                        <a:t>Albania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bs-Latn-BA" sz="1050">
                          <a:effectLst/>
                        </a:rPr>
                        <a:t>Bosnia and Herzegovina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bs-Latn-BA" sz="1050">
                          <a:effectLst/>
                        </a:rPr>
                        <a:t>Montengero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bs-Latn-BA" sz="1050">
                          <a:effectLst/>
                        </a:rPr>
                        <a:t>N. Macedonia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bs-Latn-BA" sz="1050">
                          <a:effectLst/>
                        </a:rPr>
                        <a:t>Serbia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bs-Latn-BA" sz="1050" dirty="0">
                          <a:effectLst/>
                        </a:rPr>
                        <a:t>Kosovo</a:t>
                      </a:r>
                    </a:p>
                  </a:txBody>
                  <a:tcPr marL="36439" marR="36439" marT="0" marB="0"/>
                </a:tc>
                <a:extLst>
                  <a:ext uri="{0D108BD9-81ED-4DB2-BD59-A6C34878D82A}">
                    <a16:rowId xmlns:a16="http://schemas.microsoft.com/office/drawing/2014/main" val="2624723598"/>
                  </a:ext>
                </a:extLst>
              </a:tr>
              <a:tr h="1033223">
                <a:tc>
                  <a:txBody>
                    <a:bodyPr/>
                    <a:lstStyle/>
                    <a:p>
                      <a:pPr algn="just">
                        <a:spcAft>
                          <a:spcPts val="0"/>
                        </a:spcAft>
                      </a:pPr>
                      <a:r>
                        <a:rPr lang="en-US" sz="1050">
                          <a:effectLst/>
                        </a:rPr>
                        <a:t>Landslide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dirty="0">
                          <a:effectLst/>
                        </a:rPr>
                        <a:t>Partially- earthquake-induced landslide hazard at the cross-border region between North Macedonia, Greece and Albania, </a:t>
                      </a:r>
                      <a:endParaRPr lang="en-US" sz="1600" dirty="0">
                        <a:effectLst/>
                      </a:endParaRPr>
                    </a:p>
                    <a:p>
                      <a:pPr algn="just">
                        <a:spcAft>
                          <a:spcPts val="0"/>
                        </a:spcAft>
                      </a:pPr>
                      <a:r>
                        <a:rPr lang="en-US" sz="1050" dirty="0">
                          <a:effectLst/>
                        </a:rPr>
                        <a:t>CRISIS ("Comprehensive </a:t>
                      </a:r>
                      <a:r>
                        <a:rPr lang="en-US" sz="1050" dirty="0" err="1">
                          <a:effectLst/>
                        </a:rPr>
                        <a:t>RISk</a:t>
                      </a:r>
                      <a:r>
                        <a:rPr lang="en-US" sz="1050" dirty="0">
                          <a:effectLst/>
                        </a:rPr>
                        <a:t> assessment of basic services and transport </a:t>
                      </a:r>
                      <a:r>
                        <a:rPr lang="en-US" sz="1050" dirty="0" err="1">
                          <a:effectLst/>
                        </a:rPr>
                        <a:t>InfraStructure</a:t>
                      </a:r>
                      <a:r>
                        <a:rPr lang="en-US" sz="1050" dirty="0">
                          <a:effectLst/>
                        </a:rPr>
                        <a:t>") supported by the Union Civil Protection Mechanism.</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EU landslide </a:t>
                      </a:r>
                      <a:r>
                        <a:rPr lang="en-US" sz="105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suspectability</a:t>
                      </a:r>
                      <a:r>
                        <a:rPr lang="en-US" sz="105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MAP. ELSUS d base- 170 landslides along Albanian highways over the last three years </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a:effectLst/>
                        </a:rPr>
                        <a:t>Yes, UNDP programme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No,</a:t>
                      </a:r>
                      <a:endParaRPr lang="en-US" sz="1600">
                        <a:effectLst/>
                      </a:endParaRPr>
                    </a:p>
                    <a:p>
                      <a:pPr>
                        <a:spcAft>
                          <a:spcPts val="0"/>
                        </a:spcAft>
                      </a:pPr>
                      <a:r>
                        <a:rPr lang="en-US" sz="1050">
                          <a:effectLst/>
                        </a:rPr>
                        <a:t>Analysis of flood and landslide risks for Montenegro (with an emphasis on the catchment area of Bojana River and Skadar Lake)</a:t>
                      </a:r>
                      <a:endParaRPr lang="en-US" sz="1600">
                        <a:effectLst/>
                      </a:endParaRPr>
                    </a:p>
                    <a:p>
                      <a:pPr algn="just">
                        <a:spcAft>
                          <a:spcPts val="0"/>
                        </a:spcAft>
                      </a:pPr>
                      <a:r>
                        <a:rPr lang="en-US" sz="1050">
                          <a:effectLst/>
                        </a:rPr>
                        <a:t>FLAT project_Flood and Landslide Assistance and Training, Interreg IPA CBC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Partially- earthquake-induced landslide hazard at the cross-border region between North Macedonia, Greece and Albania, </a:t>
                      </a:r>
                      <a:endParaRPr lang="en-US" sz="1600">
                        <a:effectLst/>
                      </a:endParaRPr>
                    </a:p>
                    <a:p>
                      <a:pPr algn="just">
                        <a:spcAft>
                          <a:spcPts val="0"/>
                        </a:spcAft>
                      </a:pPr>
                      <a:r>
                        <a:rPr lang="en-US" sz="1050">
                          <a:effectLst/>
                        </a:rPr>
                        <a:t>CRISIS ("Comprehensive RISk assessment of basic services and transport InfraStructure") supported by the Union Civil Protection Mechanism.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Yes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extLst>
                  <a:ext uri="{0D108BD9-81ED-4DB2-BD59-A6C34878D82A}">
                    <a16:rowId xmlns:a16="http://schemas.microsoft.com/office/drawing/2014/main" val="135993561"/>
                  </a:ext>
                </a:extLst>
              </a:tr>
              <a:tr h="907832">
                <a:tc>
                  <a:txBody>
                    <a:bodyPr/>
                    <a:lstStyle/>
                    <a:p>
                      <a:pPr algn="just">
                        <a:spcAft>
                          <a:spcPts val="0"/>
                        </a:spcAft>
                      </a:pPr>
                      <a:r>
                        <a:rPr lang="en-US" sz="1050">
                          <a:effectLst/>
                        </a:rPr>
                        <a:t>Flood hazard and flood risks maps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No, EU supported </a:t>
                      </a:r>
                      <a:r>
                        <a:rPr lang="en-US" sz="1050" spc="-5">
                          <a:effectLst/>
                        </a:rPr>
                        <a:t>Programme for Improving National Early Warning System and flood prevention in Albania, started at 2021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dirty="0">
                          <a:effectLst/>
                        </a:rPr>
                        <a:t>Yes, EU </a:t>
                      </a:r>
                      <a:r>
                        <a:rPr lang="en-US" sz="1050" dirty="0" err="1">
                          <a:effectLst/>
                        </a:rPr>
                        <a:t>programme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r>
                        <a:rPr lang="en-US" sz="1050" dirty="0">
                          <a:effectLst/>
                        </a:rPr>
                        <a:t>Preliminary Flood Risk Assessment is in the proposal phase.  </a:t>
                      </a:r>
                      <a:endParaRPr lang="en-US" sz="1600" dirty="0">
                        <a:effectLst/>
                      </a:endParaRPr>
                    </a:p>
                    <a:p>
                      <a:pPr algn="just">
                        <a:spcAft>
                          <a:spcPts val="0"/>
                        </a:spcAft>
                      </a:pPr>
                      <a:r>
                        <a:rPr lang="en-US" sz="1050" dirty="0">
                          <a:effectLst/>
                        </a:rPr>
                        <a:t>EU</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050" kern="1200" noProof="0" dirty="0">
                          <a:solidFill>
                            <a:schemeClr val="dk1"/>
                          </a:solidFill>
                          <a:effectLst/>
                          <a:latin typeface="+mn-lt"/>
                          <a:ea typeface="+mn-ea"/>
                          <a:cs typeface="+mn-cs"/>
                        </a:rPr>
                        <a:t>Climate Resilience Risk Assessment for the main road network  in F </a:t>
                      </a:r>
                      <a:r>
                        <a:rPr lang="en-US" sz="1050" kern="1200" noProof="0" dirty="0" err="1">
                          <a:solidFill>
                            <a:schemeClr val="dk1"/>
                          </a:solidFill>
                          <a:effectLst/>
                          <a:latin typeface="+mn-lt"/>
                          <a:ea typeface="+mn-ea"/>
                          <a:cs typeface="+mn-cs"/>
                        </a:rPr>
                        <a:t>BiH</a:t>
                      </a:r>
                      <a:endParaRPr lang="en-US" sz="1050" kern="1200" dirty="0">
                        <a:solidFill>
                          <a:schemeClr val="dk1"/>
                        </a:solidFill>
                        <a:effectLst/>
                        <a:latin typeface="+mn-lt"/>
                        <a:ea typeface="+mn-ea"/>
                        <a:cs typeface="+mn-cs"/>
                      </a:endParaRPr>
                    </a:p>
                  </a:txBody>
                  <a:tcPr marL="36439" marR="36439"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50" dirty="0">
                          <a:effectLst/>
                        </a:rPr>
                        <a:t>No,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050" dirty="0">
                          <a:effectLst/>
                        </a:rPr>
                        <a:t>Assessment of flood risk and economic impact, Drin river basin, Balkans: Albania, Macedonia, Montenegro, Serbia, Kosovo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dirty="0">
                          <a:effectLst/>
                        </a:rPr>
                        <a:t>No, only </a:t>
                      </a:r>
                      <a:r>
                        <a:rPr lang="en-GB" sz="1050" dirty="0">
                          <a:effectLst/>
                        </a:rPr>
                        <a:t>Flood hazard map for Drin river basin</a:t>
                      </a:r>
                      <a:endParaRPr lang="en-US" sz="1600" dirty="0">
                        <a:effectLst/>
                      </a:endParaRPr>
                    </a:p>
                    <a:p>
                      <a:pPr algn="just">
                        <a:spcAft>
                          <a:spcPts val="0"/>
                        </a:spcAft>
                      </a:pPr>
                      <a:r>
                        <a:rPr lang="en-US" sz="1050" dirty="0">
                          <a:effectLst/>
                        </a:rPr>
                        <a:t>Flood hazard and risk maps for 75 Areas of Potentially Significant Flood Risk (APSFR) previously identified in the Sava, Danube, </a:t>
                      </a:r>
                      <a:endParaRPr lang="en-US" sz="1600" dirty="0">
                        <a:effectLst/>
                      </a:endParaRPr>
                    </a:p>
                    <a:p>
                      <a:pPr algn="just">
                        <a:spcAft>
                          <a:spcPts val="0"/>
                        </a:spcAft>
                      </a:pPr>
                      <a:r>
                        <a:rPr lang="en-US" sz="1050" dirty="0">
                          <a:effectLst/>
                        </a:rPr>
                        <a:t>Morava, </a:t>
                      </a:r>
                      <a:r>
                        <a:rPr lang="en-US" sz="1050" dirty="0" err="1">
                          <a:effectLst/>
                        </a:rPr>
                        <a:t>Ibar</a:t>
                      </a:r>
                      <a:r>
                        <a:rPr lang="en-US" sz="1050" dirty="0">
                          <a:effectLst/>
                        </a:rPr>
                        <a:t> Basins 16% of the territory.</a:t>
                      </a:r>
                      <a:endParaRPr lang="en-US" sz="1600" dirty="0">
                        <a:effectLst/>
                      </a:endParaRPr>
                    </a:p>
                    <a:p>
                      <a:pPr algn="just">
                        <a:spcAft>
                          <a:spcPts val="0"/>
                        </a:spcAft>
                      </a:pPr>
                      <a:r>
                        <a:rPr lang="en-US" sz="1050" dirty="0">
                          <a:effectLst/>
                        </a:rPr>
                        <a:t>Nine studies regarding flood risk analysis for Class I and II roads in river basins in Serbia.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Preliminary Flood Risk Assessment for the River Basins in Kosovo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extLst>
                  <a:ext uri="{0D108BD9-81ED-4DB2-BD59-A6C34878D82A}">
                    <a16:rowId xmlns:a16="http://schemas.microsoft.com/office/drawing/2014/main" val="3760389859"/>
                  </a:ext>
                </a:extLst>
              </a:tr>
              <a:tr h="280876">
                <a:tc>
                  <a:txBody>
                    <a:bodyPr/>
                    <a:lstStyle/>
                    <a:p>
                      <a:pPr algn="just">
                        <a:spcAft>
                          <a:spcPts val="0"/>
                        </a:spcAft>
                      </a:pPr>
                      <a:r>
                        <a:rPr lang="en-US" sz="1050">
                          <a:effectLst/>
                        </a:rPr>
                        <a:t>Seismic (probability map))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Yes, since 2004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 Eurocode 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 Eurocode 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 Eurocode 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 Eurocode 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 Eurocode 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extLst>
                  <a:ext uri="{0D108BD9-81ED-4DB2-BD59-A6C34878D82A}">
                    <a16:rowId xmlns:a16="http://schemas.microsoft.com/office/drawing/2014/main" val="2805777342"/>
                  </a:ext>
                </a:extLst>
              </a:tr>
              <a:tr h="280876">
                <a:tc>
                  <a:txBody>
                    <a:bodyPr/>
                    <a:lstStyle/>
                    <a:p>
                      <a:pPr algn="just">
                        <a:spcAft>
                          <a:spcPts val="0"/>
                        </a:spcAft>
                      </a:pPr>
                      <a:r>
                        <a:rPr lang="en-US" sz="1050">
                          <a:effectLst/>
                        </a:rPr>
                        <a:t>Snow loads (probability map)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 Eurocode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 Eurocode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a:effectLst/>
                        </a:rPr>
                        <a:t>+, Eurocode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lgn="just">
                        <a:spcAft>
                          <a:spcPts val="0"/>
                        </a:spcAft>
                      </a:pPr>
                      <a:r>
                        <a:rPr lang="en-US" sz="1050" dirty="0">
                          <a:effectLst/>
                        </a:rPr>
                        <a:t>+, Eurocode 1,+ </a:t>
                      </a:r>
                      <a:r>
                        <a:rPr lang="en-US" sz="1050" kern="1200" dirty="0">
                          <a:solidFill>
                            <a:schemeClr val="dk1"/>
                          </a:solidFill>
                          <a:effectLst/>
                          <a:latin typeface="+mn-lt"/>
                          <a:ea typeface="+mn-ea"/>
                          <a:cs typeface="+mn-cs"/>
                        </a:rPr>
                        <a:t>Study on a snow accumulation on Class I state roads in 2016 for PE “Roads of Serbia”. The study analyzed about 4800 km of Class I state roads. 678.1 km was exposed to the effect of snow </a:t>
                      </a:r>
                      <a:r>
                        <a:rPr lang="en-US" sz="1050" kern="1200" dirty="0" err="1">
                          <a:solidFill>
                            <a:schemeClr val="dk1"/>
                          </a:solidFill>
                          <a:effectLst/>
                          <a:latin typeface="+mn-lt"/>
                          <a:ea typeface="+mn-ea"/>
                          <a:cs typeface="+mn-cs"/>
                        </a:rPr>
                        <a:t>accumulatiton</a:t>
                      </a:r>
                      <a:r>
                        <a:rPr lang="en-US" sz="1050" kern="1200" dirty="0">
                          <a:solidFill>
                            <a:schemeClr val="dk1"/>
                          </a:solidFill>
                          <a:effectLst/>
                          <a:latin typeface="+mn-lt"/>
                          <a:ea typeface="+mn-ea"/>
                          <a:cs typeface="+mn-cs"/>
                        </a:rPr>
                        <a:t> </a:t>
                      </a:r>
                    </a:p>
                  </a:txBody>
                  <a:tcPr marL="36439" marR="36439" marT="0" marB="0"/>
                </a:tc>
                <a:tc>
                  <a:txBody>
                    <a:bodyPr/>
                    <a:lstStyle/>
                    <a:p>
                      <a:pPr algn="just">
                        <a:spcAft>
                          <a:spcPts val="0"/>
                        </a:spcAft>
                      </a:pPr>
                      <a:r>
                        <a:rPr lang="en-US" sz="1050">
                          <a:effectLst/>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extLst>
                  <a:ext uri="{0D108BD9-81ED-4DB2-BD59-A6C34878D82A}">
                    <a16:rowId xmlns:a16="http://schemas.microsoft.com/office/drawing/2014/main" val="1457517046"/>
                  </a:ext>
                </a:extLst>
              </a:tr>
              <a:tr h="280876">
                <a:tc>
                  <a:txBody>
                    <a:bodyPr/>
                    <a:lstStyle/>
                    <a:p>
                      <a:pPr>
                        <a:spcAft>
                          <a:spcPts val="0"/>
                        </a:spcAft>
                      </a:pPr>
                      <a:r>
                        <a:rPr lang="en-US" sz="1050">
                          <a:effectLst/>
                        </a:rPr>
                        <a:t>Wind  (probability map)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a:effectLst/>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a:effectLst/>
                        </a:rPr>
                        <a:t>+, Eurocode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a:effectLst/>
                        </a:rPr>
                        <a:t>+, Eurocode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a:effectLst/>
                        </a:rPr>
                        <a:t>+, Eurocode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a:effectLst/>
                        </a:rPr>
                        <a:t>+, Eurocode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a:effectLst/>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extLst>
                  <a:ext uri="{0D108BD9-81ED-4DB2-BD59-A6C34878D82A}">
                    <a16:rowId xmlns:a16="http://schemas.microsoft.com/office/drawing/2014/main" val="4068691788"/>
                  </a:ext>
                </a:extLst>
              </a:tr>
              <a:tr h="280876">
                <a:tc>
                  <a:txBody>
                    <a:bodyPr/>
                    <a:lstStyle/>
                    <a:p>
                      <a:pPr>
                        <a:spcAft>
                          <a:spcPts val="0"/>
                        </a:spcAft>
                      </a:pPr>
                      <a:r>
                        <a:rPr lang="en-US" sz="1050">
                          <a:effectLst/>
                        </a:rPr>
                        <a:t>Thermal (probability map)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a:effectLst/>
                        </a:rPr>
                        <a:t>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a:effectLst/>
                        </a:rPr>
                        <a:t>+, Eurocode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a:effectLst/>
                        </a:rPr>
                        <a:t>+, Eurocode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a:effectLst/>
                        </a:rPr>
                        <a:t>+, Eurocode 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dirty="0">
                          <a:effectLst/>
                        </a:rPr>
                        <a:t>+, Eurocode 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tc>
                  <a:txBody>
                    <a:bodyPr/>
                    <a:lstStyle/>
                    <a:p>
                      <a:pPr>
                        <a:spcAft>
                          <a:spcPts val="0"/>
                        </a:spcAft>
                      </a:pPr>
                      <a:r>
                        <a:rPr lang="en-US" sz="1050" dirty="0">
                          <a:effectLst/>
                        </a:rPr>
                        <a:t>no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439" marR="36439" marT="0" marB="0"/>
                </a:tc>
                <a:extLst>
                  <a:ext uri="{0D108BD9-81ED-4DB2-BD59-A6C34878D82A}">
                    <a16:rowId xmlns:a16="http://schemas.microsoft.com/office/drawing/2014/main" val="858032256"/>
                  </a:ext>
                </a:extLst>
              </a:tr>
            </a:tbl>
          </a:graphicData>
        </a:graphic>
      </p:graphicFrame>
    </p:spTree>
    <p:extLst>
      <p:ext uri="{BB962C8B-B14F-4D97-AF65-F5344CB8AC3E}">
        <p14:creationId xmlns:p14="http://schemas.microsoft.com/office/powerpoint/2010/main" val="2209433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FD44-C2D2-8441-9F38-2120B29D3778}"/>
              </a:ext>
            </a:extLst>
          </p:cNvPr>
          <p:cNvSpPr>
            <a:spLocks noGrp="1"/>
          </p:cNvSpPr>
          <p:nvPr>
            <p:ph type="title"/>
          </p:nvPr>
        </p:nvSpPr>
        <p:spPr/>
        <p:txBody>
          <a:bodyPr>
            <a:normAutofit/>
          </a:bodyPr>
          <a:lstStyle/>
          <a:p>
            <a:r>
              <a:rPr lang="en-US" sz="4200"/>
              <a:t>Hazard/risk assessment implementation gaps</a:t>
            </a:r>
          </a:p>
        </p:txBody>
      </p:sp>
      <p:sp>
        <p:nvSpPr>
          <p:cNvPr id="3" name="Content Placeholder 2">
            <a:extLst>
              <a:ext uri="{FF2B5EF4-FFF2-40B4-BE49-F238E27FC236}">
                <a16:creationId xmlns:a16="http://schemas.microsoft.com/office/drawing/2014/main" id="{F530BB5C-8D52-8145-94EF-8F7238F7A4CC}"/>
              </a:ext>
            </a:extLst>
          </p:cNvPr>
          <p:cNvSpPr>
            <a:spLocks noGrp="1"/>
          </p:cNvSpPr>
          <p:nvPr>
            <p:ph idx="1"/>
          </p:nvPr>
        </p:nvSpPr>
        <p:spPr>
          <a:xfrm>
            <a:off x="838200" y="1929384"/>
            <a:ext cx="10515600" cy="4251960"/>
          </a:xfrm>
        </p:spPr>
        <p:txBody>
          <a:bodyPr>
            <a:normAutofit/>
          </a:bodyPr>
          <a:lstStyle/>
          <a:p>
            <a:r>
              <a:rPr lang="en-US" sz="2200"/>
              <a:t>Countries are making progress towards hazard/risk assessment</a:t>
            </a:r>
          </a:p>
          <a:p>
            <a:r>
              <a:rPr lang="en-US" sz="2200"/>
              <a:t>This is result of EU integration requirements (EU Flood directive+EUROcodes)+ requirements posed by IFI</a:t>
            </a:r>
          </a:p>
          <a:p>
            <a:r>
              <a:rPr lang="en-US" sz="2200"/>
              <a:t>However, it is not easy to access data/maps, as they are not part of integrated national GIS databases. You can find risk assessment probability maps in different project based or international risk assessment oriented web pages</a:t>
            </a:r>
          </a:p>
          <a:p>
            <a:endParaRPr lang="en-US" sz="2200"/>
          </a:p>
          <a:p>
            <a:endParaRPr lang="en-US" sz="2200"/>
          </a:p>
          <a:p>
            <a:endParaRPr lang="en-US" sz="2200"/>
          </a:p>
          <a:p>
            <a:endParaRPr lang="en-US" sz="2200"/>
          </a:p>
          <a:p>
            <a:endParaRPr lang="en-US" sz="2200"/>
          </a:p>
          <a:p>
            <a:endParaRPr lang="en-US" sz="2200"/>
          </a:p>
          <a:p>
            <a:endParaRPr lang="en-US" sz="2200"/>
          </a:p>
        </p:txBody>
      </p:sp>
    </p:spTree>
    <p:extLst>
      <p:ext uri="{BB962C8B-B14F-4D97-AF65-F5344CB8AC3E}">
        <p14:creationId xmlns:p14="http://schemas.microsoft.com/office/powerpoint/2010/main" val="3698026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37BF-4703-CF45-89FD-2009C8BC15A3}"/>
              </a:ext>
            </a:extLst>
          </p:cNvPr>
          <p:cNvSpPr>
            <a:spLocks noGrp="1"/>
          </p:cNvSpPr>
          <p:nvPr>
            <p:ph type="title"/>
          </p:nvPr>
        </p:nvSpPr>
        <p:spPr>
          <a:xfrm>
            <a:off x="4965430" y="629268"/>
            <a:ext cx="6586491" cy="1286160"/>
          </a:xfrm>
        </p:spPr>
        <p:txBody>
          <a:bodyPr anchor="b">
            <a:normAutofit/>
          </a:bodyPr>
          <a:lstStyle/>
          <a:p>
            <a:r>
              <a:rPr lang="en-US" sz="4100" dirty="0"/>
              <a:t>Risk assessment planning- good practice (Serbia)</a:t>
            </a:r>
          </a:p>
        </p:txBody>
      </p:sp>
      <p:sp>
        <p:nvSpPr>
          <p:cNvPr id="3" name="Content Placeholder 2">
            <a:extLst>
              <a:ext uri="{FF2B5EF4-FFF2-40B4-BE49-F238E27FC236}">
                <a16:creationId xmlns:a16="http://schemas.microsoft.com/office/drawing/2014/main" id="{E9BF3E73-13D7-F44A-B893-5210618F3CFD}"/>
              </a:ext>
            </a:extLst>
          </p:cNvPr>
          <p:cNvSpPr>
            <a:spLocks noGrp="1"/>
          </p:cNvSpPr>
          <p:nvPr>
            <p:ph idx="1"/>
          </p:nvPr>
        </p:nvSpPr>
        <p:spPr>
          <a:xfrm>
            <a:off x="4965431" y="2438400"/>
            <a:ext cx="6586489" cy="3785419"/>
          </a:xfrm>
        </p:spPr>
        <p:txBody>
          <a:bodyPr>
            <a:normAutofit/>
          </a:bodyPr>
          <a:lstStyle/>
          <a:p>
            <a:r>
              <a:rPr lang="en-US" sz="1700" dirty="0" err="1"/>
              <a:t>Climacor</a:t>
            </a:r>
            <a:r>
              <a:rPr lang="en-US" sz="1700" dirty="0"/>
              <a:t> II project-  a </a:t>
            </a:r>
            <a:r>
              <a:rPr lang="en-US" sz="1700" b="1" dirty="0"/>
              <a:t>Study of the impact of climate change on the Road Corridor X . </a:t>
            </a:r>
            <a:r>
              <a:rPr lang="nl-NL" sz="1700" dirty="0"/>
              <a:t>The </a:t>
            </a:r>
            <a:r>
              <a:rPr lang="nl-NL" sz="1700" dirty="0" err="1"/>
              <a:t>Study</a:t>
            </a:r>
            <a:r>
              <a:rPr lang="nl-NL" sz="1700" dirty="0"/>
              <a:t> </a:t>
            </a:r>
            <a:r>
              <a:rPr lang="nl-NL" sz="1700" dirty="0" err="1"/>
              <a:t>applied</a:t>
            </a:r>
            <a:r>
              <a:rPr lang="nl-NL" sz="1700" dirty="0"/>
              <a:t> a </a:t>
            </a:r>
            <a:r>
              <a:rPr lang="nl-NL" sz="1700" dirty="0" err="1"/>
              <a:t>modifed</a:t>
            </a:r>
            <a:r>
              <a:rPr lang="nl-NL" sz="1700" dirty="0"/>
              <a:t> </a:t>
            </a:r>
            <a:r>
              <a:rPr lang="nl-NL" sz="1700" dirty="0" err="1"/>
              <a:t>Roadapt</a:t>
            </a:r>
            <a:r>
              <a:rPr lang="nl-NL" sz="1700" dirty="0"/>
              <a:t>/</a:t>
            </a:r>
            <a:r>
              <a:rPr lang="nl-NL" sz="1700" dirty="0" err="1"/>
              <a:t>Rimarocc</a:t>
            </a:r>
            <a:r>
              <a:rPr lang="nl-NL" sz="1700" dirty="0"/>
              <a:t> </a:t>
            </a:r>
            <a:r>
              <a:rPr lang="nl-NL" sz="1700" dirty="0" err="1"/>
              <a:t>methodology</a:t>
            </a:r>
            <a:r>
              <a:rPr lang="nl-NL" sz="1700" dirty="0"/>
              <a:t> </a:t>
            </a:r>
            <a:r>
              <a:rPr lang="nl-NL" sz="1700" dirty="0" err="1"/>
              <a:t>for</a:t>
            </a:r>
            <a:r>
              <a:rPr lang="nl-NL" sz="1700" dirty="0"/>
              <a:t> </a:t>
            </a:r>
            <a:r>
              <a:rPr lang="nl-NL" sz="1700" b="1" dirty="0" err="1"/>
              <a:t>rapid</a:t>
            </a:r>
            <a:r>
              <a:rPr lang="nl-NL" sz="1700" b="1" dirty="0"/>
              <a:t> assessment of </a:t>
            </a:r>
            <a:r>
              <a:rPr lang="nl-NL" sz="1700" b="1" dirty="0" err="1"/>
              <a:t>the</a:t>
            </a:r>
            <a:r>
              <a:rPr lang="nl-NL" sz="1700" b="1" dirty="0"/>
              <a:t> impact of </a:t>
            </a:r>
            <a:r>
              <a:rPr lang="nl-NL" sz="1700" b="1" dirty="0" err="1"/>
              <a:t>climate</a:t>
            </a:r>
            <a:r>
              <a:rPr lang="nl-NL" sz="1700" b="1" dirty="0"/>
              <a:t> change </a:t>
            </a:r>
            <a:r>
              <a:rPr lang="nl-NL" sz="1700" dirty="0" err="1"/>
              <a:t>based</a:t>
            </a:r>
            <a:r>
              <a:rPr lang="nl-NL" sz="1700" dirty="0"/>
              <a:t> on </a:t>
            </a:r>
            <a:r>
              <a:rPr lang="nl-NL" sz="1700" dirty="0" err="1"/>
              <a:t>an</a:t>
            </a:r>
            <a:r>
              <a:rPr lang="nl-NL" sz="1700" dirty="0"/>
              <a:t> expert survey in </a:t>
            </a:r>
            <a:r>
              <a:rPr lang="nl-NL" sz="1700" dirty="0" err="1"/>
              <a:t>terms</a:t>
            </a:r>
            <a:r>
              <a:rPr lang="nl-NL" sz="1700" dirty="0"/>
              <a:t> of </a:t>
            </a:r>
            <a:r>
              <a:rPr lang="nl-NL" sz="1700" dirty="0" err="1"/>
              <a:t>the</a:t>
            </a:r>
            <a:r>
              <a:rPr lang="nl-NL" sz="1700" dirty="0"/>
              <a:t> most important </a:t>
            </a:r>
            <a:r>
              <a:rPr lang="nl-NL" sz="1700" dirty="0" err="1"/>
              <a:t>threats</a:t>
            </a:r>
            <a:r>
              <a:rPr lang="nl-NL" sz="1700" dirty="0"/>
              <a:t>, </a:t>
            </a:r>
            <a:r>
              <a:rPr lang="nl-NL" sz="1700" dirty="0" err="1"/>
              <a:t>possible</a:t>
            </a:r>
            <a:r>
              <a:rPr lang="nl-NL" sz="1700" dirty="0"/>
              <a:t> </a:t>
            </a:r>
            <a:r>
              <a:rPr lang="nl-NL" sz="1700" dirty="0" err="1"/>
              <a:t>efects</a:t>
            </a:r>
            <a:r>
              <a:rPr lang="nl-NL" sz="1700" dirty="0"/>
              <a:t> (in </a:t>
            </a:r>
            <a:r>
              <a:rPr lang="nl-NL" sz="1700" dirty="0" err="1"/>
              <a:t>terms</a:t>
            </a:r>
            <a:r>
              <a:rPr lang="nl-NL" sz="1700" dirty="0"/>
              <a:t> of availability), </a:t>
            </a:r>
            <a:r>
              <a:rPr lang="nl-NL" sz="1700" dirty="0" err="1"/>
              <a:t>and</a:t>
            </a:r>
            <a:r>
              <a:rPr lang="nl-NL" sz="1700" dirty="0"/>
              <a:t> </a:t>
            </a:r>
            <a:r>
              <a:rPr lang="nl-NL" sz="1700" dirty="0" err="1"/>
              <a:t>probability</a:t>
            </a:r>
            <a:r>
              <a:rPr lang="nl-NL" sz="1700" dirty="0"/>
              <a:t> of </a:t>
            </a:r>
            <a:r>
              <a:rPr lang="nl-NL" sz="1700" dirty="0" err="1"/>
              <a:t>occurrence</a:t>
            </a:r>
            <a:r>
              <a:rPr lang="nl-NL" sz="1700" dirty="0"/>
              <a:t>, </a:t>
            </a:r>
            <a:r>
              <a:rPr lang="nl-NL" sz="1700" dirty="0" err="1"/>
              <a:t>and</a:t>
            </a:r>
            <a:r>
              <a:rPr lang="nl-NL" sz="1700" dirty="0"/>
              <a:t> </a:t>
            </a:r>
            <a:r>
              <a:rPr lang="nl-NL" sz="1700" dirty="0" err="1"/>
              <a:t>nally</a:t>
            </a:r>
            <a:r>
              <a:rPr lang="nl-NL" sz="1700" dirty="0"/>
              <a:t> </a:t>
            </a:r>
            <a:r>
              <a:rPr lang="nl-NL" sz="1700" dirty="0" err="1"/>
              <a:t>defined</a:t>
            </a:r>
            <a:r>
              <a:rPr lang="nl-NL" sz="1700" dirty="0"/>
              <a:t> </a:t>
            </a:r>
            <a:r>
              <a:rPr lang="nl-NL" sz="1700" dirty="0" err="1"/>
              <a:t>proposed</a:t>
            </a:r>
            <a:r>
              <a:rPr lang="nl-NL" sz="1700" dirty="0"/>
              <a:t> </a:t>
            </a:r>
            <a:r>
              <a:rPr lang="nl-NL" sz="1700" dirty="0" err="1"/>
              <a:t>adapta</a:t>
            </a:r>
            <a:r>
              <a:rPr lang="nl-NL" sz="1700" dirty="0"/>
              <a:t> on </a:t>
            </a:r>
            <a:r>
              <a:rPr lang="nl-NL" sz="1700" dirty="0" err="1"/>
              <a:t>measures</a:t>
            </a:r>
            <a:r>
              <a:rPr lang="nl-NL" sz="1700" dirty="0"/>
              <a:t> </a:t>
            </a:r>
            <a:r>
              <a:rPr lang="nl-NL" sz="1700" dirty="0" err="1"/>
              <a:t>for</a:t>
            </a:r>
            <a:r>
              <a:rPr lang="nl-NL" sz="1700" dirty="0"/>
              <a:t> </a:t>
            </a:r>
            <a:r>
              <a:rPr lang="nl-NL" sz="1700" dirty="0" err="1"/>
              <a:t>individual</a:t>
            </a:r>
            <a:r>
              <a:rPr lang="nl-NL" sz="1700" dirty="0"/>
              <a:t> </a:t>
            </a:r>
            <a:r>
              <a:rPr lang="nl-NL" sz="1700" dirty="0" err="1"/>
              <a:t>risks</a:t>
            </a:r>
            <a:r>
              <a:rPr lang="nl-NL" sz="1700" dirty="0"/>
              <a:t>. </a:t>
            </a:r>
            <a:endParaRPr lang="en-US" sz="1700" dirty="0"/>
          </a:p>
          <a:p>
            <a:r>
              <a:rPr lang="nl-NL" sz="1700" dirty="0"/>
              <a:t>The </a:t>
            </a:r>
            <a:r>
              <a:rPr lang="nl-NL" sz="1700" b="1" dirty="0" err="1"/>
              <a:t>study</a:t>
            </a:r>
            <a:r>
              <a:rPr lang="nl-NL" sz="1700" b="1" dirty="0"/>
              <a:t> on </a:t>
            </a:r>
            <a:r>
              <a:rPr lang="nl-NL" sz="1700" b="1" dirty="0" err="1"/>
              <a:t>the</a:t>
            </a:r>
            <a:r>
              <a:rPr lang="nl-NL" sz="1700" b="1" dirty="0"/>
              <a:t> impact of </a:t>
            </a:r>
            <a:r>
              <a:rPr lang="nl-NL" sz="1700" b="1" dirty="0" err="1"/>
              <a:t>climate</a:t>
            </a:r>
            <a:r>
              <a:rPr lang="nl-NL" sz="1700" b="1" dirty="0"/>
              <a:t> change </a:t>
            </a:r>
            <a:r>
              <a:rPr lang="nl-NL" sz="1700" b="1" dirty="0" err="1"/>
              <a:t>for</a:t>
            </a:r>
            <a:r>
              <a:rPr lang="nl-NL" sz="1700" b="1" dirty="0"/>
              <a:t> </a:t>
            </a:r>
            <a:r>
              <a:rPr lang="nl-NL" sz="1700" b="1" dirty="0" err="1"/>
              <a:t>the</a:t>
            </a:r>
            <a:r>
              <a:rPr lang="nl-NL" sz="1700" b="1" dirty="0"/>
              <a:t> City of Belgrade </a:t>
            </a:r>
            <a:r>
              <a:rPr lang="nl-NL" sz="1700" dirty="0"/>
              <a:t>is </a:t>
            </a:r>
            <a:r>
              <a:rPr lang="nl-NL" sz="1700" dirty="0" err="1"/>
              <a:t>the</a:t>
            </a:r>
            <a:r>
              <a:rPr lang="nl-NL" sz="1700" dirty="0"/>
              <a:t> </a:t>
            </a:r>
            <a:r>
              <a:rPr lang="nl-NL" sz="1700" dirty="0" err="1"/>
              <a:t>only</a:t>
            </a:r>
            <a:r>
              <a:rPr lang="nl-NL" sz="1700" dirty="0"/>
              <a:t> </a:t>
            </a:r>
            <a:r>
              <a:rPr lang="nl-NL" sz="1700" dirty="0" err="1"/>
              <a:t>available</a:t>
            </a:r>
            <a:r>
              <a:rPr lang="nl-NL" sz="1700" dirty="0"/>
              <a:t> </a:t>
            </a:r>
            <a:r>
              <a:rPr lang="nl-NL" sz="1700" dirty="0" err="1"/>
              <a:t>study</a:t>
            </a:r>
            <a:r>
              <a:rPr lang="nl-NL" sz="1700" dirty="0"/>
              <a:t> </a:t>
            </a:r>
            <a:r>
              <a:rPr lang="nl-NL" sz="1700" dirty="0" err="1"/>
              <a:t>that</a:t>
            </a:r>
            <a:r>
              <a:rPr lang="nl-NL" sz="1700" dirty="0"/>
              <a:t> deals </a:t>
            </a:r>
            <a:r>
              <a:rPr lang="nl-NL" sz="1700" dirty="0" err="1"/>
              <a:t>with</a:t>
            </a:r>
            <a:r>
              <a:rPr lang="nl-NL" sz="1700" dirty="0"/>
              <a:t> </a:t>
            </a:r>
            <a:r>
              <a:rPr lang="nl-NL" sz="1700" b="1" dirty="0" err="1"/>
              <a:t>local</a:t>
            </a:r>
            <a:r>
              <a:rPr lang="nl-NL" sz="1700" b="1" dirty="0"/>
              <a:t> </a:t>
            </a:r>
            <a:r>
              <a:rPr lang="nl-NL" sz="1700" b="1" dirty="0" err="1"/>
              <a:t>infrastructure</a:t>
            </a:r>
            <a:r>
              <a:rPr lang="nl-NL" sz="1700" b="1" dirty="0"/>
              <a:t> </a:t>
            </a:r>
            <a:r>
              <a:rPr lang="nl-NL" sz="1700" dirty="0" err="1"/>
              <a:t>and</a:t>
            </a:r>
            <a:r>
              <a:rPr lang="nl-NL" sz="1700" dirty="0"/>
              <a:t> </a:t>
            </a:r>
            <a:r>
              <a:rPr lang="nl-NL" sz="1700" dirty="0" err="1"/>
              <a:t>gives</a:t>
            </a:r>
            <a:r>
              <a:rPr lang="nl-NL" sz="1700" dirty="0"/>
              <a:t> a </a:t>
            </a:r>
            <a:r>
              <a:rPr lang="nl-NL" sz="1700" dirty="0" err="1"/>
              <a:t>general</a:t>
            </a:r>
            <a:r>
              <a:rPr lang="nl-NL" sz="1700" dirty="0"/>
              <a:t> </a:t>
            </a:r>
            <a:r>
              <a:rPr lang="nl-NL" sz="1700" dirty="0" err="1"/>
              <a:t>overview</a:t>
            </a:r>
            <a:r>
              <a:rPr lang="nl-NL" sz="1700" dirty="0"/>
              <a:t> of </a:t>
            </a:r>
            <a:r>
              <a:rPr lang="nl-NL" sz="1700" dirty="0" err="1"/>
              <a:t>the</a:t>
            </a:r>
            <a:r>
              <a:rPr lang="nl-NL" sz="1700" dirty="0"/>
              <a:t> impact on </a:t>
            </a:r>
            <a:r>
              <a:rPr lang="nl-NL" sz="1700" dirty="0" err="1"/>
              <a:t>the</a:t>
            </a:r>
            <a:r>
              <a:rPr lang="nl-NL" sz="1700" dirty="0"/>
              <a:t> area of </a:t>
            </a:r>
            <a:r>
              <a:rPr lang="nl-NL" sz="1700" b="1" dirty="0" err="1"/>
              <a:t>trafic</a:t>
            </a:r>
            <a:r>
              <a:rPr lang="nl-NL" sz="1700" b="1" dirty="0"/>
              <a:t> </a:t>
            </a:r>
            <a:r>
              <a:rPr lang="nl-NL" sz="1700" b="1" dirty="0" err="1"/>
              <a:t>infrastructure</a:t>
            </a:r>
            <a:r>
              <a:rPr lang="nl-NL" sz="1700" b="1" dirty="0"/>
              <a:t> </a:t>
            </a:r>
            <a:r>
              <a:rPr lang="nl-NL" sz="1700" dirty="0"/>
              <a:t>in </a:t>
            </a:r>
            <a:r>
              <a:rPr lang="nl-NL" sz="1700" dirty="0" err="1"/>
              <a:t>the</a:t>
            </a:r>
            <a:r>
              <a:rPr lang="nl-NL" sz="1700" dirty="0"/>
              <a:t> </a:t>
            </a:r>
            <a:r>
              <a:rPr lang="nl-NL" sz="1700" dirty="0" err="1"/>
              <a:t>city</a:t>
            </a:r>
            <a:r>
              <a:rPr lang="nl-NL" sz="1700" dirty="0"/>
              <a:t>. </a:t>
            </a:r>
            <a:endParaRPr lang="en-US" sz="1700" dirty="0"/>
          </a:p>
          <a:p>
            <a:r>
              <a:rPr lang="en-US" sz="1700" dirty="0"/>
              <a:t>The  Ministry of Environmental Protection made „</a:t>
            </a:r>
            <a:r>
              <a:rPr lang="en-US" sz="1700" b="1" dirty="0"/>
              <a:t>Report on the Impact of Climate Change on Road Infrastructure with a Proposal for Adaptation Measures“. (UNDP , GCF, 2019-2023, Advancing Medium and Long-term Adaptation Planning In the Republic Of Serbia)</a:t>
            </a:r>
          </a:p>
          <a:p>
            <a:endParaRPr lang="en-US" sz="1700" b="1" dirty="0"/>
          </a:p>
          <a:p>
            <a:endParaRPr lang="en-US" sz="1700" dirty="0"/>
          </a:p>
          <a:p>
            <a:endParaRPr lang="en-US" sz="1700" dirty="0"/>
          </a:p>
        </p:txBody>
      </p:sp>
      <p:pic>
        <p:nvPicPr>
          <p:cNvPr id="4" name="Picture 3">
            <a:extLst>
              <a:ext uri="{FF2B5EF4-FFF2-40B4-BE49-F238E27FC236}">
                <a16:creationId xmlns:a16="http://schemas.microsoft.com/office/drawing/2014/main" id="{30BA70C1-E1B7-CD41-B620-7CB7FC00F5B6}"/>
              </a:ext>
            </a:extLst>
          </p:cNvPr>
          <p:cNvPicPr>
            <a:picLocks noChangeAspect="1"/>
          </p:cNvPicPr>
          <p:nvPr/>
        </p:nvPicPr>
        <p:blipFill rotWithShape="1">
          <a:blip r:embed="rId2"/>
          <a:srcRect l="777" r="4355"/>
          <a:stretch/>
        </p:blipFill>
        <p:spPr>
          <a:xfrm>
            <a:off x="20" y="10"/>
            <a:ext cx="4635571" cy="6857990"/>
          </a:xfrm>
          <a:prstGeom prst="rect">
            <a:avLst/>
          </a:prstGeom>
          <a:effectLst/>
        </p:spPr>
      </p:pic>
    </p:spTree>
    <p:extLst>
      <p:ext uri="{BB962C8B-B14F-4D97-AF65-F5344CB8AC3E}">
        <p14:creationId xmlns:p14="http://schemas.microsoft.com/office/powerpoint/2010/main" val="3145162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7140-DDB3-0F4C-BEE8-75B2C41C8734}"/>
              </a:ext>
            </a:extLst>
          </p:cNvPr>
          <p:cNvSpPr>
            <a:spLocks noGrp="1"/>
          </p:cNvSpPr>
          <p:nvPr>
            <p:ph type="title"/>
          </p:nvPr>
        </p:nvSpPr>
        <p:spPr>
          <a:xfrm>
            <a:off x="572493" y="238539"/>
            <a:ext cx="11018520" cy="1434415"/>
          </a:xfrm>
        </p:spPr>
        <p:txBody>
          <a:bodyPr anchor="b">
            <a:normAutofit/>
          </a:bodyPr>
          <a:lstStyle/>
          <a:p>
            <a:r>
              <a:rPr lang="en-US" sz="5000"/>
              <a:t>Risk assessment planning- good practice</a:t>
            </a:r>
          </a:p>
        </p:txBody>
      </p:sp>
      <p:sp>
        <p:nvSpPr>
          <p:cNvPr id="3" name="Content Placeholder 2">
            <a:extLst>
              <a:ext uri="{FF2B5EF4-FFF2-40B4-BE49-F238E27FC236}">
                <a16:creationId xmlns:a16="http://schemas.microsoft.com/office/drawing/2014/main" id="{DF210462-7518-A546-81F1-2D8FED7EC8C6}"/>
              </a:ext>
            </a:extLst>
          </p:cNvPr>
          <p:cNvSpPr>
            <a:spLocks noGrp="1"/>
          </p:cNvSpPr>
          <p:nvPr>
            <p:ph idx="1"/>
          </p:nvPr>
        </p:nvSpPr>
        <p:spPr>
          <a:xfrm>
            <a:off x="572493" y="2071316"/>
            <a:ext cx="6713552" cy="4119172"/>
          </a:xfrm>
        </p:spPr>
        <p:txBody>
          <a:bodyPr anchor="t">
            <a:normAutofit/>
          </a:bodyPr>
          <a:lstStyle/>
          <a:p>
            <a:r>
              <a:rPr lang="en-US" sz="2200" dirty="0"/>
              <a:t>Climate Resilience Risk Assessment for the main road network  in F </a:t>
            </a:r>
            <a:r>
              <a:rPr lang="en-US" sz="2200" dirty="0" err="1"/>
              <a:t>BiH</a:t>
            </a:r>
            <a:r>
              <a:rPr lang="en-US" sz="2200" dirty="0"/>
              <a:t>, EBRD, 2019-2020</a:t>
            </a:r>
          </a:p>
          <a:p>
            <a:r>
              <a:rPr lang="en-US" sz="2200" dirty="0"/>
              <a:t>Support to establish an necessary collaboration channels and mechanisms for data collection and exchange </a:t>
            </a:r>
          </a:p>
          <a:p>
            <a:r>
              <a:rPr lang="en-US" sz="2200" dirty="0"/>
              <a:t>Support in assessing climate risks to the road network and mapping specific vulnerabilities (Landslide, flood, wildfire, rockfall, snow cover): </a:t>
            </a:r>
          </a:p>
          <a:p>
            <a:r>
              <a:rPr lang="en-US" sz="2200" dirty="0"/>
              <a:t>Support the development of an adaptation strategy: Identification of specific risks to the road network and determining most appropriate management options .</a:t>
            </a:r>
          </a:p>
          <a:p>
            <a:endParaRPr lang="en-US" sz="2200" dirty="0"/>
          </a:p>
          <a:p>
            <a:endParaRPr lang="en-US" sz="2200" dirty="0"/>
          </a:p>
          <a:p>
            <a:endParaRPr lang="en-US" sz="2200" dirty="0"/>
          </a:p>
        </p:txBody>
      </p:sp>
      <p:pic>
        <p:nvPicPr>
          <p:cNvPr id="4" name="Picture 3" descr="Map&#10;&#10;Description automatically generated">
            <a:extLst>
              <a:ext uri="{FF2B5EF4-FFF2-40B4-BE49-F238E27FC236}">
                <a16:creationId xmlns:a16="http://schemas.microsoft.com/office/drawing/2014/main" id="{7A7602E5-B218-EB40-87DC-B417C5C7EEDC}"/>
              </a:ext>
            </a:extLst>
          </p:cNvPr>
          <p:cNvPicPr/>
          <p:nvPr/>
        </p:nvPicPr>
        <p:blipFill rotWithShape="1">
          <a:blip r:embed="rId2"/>
          <a:srcRect l="12185" r="19749" b="-2"/>
          <a:stretch/>
        </p:blipFill>
        <p:spPr>
          <a:xfrm>
            <a:off x="7675658" y="2093976"/>
            <a:ext cx="3941064" cy="4096512"/>
          </a:xfrm>
          <a:prstGeom prst="rect">
            <a:avLst/>
          </a:prstGeom>
        </p:spPr>
      </p:pic>
    </p:spTree>
    <p:extLst>
      <p:ext uri="{BB962C8B-B14F-4D97-AF65-F5344CB8AC3E}">
        <p14:creationId xmlns:p14="http://schemas.microsoft.com/office/powerpoint/2010/main" val="1038494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6748-BD7E-4A5F-BEA2-4547AC19AA46}"/>
              </a:ext>
            </a:extLst>
          </p:cNvPr>
          <p:cNvSpPr>
            <a:spLocks noGrp="1"/>
          </p:cNvSpPr>
          <p:nvPr>
            <p:ph type="title"/>
          </p:nvPr>
        </p:nvSpPr>
        <p:spPr>
          <a:xfrm>
            <a:off x="648929" y="629266"/>
            <a:ext cx="3505495" cy="1622321"/>
          </a:xfrm>
        </p:spPr>
        <p:txBody>
          <a:bodyPr>
            <a:normAutofit/>
          </a:bodyPr>
          <a:lstStyle/>
          <a:p>
            <a:r>
              <a:rPr lang="nl-NL" sz="2400" err="1"/>
              <a:t>Recommendations</a:t>
            </a:r>
            <a:r>
              <a:rPr lang="nl-NL" sz="2400"/>
              <a:t> </a:t>
            </a:r>
            <a:r>
              <a:rPr lang="nl-NL" sz="2400" err="1"/>
              <a:t>to</a:t>
            </a:r>
            <a:r>
              <a:rPr lang="nl-NL" sz="2400"/>
              <a:t> </a:t>
            </a:r>
            <a:r>
              <a:rPr lang="nl-NL" sz="2400" err="1"/>
              <a:t>increase</a:t>
            </a:r>
            <a:r>
              <a:rPr lang="nl-NL" sz="2400"/>
              <a:t> </a:t>
            </a:r>
            <a:r>
              <a:rPr lang="nl-NL" sz="2400" err="1"/>
              <a:t>climate</a:t>
            </a:r>
            <a:r>
              <a:rPr lang="nl-NL" sz="2400"/>
              <a:t> </a:t>
            </a:r>
            <a:r>
              <a:rPr lang="nl-NL" sz="2400" err="1"/>
              <a:t>resilience</a:t>
            </a:r>
            <a:r>
              <a:rPr lang="nl-NL" sz="2400"/>
              <a:t> of </a:t>
            </a:r>
            <a:r>
              <a:rPr lang="nl-NL" sz="2400" err="1"/>
              <a:t>road</a:t>
            </a:r>
            <a:r>
              <a:rPr lang="nl-NL" sz="2400"/>
              <a:t> </a:t>
            </a:r>
            <a:r>
              <a:rPr lang="nl-NL" sz="2400" err="1"/>
              <a:t>infrastructure</a:t>
            </a:r>
            <a:endParaRPr lang="nl-NL" sz="2400"/>
          </a:p>
        </p:txBody>
      </p:sp>
      <p:sp>
        <p:nvSpPr>
          <p:cNvPr id="3" name="Content Placeholder 2">
            <a:extLst>
              <a:ext uri="{FF2B5EF4-FFF2-40B4-BE49-F238E27FC236}">
                <a16:creationId xmlns:a16="http://schemas.microsoft.com/office/drawing/2014/main" id="{E1265A04-580A-4CF3-8E9E-12A9F2C9E682}"/>
              </a:ext>
            </a:extLst>
          </p:cNvPr>
          <p:cNvSpPr>
            <a:spLocks noGrp="1"/>
          </p:cNvSpPr>
          <p:nvPr>
            <p:ph idx="1"/>
          </p:nvPr>
        </p:nvSpPr>
        <p:spPr>
          <a:xfrm>
            <a:off x="648931" y="2438400"/>
            <a:ext cx="3505494" cy="3785419"/>
          </a:xfrm>
        </p:spPr>
        <p:txBody>
          <a:bodyPr>
            <a:normAutofit/>
          </a:bodyPr>
          <a:lstStyle/>
          <a:p>
            <a:r>
              <a:rPr lang="nl-NL" sz="2000"/>
              <a:t>Technical aspects</a:t>
            </a:r>
          </a:p>
          <a:p>
            <a:r>
              <a:rPr lang="nl-NL" sz="2000"/>
              <a:t>Based on country inputs (by National Consultants)</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50C4A6-C1AC-448F-818C-DA77E8514C42}"/>
              </a:ext>
            </a:extLst>
          </p:cNvPr>
          <p:cNvPicPr>
            <a:picLocks noChangeAspect="1"/>
          </p:cNvPicPr>
          <p:nvPr/>
        </p:nvPicPr>
        <p:blipFill rotWithShape="1">
          <a:blip r:embed="rId2"/>
          <a:srcRect l="46502"/>
          <a:stretch/>
        </p:blipFill>
        <p:spPr>
          <a:xfrm>
            <a:off x="5923915" y="807593"/>
            <a:ext cx="4983225" cy="5239568"/>
          </a:xfrm>
          <a:prstGeom prst="rect">
            <a:avLst/>
          </a:prstGeom>
          <a:effectLst/>
        </p:spPr>
      </p:pic>
    </p:spTree>
    <p:extLst>
      <p:ext uri="{BB962C8B-B14F-4D97-AF65-F5344CB8AC3E}">
        <p14:creationId xmlns:p14="http://schemas.microsoft.com/office/powerpoint/2010/main" val="914100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594C6-68B1-441E-8284-941C94DD296F}"/>
              </a:ext>
            </a:extLst>
          </p:cNvPr>
          <p:cNvSpPr>
            <a:spLocks noGrp="1"/>
          </p:cNvSpPr>
          <p:nvPr>
            <p:ph type="title"/>
          </p:nvPr>
        </p:nvSpPr>
        <p:spPr/>
        <p:txBody>
          <a:bodyPr>
            <a:normAutofit/>
          </a:bodyPr>
          <a:lstStyle/>
          <a:p>
            <a:r>
              <a:rPr lang="nl-NL" sz="4000" dirty="0"/>
              <a:t>Brief </a:t>
            </a:r>
            <a:r>
              <a:rPr lang="nl-NL" sz="4000" dirty="0" err="1"/>
              <a:t>recap</a:t>
            </a:r>
            <a:r>
              <a:rPr lang="nl-NL" sz="4000" dirty="0"/>
              <a:t> of </a:t>
            </a:r>
            <a:r>
              <a:rPr lang="nl-NL" sz="4000" dirty="0" err="1"/>
              <a:t>what</a:t>
            </a:r>
            <a:r>
              <a:rPr lang="nl-NL" sz="4000" dirty="0"/>
              <a:t> is </a:t>
            </a:r>
            <a:r>
              <a:rPr lang="nl-NL" sz="4000" dirty="0" err="1"/>
              <a:t>needed</a:t>
            </a:r>
            <a:r>
              <a:rPr lang="nl-NL" sz="4000" dirty="0"/>
              <a:t> </a:t>
            </a:r>
            <a:r>
              <a:rPr lang="nl-NL" sz="4000" dirty="0" err="1"/>
              <a:t>to</a:t>
            </a:r>
            <a:r>
              <a:rPr lang="nl-NL" sz="4000" dirty="0"/>
              <a:t> </a:t>
            </a:r>
            <a:r>
              <a:rPr lang="nl-NL" sz="4000" dirty="0" err="1"/>
              <a:t>build</a:t>
            </a:r>
            <a:r>
              <a:rPr lang="nl-NL" sz="4000" dirty="0"/>
              <a:t> </a:t>
            </a:r>
            <a:r>
              <a:rPr lang="nl-NL" sz="4000" dirty="0" err="1"/>
              <a:t>resilience</a:t>
            </a:r>
            <a:endParaRPr lang="nl-NL" sz="4000" dirty="0"/>
          </a:p>
        </p:txBody>
      </p:sp>
      <p:pic>
        <p:nvPicPr>
          <p:cNvPr id="6" name="Picture 5">
            <a:extLst>
              <a:ext uri="{FF2B5EF4-FFF2-40B4-BE49-F238E27FC236}">
                <a16:creationId xmlns:a16="http://schemas.microsoft.com/office/drawing/2014/main" id="{2F8992BF-137A-46BA-9182-A5B71BA8A7A2}"/>
              </a:ext>
            </a:extLst>
          </p:cNvPr>
          <p:cNvPicPr>
            <a:picLocks noChangeAspect="1"/>
          </p:cNvPicPr>
          <p:nvPr/>
        </p:nvPicPr>
        <p:blipFill>
          <a:blip r:embed="rId2"/>
          <a:stretch>
            <a:fillRect/>
          </a:stretch>
        </p:blipFill>
        <p:spPr>
          <a:xfrm>
            <a:off x="838201" y="1592172"/>
            <a:ext cx="8980170" cy="4199246"/>
          </a:xfrm>
          <a:prstGeom prst="rect">
            <a:avLst/>
          </a:prstGeom>
        </p:spPr>
      </p:pic>
      <p:pic>
        <p:nvPicPr>
          <p:cNvPr id="7" name="Picture 6" descr="Afbeeldingsresultaat voor weather">
            <a:extLst>
              <a:ext uri="{FF2B5EF4-FFF2-40B4-BE49-F238E27FC236}">
                <a16:creationId xmlns:a16="http://schemas.microsoft.com/office/drawing/2014/main" id="{E9860C91-F141-42E1-B3C7-5100D66CB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215" y="1258801"/>
            <a:ext cx="1343852" cy="7226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F54C55-7BFC-453E-A01F-42F04D9412C1}"/>
              </a:ext>
            </a:extLst>
          </p:cNvPr>
          <p:cNvSpPr txBox="1"/>
          <p:nvPr/>
        </p:nvSpPr>
        <p:spPr>
          <a:xfrm>
            <a:off x="754380" y="5692902"/>
            <a:ext cx="10744200" cy="830997"/>
          </a:xfrm>
          <a:prstGeom prst="rect">
            <a:avLst/>
          </a:prstGeom>
          <a:solidFill>
            <a:schemeClr val="bg1"/>
          </a:solidFill>
        </p:spPr>
        <p:txBody>
          <a:bodyPr wrap="square" rtlCol="0">
            <a:spAutoFit/>
          </a:bodyPr>
          <a:lstStyle/>
          <a:p>
            <a:r>
              <a:rPr lang="nl-NL" sz="2400" dirty="0" err="1"/>
              <a:t>Achieving</a:t>
            </a:r>
            <a:r>
              <a:rPr lang="nl-NL" sz="2400" dirty="0"/>
              <a:t> </a:t>
            </a:r>
            <a:r>
              <a:rPr lang="nl-NL" sz="2400" dirty="0" err="1"/>
              <a:t>an</a:t>
            </a:r>
            <a:r>
              <a:rPr lang="nl-NL" sz="2400" dirty="0"/>
              <a:t> action </a:t>
            </a:r>
            <a:r>
              <a:rPr lang="nl-NL" sz="2400" dirty="0" err="1"/>
              <a:t>perspective</a:t>
            </a:r>
            <a:r>
              <a:rPr lang="nl-NL" sz="2400" dirty="0"/>
              <a:t> </a:t>
            </a:r>
            <a:r>
              <a:rPr lang="nl-NL" sz="2400" dirty="0" err="1"/>
              <a:t>requires</a:t>
            </a:r>
            <a:r>
              <a:rPr lang="nl-NL" sz="2400" dirty="0"/>
              <a:t> </a:t>
            </a:r>
            <a:r>
              <a:rPr lang="nl-NL" sz="2400" dirty="0" err="1"/>
              <a:t>going</a:t>
            </a:r>
            <a:r>
              <a:rPr lang="nl-NL" sz="2400" dirty="0"/>
              <a:t> </a:t>
            </a:r>
            <a:r>
              <a:rPr lang="nl-NL" sz="2400" dirty="0" err="1"/>
              <a:t>through</a:t>
            </a:r>
            <a:r>
              <a:rPr lang="nl-NL" sz="2400" dirty="0"/>
              <a:t> a chain of assessments </a:t>
            </a:r>
            <a:r>
              <a:rPr lang="nl-NL" sz="2400" dirty="0" err="1"/>
              <a:t>and</a:t>
            </a:r>
            <a:r>
              <a:rPr lang="nl-NL" sz="2400" dirty="0"/>
              <a:t> analyses. </a:t>
            </a:r>
            <a:r>
              <a:rPr lang="nl-NL" sz="2400" dirty="0" err="1"/>
              <a:t>This</a:t>
            </a:r>
            <a:r>
              <a:rPr lang="nl-NL" sz="2400" dirty="0"/>
              <a:t> </a:t>
            </a:r>
            <a:r>
              <a:rPr lang="nl-NL" sz="2400" dirty="0" err="1"/>
              <a:t>requires</a:t>
            </a:r>
            <a:r>
              <a:rPr lang="nl-NL" sz="2400" dirty="0"/>
              <a:t> data, expertise </a:t>
            </a:r>
            <a:r>
              <a:rPr lang="nl-NL" sz="2400" dirty="0" err="1"/>
              <a:t>and</a:t>
            </a:r>
            <a:r>
              <a:rPr lang="nl-NL" sz="2400" dirty="0"/>
              <a:t> (</a:t>
            </a:r>
            <a:r>
              <a:rPr lang="nl-NL" sz="2400" dirty="0" err="1"/>
              <a:t>institutional</a:t>
            </a:r>
            <a:r>
              <a:rPr lang="nl-NL" sz="2400" dirty="0"/>
              <a:t>) cooperation.</a:t>
            </a:r>
          </a:p>
        </p:txBody>
      </p:sp>
      <p:sp>
        <p:nvSpPr>
          <p:cNvPr id="3" name="TextBox 2">
            <a:extLst>
              <a:ext uri="{FF2B5EF4-FFF2-40B4-BE49-F238E27FC236}">
                <a16:creationId xmlns:a16="http://schemas.microsoft.com/office/drawing/2014/main" id="{AC554C3F-8516-467F-BEAC-F4A7533359DE}"/>
              </a:ext>
            </a:extLst>
          </p:cNvPr>
          <p:cNvSpPr txBox="1"/>
          <p:nvPr/>
        </p:nvSpPr>
        <p:spPr>
          <a:xfrm>
            <a:off x="7277878" y="3806058"/>
            <a:ext cx="1268963" cy="369332"/>
          </a:xfrm>
          <a:prstGeom prst="rect">
            <a:avLst/>
          </a:prstGeom>
          <a:noFill/>
        </p:spPr>
        <p:txBody>
          <a:bodyPr wrap="square" rtlCol="0">
            <a:spAutoFit/>
          </a:bodyPr>
          <a:lstStyle/>
          <a:p>
            <a:r>
              <a:rPr lang="nl-NL" dirty="0" err="1"/>
              <a:t>damages</a:t>
            </a:r>
            <a:endParaRPr lang="nl-NL" dirty="0"/>
          </a:p>
        </p:txBody>
      </p:sp>
      <p:sp>
        <p:nvSpPr>
          <p:cNvPr id="8" name="TextBox 7">
            <a:extLst>
              <a:ext uri="{FF2B5EF4-FFF2-40B4-BE49-F238E27FC236}">
                <a16:creationId xmlns:a16="http://schemas.microsoft.com/office/drawing/2014/main" id="{2228F5A7-35D0-4504-A6E0-01CC909BA49F}"/>
              </a:ext>
            </a:extLst>
          </p:cNvPr>
          <p:cNvSpPr txBox="1"/>
          <p:nvPr/>
        </p:nvSpPr>
        <p:spPr>
          <a:xfrm>
            <a:off x="9781049" y="2120328"/>
            <a:ext cx="1268963" cy="369332"/>
          </a:xfrm>
          <a:prstGeom prst="rect">
            <a:avLst/>
          </a:prstGeom>
          <a:noFill/>
        </p:spPr>
        <p:txBody>
          <a:bodyPr wrap="square" rtlCol="0">
            <a:spAutoFit/>
          </a:bodyPr>
          <a:lstStyle/>
          <a:p>
            <a:r>
              <a:rPr lang="nl-NL" dirty="0" err="1"/>
              <a:t>losses</a:t>
            </a:r>
            <a:endParaRPr lang="nl-NL" dirty="0"/>
          </a:p>
        </p:txBody>
      </p:sp>
    </p:spTree>
    <p:extLst>
      <p:ext uri="{BB962C8B-B14F-4D97-AF65-F5344CB8AC3E}">
        <p14:creationId xmlns:p14="http://schemas.microsoft.com/office/powerpoint/2010/main" val="675151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594C6-68B1-441E-8284-941C94DD296F}"/>
              </a:ext>
            </a:extLst>
          </p:cNvPr>
          <p:cNvSpPr>
            <a:spLocks noGrp="1"/>
          </p:cNvSpPr>
          <p:nvPr>
            <p:ph type="title"/>
          </p:nvPr>
        </p:nvSpPr>
        <p:spPr/>
        <p:txBody>
          <a:bodyPr/>
          <a:lstStyle/>
          <a:p>
            <a:r>
              <a:rPr lang="nl-NL" dirty="0"/>
              <a:t>Most important </a:t>
            </a:r>
            <a:r>
              <a:rPr lang="nl-NL" dirty="0" err="1"/>
              <a:t>main</a:t>
            </a:r>
            <a:r>
              <a:rPr lang="nl-NL" dirty="0"/>
              <a:t> </a:t>
            </a:r>
            <a:r>
              <a:rPr lang="nl-NL" dirty="0" err="1"/>
              <a:t>aspects</a:t>
            </a:r>
            <a:r>
              <a:rPr lang="nl-NL" dirty="0"/>
              <a:t> </a:t>
            </a:r>
            <a:r>
              <a:rPr lang="nl-NL" dirty="0" err="1"/>
              <a:t>that</a:t>
            </a:r>
            <a:r>
              <a:rPr lang="nl-NL" dirty="0"/>
              <a:t> </a:t>
            </a:r>
            <a:r>
              <a:rPr lang="nl-NL" dirty="0" err="1"/>
              <a:t>require</a:t>
            </a:r>
            <a:r>
              <a:rPr lang="nl-NL" dirty="0"/>
              <a:t> attention </a:t>
            </a:r>
          </a:p>
        </p:txBody>
      </p:sp>
      <p:sp>
        <p:nvSpPr>
          <p:cNvPr id="11" name="TextBox 10">
            <a:extLst>
              <a:ext uri="{FF2B5EF4-FFF2-40B4-BE49-F238E27FC236}">
                <a16:creationId xmlns:a16="http://schemas.microsoft.com/office/drawing/2014/main" id="{7707F0B5-6E49-4FEF-97A0-CAA6B3941B22}"/>
              </a:ext>
            </a:extLst>
          </p:cNvPr>
          <p:cNvSpPr txBox="1"/>
          <p:nvPr/>
        </p:nvSpPr>
        <p:spPr>
          <a:xfrm>
            <a:off x="4784766" y="5598605"/>
            <a:ext cx="2556769" cy="369332"/>
          </a:xfrm>
          <a:prstGeom prst="rect">
            <a:avLst/>
          </a:prstGeom>
          <a:solidFill>
            <a:schemeClr val="accent1">
              <a:lumMod val="75000"/>
            </a:schemeClr>
          </a:solidFill>
        </p:spPr>
        <p:txBody>
          <a:bodyPr wrap="square" rtlCol="0">
            <a:spAutoFit/>
          </a:bodyPr>
          <a:lstStyle/>
          <a:p>
            <a:pPr algn="ctr"/>
            <a:r>
              <a:rPr lang="nl-NL" dirty="0">
                <a:solidFill>
                  <a:schemeClr val="bg1"/>
                </a:solidFill>
              </a:rPr>
              <a:t>Input data</a:t>
            </a:r>
          </a:p>
        </p:txBody>
      </p:sp>
      <p:sp>
        <p:nvSpPr>
          <p:cNvPr id="12" name="TextBox 11">
            <a:extLst>
              <a:ext uri="{FF2B5EF4-FFF2-40B4-BE49-F238E27FC236}">
                <a16:creationId xmlns:a16="http://schemas.microsoft.com/office/drawing/2014/main" id="{CAE4CE53-0629-4E74-B07F-7DAD663E736B}"/>
              </a:ext>
            </a:extLst>
          </p:cNvPr>
          <p:cNvSpPr txBox="1"/>
          <p:nvPr/>
        </p:nvSpPr>
        <p:spPr>
          <a:xfrm>
            <a:off x="4784765" y="4522778"/>
            <a:ext cx="2556769" cy="369332"/>
          </a:xfrm>
          <a:prstGeom prst="rect">
            <a:avLst/>
          </a:prstGeom>
          <a:solidFill>
            <a:schemeClr val="accent1">
              <a:lumMod val="75000"/>
            </a:schemeClr>
          </a:solidFill>
        </p:spPr>
        <p:txBody>
          <a:bodyPr wrap="square" rtlCol="0">
            <a:spAutoFit/>
          </a:bodyPr>
          <a:lstStyle/>
          <a:p>
            <a:pPr algn="ctr"/>
            <a:r>
              <a:rPr lang="nl-NL" dirty="0">
                <a:solidFill>
                  <a:schemeClr val="bg1"/>
                </a:solidFill>
              </a:rPr>
              <a:t>Analyses</a:t>
            </a:r>
          </a:p>
        </p:txBody>
      </p:sp>
      <p:sp>
        <p:nvSpPr>
          <p:cNvPr id="13" name="TextBox 12">
            <a:extLst>
              <a:ext uri="{FF2B5EF4-FFF2-40B4-BE49-F238E27FC236}">
                <a16:creationId xmlns:a16="http://schemas.microsoft.com/office/drawing/2014/main" id="{754C7668-B7EE-4A15-A4FA-01A24E41538E}"/>
              </a:ext>
            </a:extLst>
          </p:cNvPr>
          <p:cNvSpPr txBox="1"/>
          <p:nvPr/>
        </p:nvSpPr>
        <p:spPr>
          <a:xfrm>
            <a:off x="4784764" y="3446950"/>
            <a:ext cx="2556769" cy="369332"/>
          </a:xfrm>
          <a:prstGeom prst="rect">
            <a:avLst/>
          </a:prstGeom>
          <a:solidFill>
            <a:schemeClr val="accent1">
              <a:lumMod val="75000"/>
            </a:schemeClr>
          </a:solidFill>
        </p:spPr>
        <p:txBody>
          <a:bodyPr wrap="square" rtlCol="0">
            <a:spAutoFit/>
          </a:bodyPr>
          <a:lstStyle/>
          <a:p>
            <a:pPr algn="ctr"/>
            <a:r>
              <a:rPr lang="nl-NL" dirty="0">
                <a:solidFill>
                  <a:schemeClr val="bg1"/>
                </a:solidFill>
              </a:rPr>
              <a:t>(Support of) </a:t>
            </a:r>
            <a:r>
              <a:rPr lang="nl-NL" dirty="0" err="1">
                <a:solidFill>
                  <a:schemeClr val="bg1"/>
                </a:solidFill>
              </a:rPr>
              <a:t>results</a:t>
            </a:r>
            <a:endParaRPr lang="nl-NL" dirty="0">
              <a:solidFill>
                <a:schemeClr val="bg1"/>
              </a:solidFill>
            </a:endParaRPr>
          </a:p>
        </p:txBody>
      </p:sp>
      <p:sp>
        <p:nvSpPr>
          <p:cNvPr id="14" name="TextBox 13">
            <a:extLst>
              <a:ext uri="{FF2B5EF4-FFF2-40B4-BE49-F238E27FC236}">
                <a16:creationId xmlns:a16="http://schemas.microsoft.com/office/drawing/2014/main" id="{CC5523D2-A49A-44DB-BFEE-5B60D6711B98}"/>
              </a:ext>
            </a:extLst>
          </p:cNvPr>
          <p:cNvSpPr txBox="1"/>
          <p:nvPr/>
        </p:nvSpPr>
        <p:spPr>
          <a:xfrm>
            <a:off x="4784768" y="2371123"/>
            <a:ext cx="2556769" cy="369332"/>
          </a:xfrm>
          <a:prstGeom prst="rect">
            <a:avLst/>
          </a:prstGeom>
          <a:solidFill>
            <a:schemeClr val="accent1">
              <a:lumMod val="75000"/>
            </a:schemeClr>
          </a:solidFill>
        </p:spPr>
        <p:txBody>
          <a:bodyPr wrap="square" rtlCol="0">
            <a:spAutoFit/>
          </a:bodyPr>
          <a:lstStyle/>
          <a:p>
            <a:pPr algn="ctr"/>
            <a:r>
              <a:rPr lang="nl-NL" dirty="0" err="1">
                <a:solidFill>
                  <a:schemeClr val="bg1"/>
                </a:solidFill>
              </a:rPr>
              <a:t>Implementation</a:t>
            </a:r>
            <a:endParaRPr lang="nl-NL" dirty="0">
              <a:solidFill>
                <a:schemeClr val="bg1"/>
              </a:solidFill>
            </a:endParaRPr>
          </a:p>
        </p:txBody>
      </p:sp>
      <p:sp>
        <p:nvSpPr>
          <p:cNvPr id="15" name="Arrow: Right 14">
            <a:extLst>
              <a:ext uri="{FF2B5EF4-FFF2-40B4-BE49-F238E27FC236}">
                <a16:creationId xmlns:a16="http://schemas.microsoft.com/office/drawing/2014/main" id="{9D0A236B-EFAA-42EA-AF53-3DE26C7DFE16}"/>
              </a:ext>
            </a:extLst>
          </p:cNvPr>
          <p:cNvSpPr/>
          <p:nvPr/>
        </p:nvSpPr>
        <p:spPr>
          <a:xfrm rot="16200000">
            <a:off x="5842685" y="5050375"/>
            <a:ext cx="440924" cy="3551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Arrow: Right 15">
            <a:extLst>
              <a:ext uri="{FF2B5EF4-FFF2-40B4-BE49-F238E27FC236}">
                <a16:creationId xmlns:a16="http://schemas.microsoft.com/office/drawing/2014/main" id="{5AA9F83D-DCE5-4664-85F3-08321261E8DC}"/>
              </a:ext>
            </a:extLst>
          </p:cNvPr>
          <p:cNvSpPr/>
          <p:nvPr/>
        </p:nvSpPr>
        <p:spPr>
          <a:xfrm rot="16200000">
            <a:off x="5842686" y="3952458"/>
            <a:ext cx="440924" cy="3551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Arrow: Right 16">
            <a:extLst>
              <a:ext uri="{FF2B5EF4-FFF2-40B4-BE49-F238E27FC236}">
                <a16:creationId xmlns:a16="http://schemas.microsoft.com/office/drawing/2014/main" id="{E879FB9D-23E1-428A-8911-0C884F2CA109}"/>
              </a:ext>
            </a:extLst>
          </p:cNvPr>
          <p:cNvSpPr/>
          <p:nvPr/>
        </p:nvSpPr>
        <p:spPr>
          <a:xfrm rot="16200000">
            <a:off x="5842687" y="2916148"/>
            <a:ext cx="440924" cy="3551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Box 17">
            <a:extLst>
              <a:ext uri="{FF2B5EF4-FFF2-40B4-BE49-F238E27FC236}">
                <a16:creationId xmlns:a16="http://schemas.microsoft.com/office/drawing/2014/main" id="{20C224F4-C6FA-4C66-BEFE-B02D740F1614}"/>
              </a:ext>
            </a:extLst>
          </p:cNvPr>
          <p:cNvSpPr txBox="1"/>
          <p:nvPr/>
        </p:nvSpPr>
        <p:spPr>
          <a:xfrm>
            <a:off x="3319952" y="5598605"/>
            <a:ext cx="2121763" cy="369332"/>
          </a:xfrm>
          <a:prstGeom prst="rect">
            <a:avLst/>
          </a:prstGeom>
          <a:noFill/>
        </p:spPr>
        <p:txBody>
          <a:bodyPr wrap="square" rtlCol="0">
            <a:spAutoFit/>
          </a:bodyPr>
          <a:lstStyle/>
          <a:p>
            <a:r>
              <a:rPr lang="nl-NL" dirty="0"/>
              <a:t>Foundation =</a:t>
            </a:r>
          </a:p>
        </p:txBody>
      </p:sp>
      <p:sp>
        <p:nvSpPr>
          <p:cNvPr id="19" name="TextBox 18">
            <a:extLst>
              <a:ext uri="{FF2B5EF4-FFF2-40B4-BE49-F238E27FC236}">
                <a16:creationId xmlns:a16="http://schemas.microsoft.com/office/drawing/2014/main" id="{08149F11-1BBB-4F38-8777-F437DF400E04}"/>
              </a:ext>
            </a:extLst>
          </p:cNvPr>
          <p:cNvSpPr txBox="1"/>
          <p:nvPr/>
        </p:nvSpPr>
        <p:spPr>
          <a:xfrm>
            <a:off x="2285703" y="4117377"/>
            <a:ext cx="2068497" cy="523220"/>
          </a:xfrm>
          <a:prstGeom prst="rect">
            <a:avLst/>
          </a:prstGeom>
          <a:noFill/>
        </p:spPr>
        <p:txBody>
          <a:bodyPr wrap="square" rtlCol="0">
            <a:spAutoFit/>
          </a:bodyPr>
          <a:lstStyle>
            <a:defPPr>
              <a:defRPr lang="en-US"/>
            </a:defPPr>
            <a:lvl1pPr algn="ctr">
              <a:defRPr sz="2800" i="1">
                <a:solidFill>
                  <a:schemeClr val="accent1">
                    <a:lumMod val="60000"/>
                    <a:lumOff val="40000"/>
                  </a:schemeClr>
                </a:solidFill>
              </a:defRPr>
            </a:lvl1pPr>
          </a:lstStyle>
          <a:p>
            <a:r>
              <a:rPr lang="nl-NL" dirty="0"/>
              <a:t>Expertise</a:t>
            </a:r>
          </a:p>
        </p:txBody>
      </p:sp>
      <p:sp>
        <p:nvSpPr>
          <p:cNvPr id="20" name="TextBox 19">
            <a:extLst>
              <a:ext uri="{FF2B5EF4-FFF2-40B4-BE49-F238E27FC236}">
                <a16:creationId xmlns:a16="http://schemas.microsoft.com/office/drawing/2014/main" id="{D04FC2D1-5192-4259-B06F-FCBEA395B92C}"/>
              </a:ext>
            </a:extLst>
          </p:cNvPr>
          <p:cNvSpPr txBox="1"/>
          <p:nvPr/>
        </p:nvSpPr>
        <p:spPr>
          <a:xfrm>
            <a:off x="8730283" y="3191584"/>
            <a:ext cx="2068497" cy="954107"/>
          </a:xfrm>
          <a:prstGeom prst="rect">
            <a:avLst/>
          </a:prstGeom>
          <a:noFill/>
        </p:spPr>
        <p:txBody>
          <a:bodyPr wrap="square" rtlCol="0">
            <a:spAutoFit/>
          </a:bodyPr>
          <a:lstStyle/>
          <a:p>
            <a:pPr algn="ctr"/>
            <a:r>
              <a:rPr lang="nl-NL" sz="2800" i="1" dirty="0">
                <a:solidFill>
                  <a:schemeClr val="accent1">
                    <a:lumMod val="60000"/>
                    <a:lumOff val="40000"/>
                  </a:schemeClr>
                </a:solidFill>
              </a:rPr>
              <a:t> </a:t>
            </a:r>
            <a:r>
              <a:rPr lang="nl-NL" sz="2800" i="1" dirty="0" err="1">
                <a:solidFill>
                  <a:schemeClr val="accent1">
                    <a:lumMod val="60000"/>
                    <a:lumOff val="40000"/>
                  </a:schemeClr>
                </a:solidFill>
              </a:rPr>
              <a:t>Institutional</a:t>
            </a:r>
            <a:r>
              <a:rPr lang="nl-NL" sz="2800" i="1" dirty="0">
                <a:solidFill>
                  <a:schemeClr val="accent1">
                    <a:lumMod val="60000"/>
                    <a:lumOff val="40000"/>
                  </a:schemeClr>
                </a:solidFill>
              </a:rPr>
              <a:t> </a:t>
            </a:r>
            <a:r>
              <a:rPr lang="nl-NL" sz="2800" i="1" dirty="0" err="1">
                <a:solidFill>
                  <a:schemeClr val="accent1">
                    <a:lumMod val="60000"/>
                    <a:lumOff val="40000"/>
                  </a:schemeClr>
                </a:solidFill>
              </a:rPr>
              <a:t>framework</a:t>
            </a:r>
            <a:endParaRPr lang="nl-NL" sz="2800" i="1" dirty="0">
              <a:solidFill>
                <a:schemeClr val="accent1">
                  <a:lumMod val="60000"/>
                  <a:lumOff val="40000"/>
                </a:schemeClr>
              </a:solidFill>
            </a:endParaRPr>
          </a:p>
        </p:txBody>
      </p:sp>
      <p:cxnSp>
        <p:nvCxnSpPr>
          <p:cNvPr id="21" name="Straight Arrow Connector 20">
            <a:extLst>
              <a:ext uri="{FF2B5EF4-FFF2-40B4-BE49-F238E27FC236}">
                <a16:creationId xmlns:a16="http://schemas.microsoft.com/office/drawing/2014/main" id="{191DEC25-E8CD-4476-B0A5-7E7FF1FEA5E0}"/>
              </a:ext>
            </a:extLst>
          </p:cNvPr>
          <p:cNvCxnSpPr>
            <a:cxnSpLocks/>
            <a:stCxn id="20" idx="1"/>
          </p:cNvCxnSpPr>
          <p:nvPr/>
        </p:nvCxnSpPr>
        <p:spPr>
          <a:xfrm flipH="1">
            <a:off x="7625625" y="3668638"/>
            <a:ext cx="1104658" cy="2026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9010D48-8F58-4087-AAD8-D762D2AD45FB}"/>
              </a:ext>
            </a:extLst>
          </p:cNvPr>
          <p:cNvCxnSpPr>
            <a:cxnSpLocks/>
            <a:stCxn id="20" idx="1"/>
          </p:cNvCxnSpPr>
          <p:nvPr/>
        </p:nvCxnSpPr>
        <p:spPr>
          <a:xfrm flipH="1" flipV="1">
            <a:off x="7625625" y="3637888"/>
            <a:ext cx="1104658" cy="30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8D66820-71B6-4DCE-BEAC-1AC566EDA5F9}"/>
              </a:ext>
            </a:extLst>
          </p:cNvPr>
          <p:cNvCxnSpPr>
            <a:cxnSpLocks/>
            <a:stCxn id="20" idx="1"/>
          </p:cNvCxnSpPr>
          <p:nvPr/>
        </p:nvCxnSpPr>
        <p:spPr>
          <a:xfrm flipH="1" flipV="1">
            <a:off x="7625623" y="2492950"/>
            <a:ext cx="1104660" cy="1175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A67617E-978F-4A56-BFAB-036D8DF44F9B}"/>
              </a:ext>
            </a:extLst>
          </p:cNvPr>
          <p:cNvSpPr/>
          <p:nvPr/>
        </p:nvSpPr>
        <p:spPr>
          <a:xfrm>
            <a:off x="2001612" y="3754148"/>
            <a:ext cx="2499057" cy="12496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D403343E-4DFC-4987-B882-D90227B5156E}"/>
              </a:ext>
            </a:extLst>
          </p:cNvPr>
          <p:cNvSpPr/>
          <p:nvPr/>
        </p:nvSpPr>
        <p:spPr>
          <a:xfrm>
            <a:off x="4318245" y="5372579"/>
            <a:ext cx="3555509" cy="7614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l 25">
            <a:extLst>
              <a:ext uri="{FF2B5EF4-FFF2-40B4-BE49-F238E27FC236}">
                <a16:creationId xmlns:a16="http://schemas.microsoft.com/office/drawing/2014/main" id="{263F2C89-0FA5-4AC5-8320-890C945754F2}"/>
              </a:ext>
            </a:extLst>
          </p:cNvPr>
          <p:cNvSpPr/>
          <p:nvPr/>
        </p:nvSpPr>
        <p:spPr>
          <a:xfrm>
            <a:off x="8268880" y="2724201"/>
            <a:ext cx="3187823" cy="1902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a:extLst>
              <a:ext uri="{FF2B5EF4-FFF2-40B4-BE49-F238E27FC236}">
                <a16:creationId xmlns:a16="http://schemas.microsoft.com/office/drawing/2014/main" id="{F2B7107B-B009-44EE-A881-7C455AEC5B56}"/>
              </a:ext>
            </a:extLst>
          </p:cNvPr>
          <p:cNvSpPr txBox="1"/>
          <p:nvPr/>
        </p:nvSpPr>
        <p:spPr>
          <a:xfrm>
            <a:off x="838200" y="1769534"/>
            <a:ext cx="10115939" cy="461665"/>
          </a:xfrm>
          <a:prstGeom prst="rect">
            <a:avLst/>
          </a:prstGeom>
          <a:noFill/>
        </p:spPr>
        <p:txBody>
          <a:bodyPr wrap="square" rtlCol="0">
            <a:spAutoFit/>
          </a:bodyPr>
          <a:lstStyle/>
          <a:p>
            <a:r>
              <a:rPr lang="nl-NL" sz="2400" dirty="0"/>
              <a:t>Building </a:t>
            </a:r>
            <a:r>
              <a:rPr lang="nl-NL" sz="2400" dirty="0" err="1"/>
              <a:t>climate</a:t>
            </a:r>
            <a:r>
              <a:rPr lang="nl-NL" sz="2400" dirty="0"/>
              <a:t> </a:t>
            </a:r>
            <a:r>
              <a:rPr lang="nl-NL" sz="2400" dirty="0" err="1"/>
              <a:t>reslience</a:t>
            </a:r>
            <a:r>
              <a:rPr lang="nl-NL" sz="2400" dirty="0"/>
              <a:t> </a:t>
            </a:r>
            <a:r>
              <a:rPr lang="nl-NL" sz="2400" dirty="0" err="1"/>
              <a:t>requires</a:t>
            </a:r>
            <a:r>
              <a:rPr lang="nl-NL" sz="2400" dirty="0"/>
              <a:t> </a:t>
            </a:r>
            <a:r>
              <a:rPr lang="nl-NL" sz="2400" dirty="0" err="1"/>
              <a:t>the</a:t>
            </a:r>
            <a:r>
              <a:rPr lang="nl-NL" sz="2400" dirty="0"/>
              <a:t> </a:t>
            </a:r>
            <a:r>
              <a:rPr lang="nl-NL" sz="2400" dirty="0" err="1"/>
              <a:t>implementation</a:t>
            </a:r>
            <a:r>
              <a:rPr lang="nl-NL" sz="2400" dirty="0"/>
              <a:t> of </a:t>
            </a:r>
            <a:r>
              <a:rPr lang="nl-NL" sz="2400" dirty="0" err="1"/>
              <a:t>an</a:t>
            </a:r>
            <a:r>
              <a:rPr lang="nl-NL" sz="2400" dirty="0"/>
              <a:t> action </a:t>
            </a:r>
            <a:r>
              <a:rPr lang="nl-NL" sz="2400" dirty="0" err="1"/>
              <a:t>perspective</a:t>
            </a:r>
            <a:r>
              <a:rPr lang="nl-NL" sz="2400" dirty="0"/>
              <a:t>.</a:t>
            </a:r>
          </a:p>
        </p:txBody>
      </p:sp>
      <p:sp>
        <p:nvSpPr>
          <p:cNvPr id="4" name="TextBox 3">
            <a:extLst>
              <a:ext uri="{FF2B5EF4-FFF2-40B4-BE49-F238E27FC236}">
                <a16:creationId xmlns:a16="http://schemas.microsoft.com/office/drawing/2014/main" id="{DB1ADEED-0A9E-49E4-AFB9-AECC46C8F54E}"/>
              </a:ext>
            </a:extLst>
          </p:cNvPr>
          <p:cNvSpPr txBox="1"/>
          <p:nvPr/>
        </p:nvSpPr>
        <p:spPr>
          <a:xfrm>
            <a:off x="2860646" y="6350466"/>
            <a:ext cx="6191075" cy="369332"/>
          </a:xfrm>
          <a:prstGeom prst="rect">
            <a:avLst/>
          </a:prstGeom>
          <a:noFill/>
        </p:spPr>
        <p:txBody>
          <a:bodyPr wrap="square" rtlCol="0">
            <a:spAutoFit/>
          </a:bodyPr>
          <a:lstStyle/>
          <a:p>
            <a:pPr algn="ctr"/>
            <a:r>
              <a:rPr lang="nl-NL" dirty="0" err="1"/>
              <a:t>Let’s</a:t>
            </a:r>
            <a:r>
              <a:rPr lang="nl-NL" dirty="0"/>
              <a:t> make </a:t>
            </a:r>
            <a:r>
              <a:rPr lang="nl-NL" dirty="0" err="1"/>
              <a:t>that</a:t>
            </a:r>
            <a:r>
              <a:rPr lang="nl-NL" dirty="0"/>
              <a:t> more </a:t>
            </a:r>
            <a:r>
              <a:rPr lang="nl-NL" dirty="0" err="1"/>
              <a:t>specific</a:t>
            </a:r>
            <a:endParaRPr lang="nl-NL" dirty="0"/>
          </a:p>
        </p:txBody>
      </p:sp>
    </p:spTree>
    <p:extLst>
      <p:ext uri="{BB962C8B-B14F-4D97-AF65-F5344CB8AC3E}">
        <p14:creationId xmlns:p14="http://schemas.microsoft.com/office/powerpoint/2010/main" val="389342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p:bldP spid="19" grpId="0"/>
      <p:bldP spid="20" grpId="0"/>
      <p:bldP spid="24" grpId="0" animBg="1"/>
      <p:bldP spid="25" grpId="0" animBg="1"/>
      <p:bldP spid="26"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0DBE-1C58-4DE1-B097-215E9D117136}"/>
              </a:ext>
            </a:extLst>
          </p:cNvPr>
          <p:cNvSpPr>
            <a:spLocks noGrp="1"/>
          </p:cNvSpPr>
          <p:nvPr>
            <p:ph type="title"/>
          </p:nvPr>
        </p:nvSpPr>
        <p:spPr/>
        <p:txBody>
          <a:bodyPr/>
          <a:lstStyle/>
          <a:p>
            <a:r>
              <a:rPr lang="nl-NL" dirty="0"/>
              <a:t>Data: </a:t>
            </a:r>
            <a:r>
              <a:rPr lang="nl-NL" dirty="0" err="1"/>
              <a:t>climate</a:t>
            </a:r>
            <a:r>
              <a:rPr lang="nl-NL" dirty="0"/>
              <a:t> </a:t>
            </a:r>
            <a:r>
              <a:rPr lang="nl-NL" dirty="0" err="1"/>
              <a:t>and</a:t>
            </a:r>
            <a:r>
              <a:rPr lang="nl-NL" dirty="0"/>
              <a:t> </a:t>
            </a:r>
            <a:r>
              <a:rPr lang="nl-NL" dirty="0" err="1"/>
              <a:t>weather</a:t>
            </a:r>
            <a:r>
              <a:rPr lang="nl-NL" dirty="0"/>
              <a:t> data (I)</a:t>
            </a:r>
          </a:p>
        </p:txBody>
      </p:sp>
      <p:sp>
        <p:nvSpPr>
          <p:cNvPr id="3" name="Content Placeholder 2">
            <a:extLst>
              <a:ext uri="{FF2B5EF4-FFF2-40B4-BE49-F238E27FC236}">
                <a16:creationId xmlns:a16="http://schemas.microsoft.com/office/drawing/2014/main" id="{955D2AB1-935C-4982-B2C9-22DB50E4089E}"/>
              </a:ext>
            </a:extLst>
          </p:cNvPr>
          <p:cNvSpPr>
            <a:spLocks noGrp="1"/>
          </p:cNvSpPr>
          <p:nvPr>
            <p:ph idx="1"/>
          </p:nvPr>
        </p:nvSpPr>
        <p:spPr>
          <a:xfrm>
            <a:off x="838200" y="1825625"/>
            <a:ext cx="10515600" cy="1458751"/>
          </a:xfrm>
        </p:spPr>
        <p:txBody>
          <a:bodyPr>
            <a:normAutofit fontScale="92500" lnSpcReduction="10000"/>
          </a:bodyPr>
          <a:lstStyle/>
          <a:p>
            <a:r>
              <a:rPr lang="nl-NL" dirty="0"/>
              <a:t>In </a:t>
            </a:r>
            <a:r>
              <a:rPr lang="nl-NL" dirty="0" err="1"/>
              <a:t>regional</a:t>
            </a:r>
            <a:r>
              <a:rPr lang="nl-NL" dirty="0"/>
              <a:t> </a:t>
            </a:r>
            <a:r>
              <a:rPr lang="nl-NL" dirty="0" err="1"/>
              <a:t>strategies</a:t>
            </a:r>
            <a:r>
              <a:rPr lang="nl-NL" dirty="0"/>
              <a:t>, </a:t>
            </a:r>
            <a:r>
              <a:rPr lang="nl-NL" dirty="0" err="1"/>
              <a:t>climate</a:t>
            </a:r>
            <a:r>
              <a:rPr lang="nl-NL" dirty="0"/>
              <a:t> was </a:t>
            </a:r>
            <a:r>
              <a:rPr lang="nl-NL" dirty="0" err="1"/>
              <a:t>often</a:t>
            </a:r>
            <a:r>
              <a:rPr lang="nl-NL" dirty="0"/>
              <a:t> </a:t>
            </a:r>
            <a:r>
              <a:rPr lang="nl-NL" dirty="0" err="1"/>
              <a:t>described</a:t>
            </a:r>
            <a:r>
              <a:rPr lang="nl-NL" dirty="0"/>
              <a:t> in </a:t>
            </a:r>
            <a:r>
              <a:rPr lang="nl-NL" dirty="0" err="1"/>
              <a:t>general</a:t>
            </a:r>
            <a:r>
              <a:rPr lang="nl-NL" dirty="0"/>
              <a:t> </a:t>
            </a:r>
            <a:r>
              <a:rPr lang="nl-NL" dirty="0" err="1"/>
              <a:t>terms</a:t>
            </a:r>
            <a:r>
              <a:rPr lang="nl-NL" dirty="0"/>
              <a:t> (</a:t>
            </a:r>
            <a:r>
              <a:rPr lang="nl-NL" dirty="0" err="1"/>
              <a:t>averages</a:t>
            </a:r>
            <a:r>
              <a:rPr lang="nl-NL" dirty="0"/>
              <a:t>)</a:t>
            </a:r>
          </a:p>
          <a:p>
            <a:pPr lvl="1"/>
            <a:r>
              <a:rPr lang="nl-NL" dirty="0" err="1"/>
              <a:t>Climate</a:t>
            </a:r>
            <a:r>
              <a:rPr lang="nl-NL" dirty="0"/>
              <a:t> </a:t>
            </a:r>
            <a:r>
              <a:rPr lang="nl-NL" dirty="0" err="1"/>
              <a:t>extremes</a:t>
            </a:r>
            <a:r>
              <a:rPr lang="nl-NL" dirty="0"/>
              <a:t> are most important</a:t>
            </a:r>
          </a:p>
          <a:p>
            <a:pPr lvl="1"/>
            <a:r>
              <a:rPr lang="nl-NL" dirty="0"/>
              <a:t>CLIMAPROOF data </a:t>
            </a:r>
            <a:r>
              <a:rPr lang="nl-NL" dirty="0" err="1"/>
              <a:t>not</a:t>
            </a:r>
            <a:r>
              <a:rPr lang="nl-NL" dirty="0"/>
              <a:t> </a:t>
            </a:r>
            <a:r>
              <a:rPr lang="nl-NL" dirty="0" err="1"/>
              <a:t>always</a:t>
            </a:r>
            <a:r>
              <a:rPr lang="nl-NL" dirty="0"/>
              <a:t> </a:t>
            </a:r>
            <a:r>
              <a:rPr lang="nl-NL" dirty="0" err="1"/>
              <a:t>used</a:t>
            </a:r>
            <a:r>
              <a:rPr lang="nl-NL" dirty="0"/>
              <a:t>?</a:t>
            </a:r>
          </a:p>
        </p:txBody>
      </p:sp>
      <p:sp>
        <p:nvSpPr>
          <p:cNvPr id="4" name="Content Placeholder 2">
            <a:extLst>
              <a:ext uri="{FF2B5EF4-FFF2-40B4-BE49-F238E27FC236}">
                <a16:creationId xmlns:a16="http://schemas.microsoft.com/office/drawing/2014/main" id="{01D0BF23-D60D-49EC-87DF-05F5D4379189}"/>
              </a:ext>
            </a:extLst>
          </p:cNvPr>
          <p:cNvSpPr txBox="1">
            <a:spLocks/>
          </p:cNvSpPr>
          <p:nvPr/>
        </p:nvSpPr>
        <p:spPr>
          <a:xfrm>
            <a:off x="838200" y="3652321"/>
            <a:ext cx="10158369" cy="20427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nl-NL" dirty="0"/>
              <a:t> Make </a:t>
            </a:r>
            <a:r>
              <a:rPr lang="nl-NL" dirty="0" err="1"/>
              <a:t>use</a:t>
            </a:r>
            <a:r>
              <a:rPr lang="nl-NL" dirty="0"/>
              <a:t> of CLIMAPROOF data</a:t>
            </a:r>
          </a:p>
          <a:p>
            <a:pPr lvl="1">
              <a:buFont typeface="Wingdings" panose="05000000000000000000" pitchFamily="2" charset="2"/>
              <a:buChar char="Ø"/>
            </a:pPr>
            <a:r>
              <a:rPr lang="nl-NL" dirty="0" err="1"/>
              <a:t>Should</a:t>
            </a:r>
            <a:r>
              <a:rPr lang="nl-NL" dirty="0"/>
              <a:t> expertise </a:t>
            </a:r>
            <a:r>
              <a:rPr lang="nl-NL" dirty="0" err="1"/>
              <a:t>be</a:t>
            </a:r>
            <a:r>
              <a:rPr lang="nl-NL" dirty="0"/>
              <a:t> </a:t>
            </a:r>
            <a:r>
              <a:rPr lang="nl-NL" dirty="0" err="1"/>
              <a:t>lacking</a:t>
            </a:r>
            <a:r>
              <a:rPr lang="nl-NL" dirty="0"/>
              <a:t> </a:t>
            </a:r>
            <a:r>
              <a:rPr lang="nl-NL" dirty="0" err="1"/>
              <a:t>to</a:t>
            </a:r>
            <a:r>
              <a:rPr lang="nl-NL" dirty="0"/>
              <a:t> </a:t>
            </a:r>
            <a:r>
              <a:rPr lang="nl-NL" dirty="0" err="1"/>
              <a:t>understand</a:t>
            </a:r>
            <a:r>
              <a:rPr lang="nl-NL" dirty="0"/>
              <a:t> or </a:t>
            </a:r>
            <a:r>
              <a:rPr lang="nl-NL" dirty="0" err="1"/>
              <a:t>implement</a:t>
            </a:r>
            <a:r>
              <a:rPr lang="nl-NL" dirty="0"/>
              <a:t> </a:t>
            </a:r>
            <a:r>
              <a:rPr lang="nl-NL" dirty="0" err="1"/>
              <a:t>the</a:t>
            </a:r>
            <a:r>
              <a:rPr lang="nl-NL" dirty="0"/>
              <a:t> CLIMAPROOF or </a:t>
            </a:r>
            <a:r>
              <a:rPr lang="nl-NL" dirty="0" err="1"/>
              <a:t>other</a:t>
            </a:r>
            <a:r>
              <a:rPr lang="nl-NL" dirty="0"/>
              <a:t> </a:t>
            </a:r>
            <a:r>
              <a:rPr lang="nl-NL" dirty="0" err="1"/>
              <a:t>climate</a:t>
            </a:r>
            <a:r>
              <a:rPr lang="nl-NL" dirty="0"/>
              <a:t> data, </a:t>
            </a:r>
            <a:r>
              <a:rPr lang="nl-NL" dirty="0" err="1"/>
              <a:t>then</a:t>
            </a:r>
            <a:r>
              <a:rPr lang="nl-NL" dirty="0"/>
              <a:t> training </a:t>
            </a:r>
            <a:r>
              <a:rPr lang="nl-NL" dirty="0" err="1"/>
              <a:t>should</a:t>
            </a:r>
            <a:r>
              <a:rPr lang="nl-NL" dirty="0"/>
              <a:t> </a:t>
            </a:r>
            <a:r>
              <a:rPr lang="nl-NL" dirty="0" err="1"/>
              <a:t>be</a:t>
            </a:r>
            <a:r>
              <a:rPr lang="nl-NL" dirty="0"/>
              <a:t> </a:t>
            </a:r>
            <a:r>
              <a:rPr lang="nl-NL" dirty="0" err="1"/>
              <a:t>initiated</a:t>
            </a:r>
            <a:endParaRPr lang="nl-NL" dirty="0"/>
          </a:p>
        </p:txBody>
      </p:sp>
      <p:pic>
        <p:nvPicPr>
          <p:cNvPr id="5" name="Picture 6" descr="Afbeeldingsresultaat voor weather">
            <a:extLst>
              <a:ext uri="{FF2B5EF4-FFF2-40B4-BE49-F238E27FC236}">
                <a16:creationId xmlns:a16="http://schemas.microsoft.com/office/drawing/2014/main" id="{14A662E3-3AD4-4261-9E55-5A126852D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3608" y="389477"/>
            <a:ext cx="2877703" cy="154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1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0DBE-1C58-4DE1-B097-215E9D117136}"/>
              </a:ext>
            </a:extLst>
          </p:cNvPr>
          <p:cNvSpPr>
            <a:spLocks noGrp="1"/>
          </p:cNvSpPr>
          <p:nvPr>
            <p:ph type="title"/>
          </p:nvPr>
        </p:nvSpPr>
        <p:spPr/>
        <p:txBody>
          <a:bodyPr/>
          <a:lstStyle/>
          <a:p>
            <a:r>
              <a:rPr lang="nl-NL" dirty="0"/>
              <a:t>Data: </a:t>
            </a:r>
            <a:r>
              <a:rPr lang="nl-NL" dirty="0" err="1"/>
              <a:t>climate</a:t>
            </a:r>
            <a:r>
              <a:rPr lang="nl-NL" dirty="0"/>
              <a:t> </a:t>
            </a:r>
            <a:r>
              <a:rPr lang="nl-NL" dirty="0" err="1"/>
              <a:t>and</a:t>
            </a:r>
            <a:r>
              <a:rPr lang="nl-NL" dirty="0"/>
              <a:t> </a:t>
            </a:r>
            <a:r>
              <a:rPr lang="nl-NL" dirty="0" err="1"/>
              <a:t>weather</a:t>
            </a:r>
            <a:r>
              <a:rPr lang="nl-NL" dirty="0"/>
              <a:t> (II)</a:t>
            </a:r>
          </a:p>
        </p:txBody>
      </p:sp>
      <p:sp>
        <p:nvSpPr>
          <p:cNvPr id="3" name="Content Placeholder 2">
            <a:extLst>
              <a:ext uri="{FF2B5EF4-FFF2-40B4-BE49-F238E27FC236}">
                <a16:creationId xmlns:a16="http://schemas.microsoft.com/office/drawing/2014/main" id="{955D2AB1-935C-4982-B2C9-22DB50E4089E}"/>
              </a:ext>
            </a:extLst>
          </p:cNvPr>
          <p:cNvSpPr>
            <a:spLocks noGrp="1"/>
          </p:cNvSpPr>
          <p:nvPr>
            <p:ph idx="1"/>
          </p:nvPr>
        </p:nvSpPr>
        <p:spPr>
          <a:xfrm>
            <a:off x="687897" y="1825625"/>
            <a:ext cx="7672332" cy="4351338"/>
          </a:xfrm>
        </p:spPr>
        <p:txBody>
          <a:bodyPr/>
          <a:lstStyle/>
          <a:p>
            <a:r>
              <a:rPr lang="nl-NL" dirty="0" err="1"/>
              <a:t>Weather</a:t>
            </a:r>
            <a:r>
              <a:rPr lang="nl-NL" dirty="0"/>
              <a:t> station data </a:t>
            </a:r>
            <a:r>
              <a:rPr lang="nl-NL" dirty="0" err="1"/>
              <a:t>often</a:t>
            </a:r>
            <a:r>
              <a:rPr lang="nl-NL" dirty="0"/>
              <a:t> </a:t>
            </a:r>
            <a:r>
              <a:rPr lang="nl-NL" dirty="0" err="1"/>
              <a:t>available</a:t>
            </a:r>
            <a:r>
              <a:rPr lang="nl-NL" dirty="0"/>
              <a:t> but </a:t>
            </a:r>
            <a:r>
              <a:rPr lang="nl-NL" dirty="0" err="1"/>
              <a:t>quality</a:t>
            </a:r>
            <a:r>
              <a:rPr lang="nl-NL" dirty="0"/>
              <a:t> </a:t>
            </a:r>
            <a:r>
              <a:rPr lang="nl-NL" dirty="0" err="1"/>
              <a:t>unclear</a:t>
            </a:r>
            <a:endParaRPr lang="nl-NL" dirty="0"/>
          </a:p>
        </p:txBody>
      </p:sp>
      <p:pic>
        <p:nvPicPr>
          <p:cNvPr id="4" name="Picture 2" descr="2: Present IDF curve for Bangkok metropolis station using annual... |  Download Scientific Diagram">
            <a:extLst>
              <a:ext uri="{FF2B5EF4-FFF2-40B4-BE49-F238E27FC236}">
                <a16:creationId xmlns:a16="http://schemas.microsoft.com/office/drawing/2014/main" id="{425C932D-F024-4564-85FB-3720485D7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7857" y="175522"/>
            <a:ext cx="4204143" cy="204271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FA2D8E27-4887-468C-B04D-50DD1F20DD36}"/>
              </a:ext>
            </a:extLst>
          </p:cNvPr>
          <p:cNvSpPr txBox="1">
            <a:spLocks/>
          </p:cNvSpPr>
          <p:nvPr/>
        </p:nvSpPr>
        <p:spPr>
          <a:xfrm>
            <a:off x="687897" y="4473408"/>
            <a:ext cx="10158369" cy="204272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nl-NL" dirty="0"/>
              <a:t> </a:t>
            </a:r>
            <a:r>
              <a:rPr lang="nl-NL" dirty="0" err="1"/>
              <a:t>Recommend</a:t>
            </a:r>
            <a:r>
              <a:rPr lang="nl-NL" dirty="0"/>
              <a:t> </a:t>
            </a:r>
            <a:r>
              <a:rPr lang="nl-NL" dirty="0" err="1"/>
              <a:t>to</a:t>
            </a:r>
            <a:r>
              <a:rPr lang="nl-NL" dirty="0"/>
              <a:t> start </a:t>
            </a:r>
            <a:r>
              <a:rPr lang="nl-NL" dirty="0" err="1"/>
              <a:t>gathering</a:t>
            </a:r>
            <a:r>
              <a:rPr lang="nl-NL" dirty="0"/>
              <a:t> </a:t>
            </a:r>
            <a:r>
              <a:rPr lang="nl-NL" dirty="0" err="1"/>
              <a:t>any</a:t>
            </a:r>
            <a:r>
              <a:rPr lang="nl-NL" dirty="0"/>
              <a:t> missing/ incomplete meteorological data </a:t>
            </a:r>
          </a:p>
          <a:p>
            <a:pPr>
              <a:buFont typeface="Wingdings" panose="05000000000000000000" pitchFamily="2" charset="2"/>
              <a:buChar char="Ø"/>
            </a:pPr>
            <a:r>
              <a:rPr lang="nl-NL" dirty="0"/>
              <a:t> … </a:t>
            </a:r>
            <a:r>
              <a:rPr lang="nl-NL" dirty="0" err="1"/>
              <a:t>and</a:t>
            </a:r>
            <a:r>
              <a:rPr lang="nl-NL" dirty="0"/>
              <a:t> making </a:t>
            </a:r>
            <a:r>
              <a:rPr lang="nl-NL" dirty="0" err="1"/>
              <a:t>this</a:t>
            </a:r>
            <a:r>
              <a:rPr lang="nl-NL" dirty="0"/>
              <a:t> </a:t>
            </a:r>
            <a:r>
              <a:rPr lang="nl-NL" dirty="0" err="1"/>
              <a:t>available</a:t>
            </a:r>
            <a:r>
              <a:rPr lang="nl-NL" dirty="0"/>
              <a:t> </a:t>
            </a:r>
          </a:p>
        </p:txBody>
      </p:sp>
      <p:sp>
        <p:nvSpPr>
          <p:cNvPr id="6" name="Content Placeholder 2">
            <a:extLst>
              <a:ext uri="{FF2B5EF4-FFF2-40B4-BE49-F238E27FC236}">
                <a16:creationId xmlns:a16="http://schemas.microsoft.com/office/drawing/2014/main" id="{5C21A801-5C91-4ABC-B08E-A1279742C0A0}"/>
              </a:ext>
            </a:extLst>
          </p:cNvPr>
          <p:cNvSpPr txBox="1">
            <a:spLocks/>
          </p:cNvSpPr>
          <p:nvPr/>
        </p:nvSpPr>
        <p:spPr>
          <a:xfrm>
            <a:off x="656387" y="2695713"/>
            <a:ext cx="1113853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In most (</a:t>
            </a:r>
            <a:r>
              <a:rPr lang="nl-NL" dirty="0" err="1"/>
              <a:t>all</a:t>
            </a:r>
            <a:r>
              <a:rPr lang="nl-NL" dirty="0"/>
              <a:t>?) cases, </a:t>
            </a:r>
            <a:r>
              <a:rPr lang="nl-NL" dirty="0" err="1"/>
              <a:t>speicific</a:t>
            </a:r>
            <a:r>
              <a:rPr lang="nl-NL" dirty="0"/>
              <a:t> meteorological data </a:t>
            </a:r>
            <a:r>
              <a:rPr lang="nl-NL" dirty="0" err="1"/>
              <a:t>not</a:t>
            </a:r>
            <a:r>
              <a:rPr lang="nl-NL" dirty="0"/>
              <a:t> present/ </a:t>
            </a:r>
            <a:r>
              <a:rPr lang="nl-NL" dirty="0" err="1"/>
              <a:t>available</a:t>
            </a:r>
            <a:r>
              <a:rPr lang="nl-NL" dirty="0"/>
              <a:t> </a:t>
            </a:r>
            <a:r>
              <a:rPr lang="nl-NL" dirty="0" err="1"/>
              <a:t>for</a:t>
            </a:r>
            <a:r>
              <a:rPr lang="nl-NL" dirty="0"/>
              <a:t> </a:t>
            </a:r>
            <a:r>
              <a:rPr lang="nl-NL" dirty="0" err="1"/>
              <a:t>whole</a:t>
            </a:r>
            <a:r>
              <a:rPr lang="nl-NL" dirty="0"/>
              <a:t> country (e.g. </a:t>
            </a:r>
            <a:r>
              <a:rPr lang="nl-NL" dirty="0" err="1"/>
              <a:t>precipitation</a:t>
            </a:r>
            <a:r>
              <a:rPr lang="nl-NL" dirty="0"/>
              <a:t> data </a:t>
            </a:r>
            <a:r>
              <a:rPr lang="nl-NL" dirty="0" err="1"/>
              <a:t>such</a:t>
            </a:r>
            <a:r>
              <a:rPr lang="nl-NL" dirty="0"/>
              <a:t> as IDF curves)</a:t>
            </a:r>
          </a:p>
          <a:p>
            <a:pPr lvl="1"/>
            <a:r>
              <a:rPr lang="nl-NL" dirty="0" err="1"/>
              <a:t>Such</a:t>
            </a:r>
            <a:r>
              <a:rPr lang="nl-NL" dirty="0"/>
              <a:t> data is </a:t>
            </a:r>
            <a:r>
              <a:rPr lang="nl-NL" dirty="0" err="1"/>
              <a:t>not</a:t>
            </a:r>
            <a:r>
              <a:rPr lang="nl-NL" dirty="0"/>
              <a:t> </a:t>
            </a:r>
            <a:r>
              <a:rPr lang="nl-NL" dirty="0" err="1"/>
              <a:t>only</a:t>
            </a:r>
            <a:r>
              <a:rPr lang="nl-NL" dirty="0"/>
              <a:t> </a:t>
            </a:r>
            <a:r>
              <a:rPr lang="nl-NL" dirty="0" err="1"/>
              <a:t>needed</a:t>
            </a:r>
            <a:r>
              <a:rPr lang="nl-NL" dirty="0"/>
              <a:t> </a:t>
            </a:r>
            <a:r>
              <a:rPr lang="nl-NL" dirty="0" err="1"/>
              <a:t>for</a:t>
            </a:r>
            <a:r>
              <a:rPr lang="nl-NL" dirty="0"/>
              <a:t> risk analysis but </a:t>
            </a:r>
            <a:r>
              <a:rPr lang="nl-NL" dirty="0" err="1"/>
              <a:t>also</a:t>
            </a:r>
            <a:r>
              <a:rPr lang="nl-NL" dirty="0"/>
              <a:t> </a:t>
            </a:r>
            <a:r>
              <a:rPr lang="nl-NL" dirty="0" err="1"/>
              <a:t>for</a:t>
            </a:r>
            <a:r>
              <a:rPr lang="nl-NL" dirty="0"/>
              <a:t> </a:t>
            </a:r>
            <a:r>
              <a:rPr lang="nl-NL" dirty="0" err="1"/>
              <a:t>improving</a:t>
            </a:r>
            <a:r>
              <a:rPr lang="nl-NL" dirty="0"/>
              <a:t> design procedures</a:t>
            </a:r>
          </a:p>
        </p:txBody>
      </p:sp>
    </p:spTree>
    <p:extLst>
      <p:ext uri="{BB962C8B-B14F-4D97-AF65-F5344CB8AC3E}">
        <p14:creationId xmlns:p14="http://schemas.microsoft.com/office/powerpoint/2010/main" val="114910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9DC1D-773A-43D3-A3FF-EB369ABC4CF6}"/>
              </a:ext>
            </a:extLst>
          </p:cNvPr>
          <p:cNvSpPr>
            <a:spLocks noGrp="1"/>
          </p:cNvSpPr>
          <p:nvPr>
            <p:ph type="title"/>
          </p:nvPr>
        </p:nvSpPr>
        <p:spPr/>
        <p:txBody>
          <a:bodyPr/>
          <a:lstStyle/>
          <a:p>
            <a:r>
              <a:rPr lang="nl-NL" dirty="0"/>
              <a:t>Data: </a:t>
            </a:r>
            <a:r>
              <a:rPr lang="nl-NL" dirty="0" err="1"/>
              <a:t>damages</a:t>
            </a:r>
            <a:r>
              <a:rPr lang="nl-NL" dirty="0"/>
              <a:t> &amp; </a:t>
            </a:r>
            <a:r>
              <a:rPr lang="nl-NL" dirty="0" err="1"/>
              <a:t>losses</a:t>
            </a:r>
            <a:endParaRPr lang="nl-NL" dirty="0"/>
          </a:p>
        </p:txBody>
      </p:sp>
      <p:sp>
        <p:nvSpPr>
          <p:cNvPr id="3" name="Content Placeholder 2">
            <a:extLst>
              <a:ext uri="{FF2B5EF4-FFF2-40B4-BE49-F238E27FC236}">
                <a16:creationId xmlns:a16="http://schemas.microsoft.com/office/drawing/2014/main" id="{6EDDA037-98B7-4BC9-A8CE-6189FF92E577}"/>
              </a:ext>
            </a:extLst>
          </p:cNvPr>
          <p:cNvSpPr>
            <a:spLocks noGrp="1"/>
          </p:cNvSpPr>
          <p:nvPr>
            <p:ph idx="1"/>
          </p:nvPr>
        </p:nvSpPr>
        <p:spPr/>
        <p:txBody>
          <a:bodyPr/>
          <a:lstStyle/>
          <a:p>
            <a:r>
              <a:rPr lang="nl-NL" dirty="0"/>
              <a:t> In most </a:t>
            </a:r>
            <a:r>
              <a:rPr lang="nl-NL" dirty="0" err="1"/>
              <a:t>countries</a:t>
            </a:r>
            <a:r>
              <a:rPr lang="nl-NL" dirty="0"/>
              <a:t>, </a:t>
            </a:r>
            <a:r>
              <a:rPr lang="nl-NL" dirty="0" err="1"/>
              <a:t>historical</a:t>
            </a:r>
            <a:r>
              <a:rPr lang="nl-NL" dirty="0"/>
              <a:t> records of </a:t>
            </a:r>
            <a:r>
              <a:rPr lang="nl-NL" dirty="0" err="1"/>
              <a:t>damages</a:t>
            </a:r>
            <a:r>
              <a:rPr lang="nl-NL" dirty="0"/>
              <a:t> </a:t>
            </a:r>
            <a:r>
              <a:rPr lang="nl-NL" dirty="0" err="1"/>
              <a:t>to</a:t>
            </a:r>
            <a:r>
              <a:rPr lang="nl-NL" dirty="0"/>
              <a:t> </a:t>
            </a:r>
            <a:r>
              <a:rPr lang="nl-NL" dirty="0" err="1"/>
              <a:t>road</a:t>
            </a:r>
            <a:r>
              <a:rPr lang="nl-NL" dirty="0"/>
              <a:t>, </a:t>
            </a:r>
            <a:r>
              <a:rPr lang="nl-NL" dirty="0" err="1"/>
              <a:t>caused</a:t>
            </a:r>
            <a:r>
              <a:rPr lang="nl-NL" dirty="0"/>
              <a:t> </a:t>
            </a:r>
            <a:r>
              <a:rPr lang="nl-NL" dirty="0" err="1"/>
              <a:t>by</a:t>
            </a:r>
            <a:r>
              <a:rPr lang="nl-NL" dirty="0"/>
              <a:t> hazards are </a:t>
            </a:r>
            <a:r>
              <a:rPr lang="nl-NL" dirty="0" err="1"/>
              <a:t>not</a:t>
            </a:r>
            <a:r>
              <a:rPr lang="nl-NL" dirty="0"/>
              <a:t> </a:t>
            </a:r>
            <a:r>
              <a:rPr lang="nl-NL" dirty="0" err="1"/>
              <a:t>available</a:t>
            </a:r>
            <a:r>
              <a:rPr lang="nl-NL" dirty="0"/>
              <a:t>.</a:t>
            </a:r>
          </a:p>
          <a:p>
            <a:pPr lvl="1"/>
            <a:r>
              <a:rPr lang="nl-NL" dirty="0" err="1"/>
              <a:t>This</a:t>
            </a:r>
            <a:r>
              <a:rPr lang="nl-NL" dirty="0"/>
              <a:t> </a:t>
            </a:r>
            <a:r>
              <a:rPr lang="nl-NL" dirty="0" err="1"/>
              <a:t>directly</a:t>
            </a:r>
            <a:r>
              <a:rPr lang="nl-NL" dirty="0"/>
              <a:t> impacts </a:t>
            </a:r>
            <a:r>
              <a:rPr lang="nl-NL" dirty="0" err="1"/>
              <a:t>the</a:t>
            </a:r>
            <a:r>
              <a:rPr lang="nl-NL" dirty="0"/>
              <a:t> </a:t>
            </a:r>
            <a:r>
              <a:rPr lang="nl-NL" dirty="0" err="1"/>
              <a:t>ability</a:t>
            </a:r>
            <a:r>
              <a:rPr lang="nl-NL" dirty="0"/>
              <a:t> </a:t>
            </a:r>
            <a:r>
              <a:rPr lang="nl-NL" dirty="0" err="1"/>
              <a:t>to</a:t>
            </a:r>
            <a:r>
              <a:rPr lang="nl-NL" dirty="0"/>
              <a:t> make </a:t>
            </a:r>
            <a:r>
              <a:rPr lang="nl-NL" dirty="0" err="1"/>
              <a:t>objective</a:t>
            </a:r>
            <a:r>
              <a:rPr lang="nl-NL" dirty="0"/>
              <a:t> </a:t>
            </a:r>
            <a:r>
              <a:rPr lang="nl-NL" dirty="0" err="1"/>
              <a:t>vulnerability</a:t>
            </a:r>
            <a:r>
              <a:rPr lang="nl-NL" dirty="0"/>
              <a:t> curves</a:t>
            </a:r>
          </a:p>
          <a:p>
            <a:r>
              <a:rPr lang="nl-NL" dirty="0"/>
              <a:t>Traffic </a:t>
            </a:r>
            <a:r>
              <a:rPr lang="nl-NL" dirty="0" err="1"/>
              <a:t>count</a:t>
            </a:r>
            <a:r>
              <a:rPr lang="nl-NL" dirty="0"/>
              <a:t> data </a:t>
            </a:r>
            <a:r>
              <a:rPr lang="nl-NL" dirty="0" err="1"/>
              <a:t>not</a:t>
            </a:r>
            <a:r>
              <a:rPr lang="nl-NL" dirty="0"/>
              <a:t> </a:t>
            </a:r>
            <a:r>
              <a:rPr lang="nl-NL" dirty="0" err="1"/>
              <a:t>always</a:t>
            </a:r>
            <a:r>
              <a:rPr lang="nl-NL" dirty="0"/>
              <a:t> </a:t>
            </a:r>
            <a:r>
              <a:rPr lang="nl-NL" dirty="0" err="1"/>
              <a:t>available</a:t>
            </a:r>
            <a:endParaRPr lang="nl-NL" dirty="0"/>
          </a:p>
          <a:p>
            <a:pPr lvl="1"/>
            <a:r>
              <a:rPr lang="nl-NL" dirty="0" err="1"/>
              <a:t>Sometimes</a:t>
            </a:r>
            <a:r>
              <a:rPr lang="nl-NL" dirty="0"/>
              <a:t> traffic </a:t>
            </a:r>
            <a:r>
              <a:rPr lang="nl-NL" dirty="0" err="1"/>
              <a:t>counts</a:t>
            </a:r>
            <a:r>
              <a:rPr lang="nl-NL" dirty="0"/>
              <a:t> are </a:t>
            </a:r>
            <a:r>
              <a:rPr lang="nl-NL" dirty="0" err="1"/>
              <a:t>not</a:t>
            </a:r>
            <a:r>
              <a:rPr lang="nl-NL" dirty="0"/>
              <a:t> </a:t>
            </a:r>
            <a:r>
              <a:rPr lang="nl-NL" dirty="0" err="1"/>
              <a:t>sufficiently</a:t>
            </a:r>
            <a:r>
              <a:rPr lang="nl-NL" dirty="0"/>
              <a:t> recent</a:t>
            </a:r>
          </a:p>
          <a:p>
            <a:endParaRPr lang="nl-NL" dirty="0"/>
          </a:p>
        </p:txBody>
      </p:sp>
      <p:sp>
        <p:nvSpPr>
          <p:cNvPr id="4" name="Content Placeholder 2">
            <a:extLst>
              <a:ext uri="{FF2B5EF4-FFF2-40B4-BE49-F238E27FC236}">
                <a16:creationId xmlns:a16="http://schemas.microsoft.com/office/drawing/2014/main" id="{A787E402-6816-41BA-8996-2CAD022DA127}"/>
              </a:ext>
            </a:extLst>
          </p:cNvPr>
          <p:cNvSpPr txBox="1">
            <a:spLocks/>
          </p:cNvSpPr>
          <p:nvPr/>
        </p:nvSpPr>
        <p:spPr>
          <a:xfrm>
            <a:off x="806974" y="4201712"/>
            <a:ext cx="10158369" cy="2042720"/>
          </a:xfrm>
          <a:prstGeom prst="rect">
            <a:avLst/>
          </a:prstGeom>
          <a:solidFill>
            <a:schemeClr val="bg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nl-NL" dirty="0"/>
              <a:t> </a:t>
            </a:r>
            <a:r>
              <a:rPr lang="nl-NL" dirty="0" err="1"/>
              <a:t>Recommend</a:t>
            </a:r>
            <a:r>
              <a:rPr lang="nl-NL" dirty="0"/>
              <a:t> </a:t>
            </a:r>
            <a:r>
              <a:rPr lang="nl-NL" dirty="0" err="1"/>
              <a:t>to</a:t>
            </a:r>
            <a:r>
              <a:rPr lang="nl-NL" dirty="0"/>
              <a:t> start </a:t>
            </a:r>
            <a:r>
              <a:rPr lang="nl-NL" dirty="0" err="1"/>
              <a:t>systematically</a:t>
            </a:r>
            <a:r>
              <a:rPr lang="nl-NL" dirty="0"/>
              <a:t> </a:t>
            </a:r>
            <a:r>
              <a:rPr lang="nl-NL" dirty="0" err="1"/>
              <a:t>recording</a:t>
            </a:r>
            <a:r>
              <a:rPr lang="nl-NL" dirty="0"/>
              <a:t> </a:t>
            </a:r>
            <a:r>
              <a:rPr lang="nl-NL" dirty="0" err="1"/>
              <a:t>the</a:t>
            </a:r>
            <a:r>
              <a:rPr lang="nl-NL" dirty="0"/>
              <a:t> information on </a:t>
            </a:r>
            <a:r>
              <a:rPr lang="nl-NL" dirty="0" err="1"/>
              <a:t>effects</a:t>
            </a:r>
            <a:r>
              <a:rPr lang="nl-NL" dirty="0"/>
              <a:t> of hazards at </a:t>
            </a:r>
            <a:r>
              <a:rPr lang="nl-NL" dirty="0" err="1"/>
              <a:t>an</a:t>
            </a:r>
            <a:r>
              <a:rPr lang="nl-NL" dirty="0"/>
              <a:t> event level </a:t>
            </a:r>
            <a:r>
              <a:rPr lang="nl-NL" dirty="0" err="1"/>
              <a:t>and</a:t>
            </a:r>
            <a:r>
              <a:rPr lang="nl-NL" dirty="0"/>
              <a:t> making </a:t>
            </a:r>
            <a:r>
              <a:rPr lang="nl-NL" dirty="0" err="1"/>
              <a:t>this</a:t>
            </a:r>
            <a:r>
              <a:rPr lang="nl-NL" dirty="0"/>
              <a:t> </a:t>
            </a:r>
            <a:r>
              <a:rPr lang="nl-NL" dirty="0" err="1"/>
              <a:t>available</a:t>
            </a:r>
            <a:r>
              <a:rPr lang="nl-NL" dirty="0"/>
              <a:t>:</a:t>
            </a:r>
          </a:p>
          <a:p>
            <a:pPr lvl="1">
              <a:buFont typeface="Wingdings" panose="05000000000000000000" pitchFamily="2" charset="2"/>
              <a:buChar char="Ø"/>
            </a:pPr>
            <a:r>
              <a:rPr lang="nl-NL" dirty="0"/>
              <a:t>Construction &amp; </a:t>
            </a:r>
            <a:r>
              <a:rPr lang="nl-NL" dirty="0" err="1"/>
              <a:t>repair</a:t>
            </a:r>
            <a:r>
              <a:rPr lang="nl-NL" dirty="0"/>
              <a:t> </a:t>
            </a:r>
            <a:r>
              <a:rPr lang="nl-NL" dirty="0" err="1"/>
              <a:t>costs</a:t>
            </a:r>
            <a:endParaRPr lang="nl-NL" dirty="0"/>
          </a:p>
          <a:p>
            <a:pPr lvl="1">
              <a:buFont typeface="Wingdings" panose="05000000000000000000" pitchFamily="2" charset="2"/>
              <a:buChar char="Ø"/>
            </a:pPr>
            <a:r>
              <a:rPr lang="nl-NL" dirty="0" err="1"/>
              <a:t>Duration</a:t>
            </a:r>
            <a:r>
              <a:rPr lang="nl-NL" dirty="0"/>
              <a:t> of </a:t>
            </a:r>
            <a:r>
              <a:rPr lang="nl-NL" dirty="0" err="1"/>
              <a:t>down-time</a:t>
            </a:r>
            <a:r>
              <a:rPr lang="nl-NL" dirty="0"/>
              <a:t> of </a:t>
            </a:r>
            <a:r>
              <a:rPr lang="nl-NL" dirty="0" err="1"/>
              <a:t>roads</a:t>
            </a:r>
            <a:endParaRPr lang="nl-NL" dirty="0"/>
          </a:p>
          <a:p>
            <a:pPr>
              <a:buFont typeface="Wingdings" panose="05000000000000000000" pitchFamily="2" charset="2"/>
              <a:buChar char="Ø"/>
            </a:pPr>
            <a:r>
              <a:rPr lang="nl-NL" dirty="0" err="1"/>
              <a:t>Perform</a:t>
            </a:r>
            <a:r>
              <a:rPr lang="nl-NL" dirty="0"/>
              <a:t> (new) traffic </a:t>
            </a:r>
            <a:r>
              <a:rPr lang="nl-NL" dirty="0" err="1"/>
              <a:t>surveys</a:t>
            </a:r>
            <a:r>
              <a:rPr lang="nl-NL" dirty="0"/>
              <a:t> </a:t>
            </a:r>
            <a:r>
              <a:rPr lang="nl-NL" dirty="0" err="1"/>
              <a:t>for</a:t>
            </a:r>
            <a:r>
              <a:rPr lang="nl-NL" dirty="0"/>
              <a:t> </a:t>
            </a:r>
            <a:r>
              <a:rPr lang="nl-NL" dirty="0" err="1"/>
              <a:t>those</a:t>
            </a:r>
            <a:r>
              <a:rPr lang="nl-NL" dirty="0"/>
              <a:t> </a:t>
            </a:r>
            <a:r>
              <a:rPr lang="nl-NL" dirty="0" err="1"/>
              <a:t>countries</a:t>
            </a:r>
            <a:r>
              <a:rPr lang="nl-NL" dirty="0"/>
              <a:t> </a:t>
            </a:r>
            <a:r>
              <a:rPr lang="nl-NL" dirty="0" err="1"/>
              <a:t>where</a:t>
            </a:r>
            <a:r>
              <a:rPr lang="nl-NL" dirty="0"/>
              <a:t> </a:t>
            </a:r>
            <a:r>
              <a:rPr lang="nl-NL" dirty="0" err="1"/>
              <a:t>this</a:t>
            </a:r>
            <a:r>
              <a:rPr lang="nl-NL" dirty="0"/>
              <a:t> information is </a:t>
            </a:r>
            <a:r>
              <a:rPr lang="nl-NL" dirty="0" err="1"/>
              <a:t>lacking</a:t>
            </a:r>
            <a:r>
              <a:rPr lang="nl-NL" dirty="0"/>
              <a:t> or </a:t>
            </a:r>
            <a:r>
              <a:rPr lang="nl-NL" dirty="0" err="1"/>
              <a:t>outdated</a:t>
            </a:r>
            <a:endParaRPr lang="nl-NL" dirty="0"/>
          </a:p>
        </p:txBody>
      </p:sp>
      <p:pic>
        <p:nvPicPr>
          <p:cNvPr id="5" name="Picture 4">
            <a:extLst>
              <a:ext uri="{FF2B5EF4-FFF2-40B4-BE49-F238E27FC236}">
                <a16:creationId xmlns:a16="http://schemas.microsoft.com/office/drawing/2014/main" id="{94EB50CE-B59C-4A12-B9AA-1241C5E85F5B}"/>
              </a:ext>
            </a:extLst>
          </p:cNvPr>
          <p:cNvPicPr>
            <a:picLocks noChangeAspect="1"/>
          </p:cNvPicPr>
          <p:nvPr/>
        </p:nvPicPr>
        <p:blipFill>
          <a:blip r:embed="rId2"/>
          <a:stretch>
            <a:fillRect/>
          </a:stretch>
        </p:blipFill>
        <p:spPr>
          <a:xfrm>
            <a:off x="7094802" y="167631"/>
            <a:ext cx="2688390" cy="1590525"/>
          </a:xfrm>
          <a:prstGeom prst="rect">
            <a:avLst/>
          </a:prstGeom>
        </p:spPr>
      </p:pic>
      <p:pic>
        <p:nvPicPr>
          <p:cNvPr id="6" name="Picture 5">
            <a:extLst>
              <a:ext uri="{FF2B5EF4-FFF2-40B4-BE49-F238E27FC236}">
                <a16:creationId xmlns:a16="http://schemas.microsoft.com/office/drawing/2014/main" id="{5075A898-0182-4C42-B8BC-C33DC8F67296}"/>
              </a:ext>
            </a:extLst>
          </p:cNvPr>
          <p:cNvPicPr>
            <a:picLocks noChangeAspect="1"/>
          </p:cNvPicPr>
          <p:nvPr/>
        </p:nvPicPr>
        <p:blipFill>
          <a:blip r:embed="rId3"/>
          <a:stretch>
            <a:fillRect/>
          </a:stretch>
        </p:blipFill>
        <p:spPr>
          <a:xfrm>
            <a:off x="9867317" y="111117"/>
            <a:ext cx="2196052" cy="1647039"/>
          </a:xfrm>
          <a:prstGeom prst="rect">
            <a:avLst/>
          </a:prstGeom>
        </p:spPr>
      </p:pic>
    </p:spTree>
    <p:extLst>
      <p:ext uri="{BB962C8B-B14F-4D97-AF65-F5344CB8AC3E}">
        <p14:creationId xmlns:p14="http://schemas.microsoft.com/office/powerpoint/2010/main" val="6794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BDE2-F9DD-A446-B3D6-C4C1E4792056}"/>
              </a:ext>
            </a:extLst>
          </p:cNvPr>
          <p:cNvSpPr>
            <a:spLocks noGrp="1"/>
          </p:cNvSpPr>
          <p:nvPr>
            <p:ph type="title"/>
          </p:nvPr>
        </p:nvSpPr>
        <p:spPr>
          <a:xfrm>
            <a:off x="648929" y="629266"/>
            <a:ext cx="3505495" cy="1622321"/>
          </a:xfrm>
        </p:spPr>
        <p:txBody>
          <a:bodyPr>
            <a:normAutofit/>
          </a:bodyPr>
          <a:lstStyle/>
          <a:p>
            <a:r>
              <a:rPr lang="en-US" dirty="0"/>
              <a:t>The Strategy</a:t>
            </a:r>
          </a:p>
        </p:txBody>
      </p:sp>
      <p:sp>
        <p:nvSpPr>
          <p:cNvPr id="3" name="Content Placeholder 2">
            <a:extLst>
              <a:ext uri="{FF2B5EF4-FFF2-40B4-BE49-F238E27FC236}">
                <a16:creationId xmlns:a16="http://schemas.microsoft.com/office/drawing/2014/main" id="{EB6495D4-4B19-7047-A088-E3256E5330EC}"/>
              </a:ext>
            </a:extLst>
          </p:cNvPr>
          <p:cNvSpPr>
            <a:spLocks noGrp="1"/>
          </p:cNvSpPr>
          <p:nvPr>
            <p:ph idx="1"/>
          </p:nvPr>
        </p:nvSpPr>
        <p:spPr>
          <a:xfrm>
            <a:off x="648931" y="2438400"/>
            <a:ext cx="3505494" cy="3785419"/>
          </a:xfrm>
        </p:spPr>
        <p:txBody>
          <a:bodyPr>
            <a:normAutofit/>
          </a:bodyPr>
          <a:lstStyle/>
          <a:p>
            <a:r>
              <a:rPr lang="en-US" sz="2000" dirty="0"/>
              <a:t>Climate change projections in the region </a:t>
            </a:r>
          </a:p>
          <a:p>
            <a:r>
              <a:rPr lang="en-US" sz="2000" dirty="0"/>
              <a:t>Road infrastructure vulnerability on climate change </a:t>
            </a:r>
          </a:p>
          <a:p>
            <a:r>
              <a:rPr lang="en-US" sz="2000" dirty="0"/>
              <a:t>Resilience Planning in Road Infrastructure Development  </a:t>
            </a:r>
          </a:p>
          <a:p>
            <a:r>
              <a:rPr lang="en-US" sz="2000" dirty="0"/>
              <a:t>Risk assessment and management </a:t>
            </a:r>
          </a:p>
          <a:p>
            <a:r>
              <a:rPr lang="en-US" sz="2000" dirty="0"/>
              <a:t>Road map for adaptation planning</a:t>
            </a:r>
          </a:p>
        </p:txBody>
      </p:sp>
      <p:grpSp>
        <p:nvGrpSpPr>
          <p:cNvPr id="35" name="Group 34">
            <a:extLst>
              <a:ext uri="{FF2B5EF4-FFF2-40B4-BE49-F238E27FC236}">
                <a16:creationId xmlns:a16="http://schemas.microsoft.com/office/drawing/2014/main" id="{77FBCEB1-5EF7-394C-AFC4-DF2F977C42C8}"/>
              </a:ext>
            </a:extLst>
          </p:cNvPr>
          <p:cNvGrpSpPr/>
          <p:nvPr/>
        </p:nvGrpSpPr>
        <p:grpSpPr>
          <a:xfrm>
            <a:off x="5484865" y="807593"/>
            <a:ext cx="5861323" cy="5239567"/>
            <a:chOff x="0" y="1238007"/>
            <a:chExt cx="3914217" cy="3499006"/>
          </a:xfrm>
        </p:grpSpPr>
        <p:pic>
          <p:nvPicPr>
            <p:cNvPr id="14" name="Picture 4" descr="G:\002-KIMS BUSINESS\007-02-Googleslidesppt\02-GSppt-Contents-Kim\20170429\07-\item02.png">
              <a:extLst>
                <a:ext uri="{FF2B5EF4-FFF2-40B4-BE49-F238E27FC236}">
                  <a16:creationId xmlns:a16="http://schemas.microsoft.com/office/drawing/2014/main" id="{AD5F44E5-4598-6B42-997B-95830BB4A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162"/>
              <a:ext cx="2527764" cy="252776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90B44A46-4DD8-9D44-8837-49672BC775F0}"/>
                </a:ext>
              </a:extLst>
            </p:cNvPr>
            <p:cNvGrpSpPr/>
            <p:nvPr/>
          </p:nvGrpSpPr>
          <p:grpSpPr>
            <a:xfrm>
              <a:off x="0" y="1238007"/>
              <a:ext cx="3914217" cy="3499006"/>
              <a:chOff x="0" y="1238007"/>
              <a:chExt cx="3914217" cy="3499006"/>
            </a:xfrm>
          </p:grpSpPr>
          <p:sp>
            <p:nvSpPr>
              <p:cNvPr id="22" name="Block Arc 21">
                <a:extLst>
                  <a:ext uri="{FF2B5EF4-FFF2-40B4-BE49-F238E27FC236}">
                    <a16:creationId xmlns:a16="http://schemas.microsoft.com/office/drawing/2014/main" id="{C7CA0A7F-4F6E-AE47-BB13-C5F1E97CCFC7}"/>
                  </a:ext>
                </a:extLst>
              </p:cNvPr>
              <p:cNvSpPr/>
              <p:nvPr/>
            </p:nvSpPr>
            <p:spPr>
              <a:xfrm>
                <a:off x="0" y="1239925"/>
                <a:ext cx="3384376" cy="3329595"/>
              </a:xfrm>
              <a:prstGeom prst="blockArc">
                <a:avLst>
                  <a:gd name="adj1" fmla="val 16173554"/>
                  <a:gd name="adj2" fmla="val 5420172"/>
                  <a:gd name="adj3" fmla="val 998"/>
                </a:avLst>
              </a:prstGeom>
              <a:solidFill>
                <a:schemeClr val="accent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Arial Narrow" panose="020B0606020202030204" pitchFamily="34" charset="0"/>
                </a:endParaRPr>
              </a:p>
            </p:txBody>
          </p:sp>
          <p:sp>
            <p:nvSpPr>
              <p:cNvPr id="23" name="Diamond 22">
                <a:extLst>
                  <a:ext uri="{FF2B5EF4-FFF2-40B4-BE49-F238E27FC236}">
                    <a16:creationId xmlns:a16="http://schemas.microsoft.com/office/drawing/2014/main" id="{7C77237E-E618-E046-870B-78442C3D1DC7}"/>
                  </a:ext>
                </a:extLst>
              </p:cNvPr>
              <p:cNvSpPr/>
              <p:nvPr/>
            </p:nvSpPr>
            <p:spPr>
              <a:xfrm>
                <a:off x="2341373" y="1238007"/>
                <a:ext cx="526508" cy="526508"/>
              </a:xfrm>
              <a:prstGeom prst="diamond">
                <a:avLst/>
              </a:prstGeom>
              <a:solidFill>
                <a:schemeClr val="tx2">
                  <a:lumMod val="60000"/>
                  <a:lumOff val="40000"/>
                </a:schemeClr>
              </a:solidFill>
              <a:ln w="254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Arial Narrow" panose="020B0606020202030204" pitchFamily="34" charset="0"/>
                </a:endParaRPr>
              </a:p>
            </p:txBody>
          </p:sp>
          <p:sp>
            <p:nvSpPr>
              <p:cNvPr id="24" name="Diamond 23">
                <a:extLst>
                  <a:ext uri="{FF2B5EF4-FFF2-40B4-BE49-F238E27FC236}">
                    <a16:creationId xmlns:a16="http://schemas.microsoft.com/office/drawing/2014/main" id="{CB7028FD-037B-BA49-9EC8-6C1885B8C1C7}"/>
                  </a:ext>
                </a:extLst>
              </p:cNvPr>
              <p:cNvSpPr/>
              <p:nvPr/>
            </p:nvSpPr>
            <p:spPr>
              <a:xfrm>
                <a:off x="2883309" y="1752124"/>
                <a:ext cx="526508" cy="526508"/>
              </a:xfrm>
              <a:prstGeom prst="diamond">
                <a:avLst/>
              </a:prstGeom>
              <a:solidFill>
                <a:schemeClr val="tx2">
                  <a:lumMod val="60000"/>
                  <a:lumOff val="40000"/>
                </a:schemeClr>
              </a:solidFill>
              <a:ln w="254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Arial Narrow" panose="020B0606020202030204" pitchFamily="34" charset="0"/>
                </a:endParaRPr>
              </a:p>
            </p:txBody>
          </p:sp>
          <p:sp>
            <p:nvSpPr>
              <p:cNvPr id="25" name="Diamond 24">
                <a:extLst>
                  <a:ext uri="{FF2B5EF4-FFF2-40B4-BE49-F238E27FC236}">
                    <a16:creationId xmlns:a16="http://schemas.microsoft.com/office/drawing/2014/main" id="{A2D8B62E-21C9-BE4E-BA07-C1DF49B96191}"/>
                  </a:ext>
                </a:extLst>
              </p:cNvPr>
              <p:cNvSpPr/>
              <p:nvPr/>
            </p:nvSpPr>
            <p:spPr>
              <a:xfrm>
                <a:off x="2956111" y="3347031"/>
                <a:ext cx="526508" cy="526508"/>
              </a:xfrm>
              <a:prstGeom prst="diamond">
                <a:avLst/>
              </a:prstGeom>
              <a:solidFill>
                <a:schemeClr val="tx2">
                  <a:lumMod val="60000"/>
                  <a:lumOff val="40000"/>
                </a:schemeClr>
              </a:solidFill>
              <a:ln w="254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Arial Narrow" panose="020B0606020202030204" pitchFamily="34" charset="0"/>
                </a:endParaRPr>
              </a:p>
            </p:txBody>
          </p:sp>
          <p:sp>
            <p:nvSpPr>
              <p:cNvPr id="26" name="Diamond 25">
                <a:extLst>
                  <a:ext uri="{FF2B5EF4-FFF2-40B4-BE49-F238E27FC236}">
                    <a16:creationId xmlns:a16="http://schemas.microsoft.com/office/drawing/2014/main" id="{25E988D3-1578-C04B-9AA1-A4FEF3E10627}"/>
                  </a:ext>
                </a:extLst>
              </p:cNvPr>
              <p:cNvSpPr/>
              <p:nvPr/>
            </p:nvSpPr>
            <p:spPr>
              <a:xfrm>
                <a:off x="2485313" y="3914626"/>
                <a:ext cx="526508" cy="526508"/>
              </a:xfrm>
              <a:prstGeom prst="diamond">
                <a:avLst/>
              </a:prstGeom>
              <a:solidFill>
                <a:schemeClr val="tx2">
                  <a:lumMod val="60000"/>
                  <a:lumOff val="40000"/>
                </a:schemeClr>
              </a:solidFill>
              <a:ln w="254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Arial Narrow" panose="020B0606020202030204" pitchFamily="34" charset="0"/>
                </a:endParaRPr>
              </a:p>
            </p:txBody>
          </p:sp>
          <p:sp>
            <p:nvSpPr>
              <p:cNvPr id="27" name="Diamond 26">
                <a:extLst>
                  <a:ext uri="{FF2B5EF4-FFF2-40B4-BE49-F238E27FC236}">
                    <a16:creationId xmlns:a16="http://schemas.microsoft.com/office/drawing/2014/main" id="{3A9B54B6-66F4-6944-8E11-087B49507C1D}"/>
                  </a:ext>
                </a:extLst>
              </p:cNvPr>
              <p:cNvSpPr/>
              <p:nvPr/>
            </p:nvSpPr>
            <p:spPr>
              <a:xfrm>
                <a:off x="3109389" y="2562754"/>
                <a:ext cx="526508" cy="526508"/>
              </a:xfrm>
              <a:prstGeom prst="diamond">
                <a:avLst/>
              </a:prstGeom>
              <a:solidFill>
                <a:schemeClr val="tx2">
                  <a:lumMod val="60000"/>
                  <a:lumOff val="40000"/>
                </a:schemeClr>
              </a:solidFill>
              <a:ln w="254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Arial Narrow" panose="020B0606020202030204" pitchFamily="34" charset="0"/>
                </a:endParaRPr>
              </a:p>
            </p:txBody>
          </p:sp>
          <p:sp>
            <p:nvSpPr>
              <p:cNvPr id="28" name="직사각형 69">
                <a:extLst>
                  <a:ext uri="{FF2B5EF4-FFF2-40B4-BE49-F238E27FC236}">
                    <a16:creationId xmlns:a16="http://schemas.microsoft.com/office/drawing/2014/main" id="{CA8F6AEA-AEC0-8C41-8687-77E89B3FC882}"/>
                  </a:ext>
                </a:extLst>
              </p:cNvPr>
              <p:cNvSpPr/>
              <p:nvPr/>
            </p:nvSpPr>
            <p:spPr>
              <a:xfrm>
                <a:off x="2246665" y="1378149"/>
                <a:ext cx="695359" cy="215444"/>
              </a:xfrm>
              <a:prstGeom prst="rect">
                <a:avLst/>
              </a:prstGeom>
            </p:spPr>
            <p:txBody>
              <a:bodyPr wrap="square" anchor="ctr">
                <a:norm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90000"/>
                  </a:lnSpc>
                  <a:spcAft>
                    <a:spcPts val="600"/>
                  </a:spcAft>
                  <a:defRPr/>
                </a:pPr>
                <a:r>
                  <a:rPr lang="hr-BA" altLang="ko-KR" sz="1600" b="1">
                    <a:solidFill>
                      <a:schemeClr val="bg1"/>
                    </a:solidFill>
                    <a:latin typeface="Arial Narrow" panose="020B0606020202030204" pitchFamily="34" charset="0"/>
                    <a:cs typeface="Arial" pitchFamily="34" charset="0"/>
                  </a:rPr>
                  <a:t>Albania</a:t>
                </a:r>
                <a:endParaRPr lang="ko-KR" altLang="en-US" sz="1600">
                  <a:solidFill>
                    <a:schemeClr val="bg1"/>
                  </a:solidFill>
                  <a:latin typeface="Arial Narrow" panose="020B0606020202030204" pitchFamily="34" charset="0"/>
                </a:endParaRPr>
              </a:p>
            </p:txBody>
          </p:sp>
          <p:sp>
            <p:nvSpPr>
              <p:cNvPr id="29" name="직사각형 69">
                <a:extLst>
                  <a:ext uri="{FF2B5EF4-FFF2-40B4-BE49-F238E27FC236}">
                    <a16:creationId xmlns:a16="http://schemas.microsoft.com/office/drawing/2014/main" id="{6A5603E2-0230-6646-8BF5-529FD70A58F5}"/>
                  </a:ext>
                </a:extLst>
              </p:cNvPr>
              <p:cNvSpPr/>
              <p:nvPr/>
            </p:nvSpPr>
            <p:spPr>
              <a:xfrm>
                <a:off x="2865367" y="1901312"/>
                <a:ext cx="549770" cy="215444"/>
              </a:xfrm>
              <a:prstGeom prst="rect">
                <a:avLst/>
              </a:prstGeom>
            </p:spPr>
            <p:txBody>
              <a:bodyPr wrap="square" anchor="ctr">
                <a:norm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90000"/>
                  </a:lnSpc>
                  <a:spcAft>
                    <a:spcPts val="600"/>
                  </a:spcAft>
                  <a:defRPr/>
                </a:pPr>
                <a:r>
                  <a:rPr lang="hr-BA" altLang="ko-KR" sz="1600" b="1">
                    <a:solidFill>
                      <a:schemeClr val="bg1"/>
                    </a:solidFill>
                    <a:latin typeface="Arial Narrow" panose="020B0606020202030204" pitchFamily="34" charset="0"/>
                    <a:cs typeface="Arial" pitchFamily="34" charset="0"/>
                  </a:rPr>
                  <a:t>B&amp;H</a:t>
                </a:r>
                <a:endParaRPr lang="ko-KR" altLang="en-US" sz="1600">
                  <a:solidFill>
                    <a:schemeClr val="bg1"/>
                  </a:solidFill>
                  <a:latin typeface="Arial Narrow" panose="020B0606020202030204" pitchFamily="34" charset="0"/>
                </a:endParaRPr>
              </a:p>
            </p:txBody>
          </p:sp>
          <p:sp>
            <p:nvSpPr>
              <p:cNvPr id="30" name="직사각형 69">
                <a:extLst>
                  <a:ext uri="{FF2B5EF4-FFF2-40B4-BE49-F238E27FC236}">
                    <a16:creationId xmlns:a16="http://schemas.microsoft.com/office/drawing/2014/main" id="{72B0188E-748D-BB49-9C5F-5D114560454C}"/>
                  </a:ext>
                </a:extLst>
              </p:cNvPr>
              <p:cNvSpPr/>
              <p:nvPr/>
            </p:nvSpPr>
            <p:spPr>
              <a:xfrm>
                <a:off x="2836537" y="2663024"/>
                <a:ext cx="1077680" cy="276999"/>
              </a:xfrm>
              <a:prstGeom prst="rect">
                <a:avLst/>
              </a:prstGeom>
            </p:spPr>
            <p:txBody>
              <a:bodyPr wrap="square" anchor="ctr">
                <a:norm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90000"/>
                  </a:lnSpc>
                  <a:spcAft>
                    <a:spcPts val="600"/>
                  </a:spcAft>
                  <a:defRPr/>
                </a:pPr>
                <a:r>
                  <a:rPr lang="hr-BA" altLang="ko-KR" sz="900" b="1">
                    <a:solidFill>
                      <a:schemeClr val="bg1"/>
                    </a:solidFill>
                    <a:latin typeface="Arial Narrow" panose="020B0606020202030204" pitchFamily="34" charset="0"/>
                    <a:cs typeface="Arial" pitchFamily="34" charset="0"/>
                  </a:rPr>
                  <a:t>N. </a:t>
                </a:r>
              </a:p>
              <a:p>
                <a:pPr algn="ctr">
                  <a:lnSpc>
                    <a:spcPct val="90000"/>
                  </a:lnSpc>
                  <a:spcAft>
                    <a:spcPts val="600"/>
                  </a:spcAft>
                  <a:defRPr/>
                </a:pPr>
                <a:r>
                  <a:rPr lang="hr-BA" altLang="ko-KR" sz="900" b="1">
                    <a:solidFill>
                      <a:schemeClr val="bg1"/>
                    </a:solidFill>
                    <a:latin typeface="Arial Narrow" panose="020B0606020202030204" pitchFamily="34" charset="0"/>
                    <a:cs typeface="Arial" pitchFamily="34" charset="0"/>
                  </a:rPr>
                  <a:t>Macedonia</a:t>
                </a:r>
                <a:endParaRPr lang="ko-KR" altLang="en-US" sz="900">
                  <a:solidFill>
                    <a:schemeClr val="bg1"/>
                  </a:solidFill>
                  <a:latin typeface="Arial Narrow" panose="020B0606020202030204" pitchFamily="34" charset="0"/>
                </a:endParaRPr>
              </a:p>
            </p:txBody>
          </p:sp>
          <p:sp>
            <p:nvSpPr>
              <p:cNvPr id="31" name="직사각형 69">
                <a:extLst>
                  <a:ext uri="{FF2B5EF4-FFF2-40B4-BE49-F238E27FC236}">
                    <a16:creationId xmlns:a16="http://schemas.microsoft.com/office/drawing/2014/main" id="{60022447-E7AC-CD48-ACD9-930DEA6F471F}"/>
                  </a:ext>
                </a:extLst>
              </p:cNvPr>
              <p:cNvSpPr/>
              <p:nvPr/>
            </p:nvSpPr>
            <p:spPr>
              <a:xfrm>
                <a:off x="2686471" y="3495795"/>
                <a:ext cx="1053166" cy="184666"/>
              </a:xfrm>
              <a:prstGeom prst="rect">
                <a:avLst/>
              </a:prstGeom>
            </p:spPr>
            <p:txBody>
              <a:bodyPr wrap="square" anchor="ctr">
                <a:norm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90000"/>
                  </a:lnSpc>
                  <a:spcAft>
                    <a:spcPts val="600"/>
                  </a:spcAft>
                  <a:defRPr/>
                </a:pPr>
                <a:r>
                  <a:rPr lang="hr-BA" altLang="ko-KR" sz="1300" b="1">
                    <a:solidFill>
                      <a:schemeClr val="bg1"/>
                    </a:solidFill>
                    <a:latin typeface="Arial Narrow" panose="020B0606020202030204" pitchFamily="34" charset="0"/>
                    <a:cs typeface="Arial" pitchFamily="34" charset="0"/>
                  </a:rPr>
                  <a:t>Montenegro</a:t>
                </a:r>
                <a:endParaRPr lang="ko-KR" altLang="en-US" sz="1300">
                  <a:solidFill>
                    <a:schemeClr val="bg1"/>
                  </a:solidFill>
                  <a:latin typeface="Arial Narrow" panose="020B0606020202030204" pitchFamily="34" charset="0"/>
                </a:endParaRPr>
              </a:p>
            </p:txBody>
          </p:sp>
          <p:sp>
            <p:nvSpPr>
              <p:cNvPr id="32" name="직사각형 69">
                <a:extLst>
                  <a:ext uri="{FF2B5EF4-FFF2-40B4-BE49-F238E27FC236}">
                    <a16:creationId xmlns:a16="http://schemas.microsoft.com/office/drawing/2014/main" id="{2A983865-CBDD-3541-AA50-AD9E3E0D679D}"/>
                  </a:ext>
                </a:extLst>
              </p:cNvPr>
              <p:cNvSpPr/>
              <p:nvPr/>
            </p:nvSpPr>
            <p:spPr>
              <a:xfrm>
                <a:off x="2456731" y="4058197"/>
                <a:ext cx="555090" cy="215444"/>
              </a:xfrm>
              <a:prstGeom prst="rect">
                <a:avLst/>
              </a:prstGeom>
            </p:spPr>
            <p:txBody>
              <a:bodyPr wrap="square" anchor="ctr">
                <a:norm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90000"/>
                  </a:lnSpc>
                  <a:spcAft>
                    <a:spcPts val="600"/>
                  </a:spcAft>
                  <a:defRPr/>
                </a:pPr>
                <a:r>
                  <a:rPr lang="hr-BA" altLang="ko-KR" sz="1600" b="1">
                    <a:solidFill>
                      <a:schemeClr val="bg1"/>
                    </a:solidFill>
                    <a:latin typeface="Arial Narrow" panose="020B0606020202030204" pitchFamily="34" charset="0"/>
                    <a:cs typeface="Arial" pitchFamily="34" charset="0"/>
                  </a:rPr>
                  <a:t>Serbia</a:t>
                </a:r>
                <a:endParaRPr lang="ko-KR" altLang="en-US" sz="1600">
                  <a:solidFill>
                    <a:schemeClr val="bg1"/>
                  </a:solidFill>
                  <a:latin typeface="Arial Narrow" panose="020B0606020202030204" pitchFamily="34" charset="0"/>
                </a:endParaRPr>
              </a:p>
            </p:txBody>
          </p:sp>
          <p:sp>
            <p:nvSpPr>
              <p:cNvPr id="33" name="Diamond 32">
                <a:extLst>
                  <a:ext uri="{FF2B5EF4-FFF2-40B4-BE49-F238E27FC236}">
                    <a16:creationId xmlns:a16="http://schemas.microsoft.com/office/drawing/2014/main" id="{8B785A75-86A1-0440-9050-521CE5694735}"/>
                  </a:ext>
                </a:extLst>
              </p:cNvPr>
              <p:cNvSpPr/>
              <p:nvPr/>
            </p:nvSpPr>
            <p:spPr>
              <a:xfrm>
                <a:off x="1814865" y="4210505"/>
                <a:ext cx="526508" cy="526508"/>
              </a:xfrm>
              <a:prstGeom prst="diamond">
                <a:avLst/>
              </a:prstGeom>
              <a:solidFill>
                <a:schemeClr val="tx2">
                  <a:lumMod val="60000"/>
                  <a:lumOff val="40000"/>
                </a:schemeClr>
              </a:solidFill>
              <a:ln w="254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Arial Narrow" panose="020B0606020202030204" pitchFamily="34" charset="0"/>
                </a:endParaRPr>
              </a:p>
            </p:txBody>
          </p:sp>
          <p:sp>
            <p:nvSpPr>
              <p:cNvPr id="34" name="직사각형 69">
                <a:extLst>
                  <a:ext uri="{FF2B5EF4-FFF2-40B4-BE49-F238E27FC236}">
                    <a16:creationId xmlns:a16="http://schemas.microsoft.com/office/drawing/2014/main" id="{5C100B42-15B9-A14F-9592-F2B56B691AB5}"/>
                  </a:ext>
                </a:extLst>
              </p:cNvPr>
              <p:cNvSpPr/>
              <p:nvPr/>
            </p:nvSpPr>
            <p:spPr>
              <a:xfrm>
                <a:off x="1754645" y="4355994"/>
                <a:ext cx="646948" cy="215444"/>
              </a:xfrm>
              <a:prstGeom prst="rect">
                <a:avLst/>
              </a:prstGeom>
            </p:spPr>
            <p:txBody>
              <a:bodyPr wrap="square" anchor="ctr">
                <a:norm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90000"/>
                  </a:lnSpc>
                  <a:spcAft>
                    <a:spcPts val="600"/>
                  </a:spcAft>
                  <a:defRPr/>
                </a:pPr>
                <a:r>
                  <a:rPr lang="hr-BA" altLang="ko-KR" sz="1600" b="1" dirty="0">
                    <a:solidFill>
                      <a:schemeClr val="bg1"/>
                    </a:solidFill>
                    <a:latin typeface="Arial Narrow" panose="020B0606020202030204" pitchFamily="34" charset="0"/>
                    <a:cs typeface="Arial" pitchFamily="34" charset="0"/>
                  </a:rPr>
                  <a:t>Kosovo*</a:t>
                </a:r>
                <a:endParaRPr lang="ko-KR" altLang="en-US" sz="1600" dirty="0">
                  <a:solidFill>
                    <a:schemeClr val="bg1"/>
                  </a:solidFill>
                  <a:latin typeface="Arial Narrow" panose="020B0606020202030204" pitchFamily="34" charset="0"/>
                </a:endParaRPr>
              </a:p>
            </p:txBody>
          </p:sp>
        </p:grpSp>
      </p:grpSp>
      <p:sp>
        <p:nvSpPr>
          <p:cNvPr id="4" name="TextBox 3">
            <a:extLst>
              <a:ext uri="{FF2B5EF4-FFF2-40B4-BE49-F238E27FC236}">
                <a16:creationId xmlns:a16="http://schemas.microsoft.com/office/drawing/2014/main" id="{CB803C3F-F642-AD43-9FFB-95DA5A68C4E8}"/>
              </a:ext>
            </a:extLst>
          </p:cNvPr>
          <p:cNvSpPr txBox="1"/>
          <p:nvPr/>
        </p:nvSpPr>
        <p:spPr>
          <a:xfrm>
            <a:off x="295835" y="6468771"/>
            <a:ext cx="11802035" cy="307777"/>
          </a:xfrm>
          <a:prstGeom prst="rect">
            <a:avLst/>
          </a:prstGeom>
          <a:solidFill>
            <a:schemeClr val="accent4">
              <a:lumMod val="40000"/>
              <a:lumOff val="60000"/>
            </a:schemeClr>
          </a:solidFill>
        </p:spPr>
        <p:txBody>
          <a:bodyPr wrap="square" rtlCol="0">
            <a:spAutoFit/>
          </a:bodyPr>
          <a:lstStyle/>
          <a:p>
            <a:r>
              <a:rPr lang="en-US" sz="1400" b="1" dirty="0"/>
              <a:t>*</a:t>
            </a:r>
            <a:r>
              <a:rPr lang="en-US" sz="1400" b="1" i="1" dirty="0">
                <a:latin typeface="Calibri" panose="020F0502020204030204" pitchFamily="34" charset="0"/>
                <a:ea typeface="Times New Roman" panose="02020603050405020304" pitchFamily="18" charset="0"/>
              </a:rPr>
              <a:t>This designation is without prejudice to positions on status and is in line with UNSCR 1244 and the ICJ Opinion on the Kosovo Declaration of Independence.</a:t>
            </a:r>
            <a:endParaRPr lang="bs-Latn-BA" sz="14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34283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795E-9B83-4E5F-B4FF-DBFC3A43802F}"/>
              </a:ext>
            </a:extLst>
          </p:cNvPr>
          <p:cNvSpPr>
            <a:spLocks noGrp="1"/>
          </p:cNvSpPr>
          <p:nvPr>
            <p:ph type="title"/>
          </p:nvPr>
        </p:nvSpPr>
        <p:spPr/>
        <p:txBody>
          <a:bodyPr/>
          <a:lstStyle/>
          <a:p>
            <a:r>
              <a:rPr lang="nl-NL" dirty="0" err="1"/>
              <a:t>Skill</a:t>
            </a:r>
            <a:r>
              <a:rPr lang="nl-NL" dirty="0"/>
              <a:t> &amp; </a:t>
            </a:r>
            <a:r>
              <a:rPr lang="nl-NL" dirty="0" err="1"/>
              <a:t>experience</a:t>
            </a:r>
            <a:r>
              <a:rPr lang="nl-NL" dirty="0"/>
              <a:t> </a:t>
            </a:r>
            <a:r>
              <a:rPr lang="nl-NL" dirty="0" err="1"/>
              <a:t>for</a:t>
            </a:r>
            <a:r>
              <a:rPr lang="nl-NL" dirty="0"/>
              <a:t> </a:t>
            </a:r>
            <a:r>
              <a:rPr lang="nl-NL" dirty="0" err="1"/>
              <a:t>resilience</a:t>
            </a:r>
            <a:r>
              <a:rPr lang="nl-NL" dirty="0"/>
              <a:t> assessments</a:t>
            </a:r>
          </a:p>
        </p:txBody>
      </p:sp>
      <p:sp>
        <p:nvSpPr>
          <p:cNvPr id="3" name="Content Placeholder 2">
            <a:extLst>
              <a:ext uri="{FF2B5EF4-FFF2-40B4-BE49-F238E27FC236}">
                <a16:creationId xmlns:a16="http://schemas.microsoft.com/office/drawing/2014/main" id="{F93E7A22-F7E0-458B-90F2-9216B068C38F}"/>
              </a:ext>
            </a:extLst>
          </p:cNvPr>
          <p:cNvSpPr>
            <a:spLocks noGrp="1"/>
          </p:cNvSpPr>
          <p:nvPr>
            <p:ph idx="1"/>
          </p:nvPr>
        </p:nvSpPr>
        <p:spPr/>
        <p:txBody>
          <a:bodyPr/>
          <a:lstStyle/>
          <a:p>
            <a:r>
              <a:rPr lang="nl-NL" dirty="0" err="1"/>
              <a:t>Only</a:t>
            </a:r>
            <a:r>
              <a:rPr lang="nl-NL" dirty="0"/>
              <a:t> few of </a:t>
            </a:r>
            <a:r>
              <a:rPr lang="nl-NL" dirty="0" err="1"/>
              <a:t>previous</a:t>
            </a:r>
            <a:r>
              <a:rPr lang="nl-NL" dirty="0"/>
              <a:t> </a:t>
            </a:r>
            <a:r>
              <a:rPr lang="nl-NL" dirty="0" err="1"/>
              <a:t>Resilience</a:t>
            </a:r>
            <a:r>
              <a:rPr lang="nl-NL" dirty="0"/>
              <a:t> assessment </a:t>
            </a:r>
            <a:r>
              <a:rPr lang="nl-NL" dirty="0" err="1"/>
              <a:t>reports</a:t>
            </a:r>
            <a:endParaRPr lang="nl-NL" dirty="0"/>
          </a:p>
          <a:p>
            <a:r>
              <a:rPr lang="nl-NL" dirty="0"/>
              <a:t>Little </a:t>
            </a:r>
            <a:r>
              <a:rPr lang="nl-NL" dirty="0" err="1"/>
              <a:t>to</a:t>
            </a:r>
            <a:r>
              <a:rPr lang="nl-NL" dirty="0"/>
              <a:t> no </a:t>
            </a:r>
            <a:r>
              <a:rPr lang="nl-NL" dirty="0" err="1"/>
              <a:t>mention</a:t>
            </a:r>
            <a:r>
              <a:rPr lang="nl-NL" dirty="0"/>
              <a:t> on </a:t>
            </a:r>
            <a:r>
              <a:rPr lang="nl-NL" dirty="0" err="1"/>
              <a:t>what</a:t>
            </a:r>
            <a:r>
              <a:rPr lang="nl-NL" dirty="0"/>
              <a:t> is </a:t>
            </a:r>
            <a:r>
              <a:rPr lang="nl-NL" dirty="0" err="1"/>
              <a:t>an</a:t>
            </a:r>
            <a:r>
              <a:rPr lang="nl-NL" dirty="0"/>
              <a:t> </a:t>
            </a:r>
            <a:r>
              <a:rPr lang="nl-NL" dirty="0" err="1"/>
              <a:t>acceptable</a:t>
            </a:r>
            <a:r>
              <a:rPr lang="nl-NL" dirty="0"/>
              <a:t> level of risk (</a:t>
            </a:r>
            <a:r>
              <a:rPr lang="nl-NL" dirty="0" err="1"/>
              <a:t>when</a:t>
            </a:r>
            <a:r>
              <a:rPr lang="nl-NL" dirty="0"/>
              <a:t> does action </a:t>
            </a:r>
            <a:r>
              <a:rPr lang="nl-NL" dirty="0" err="1"/>
              <a:t>need</a:t>
            </a:r>
            <a:r>
              <a:rPr lang="nl-NL" dirty="0"/>
              <a:t> </a:t>
            </a:r>
            <a:r>
              <a:rPr lang="nl-NL" dirty="0" err="1"/>
              <a:t>to</a:t>
            </a:r>
            <a:r>
              <a:rPr lang="nl-NL" dirty="0"/>
              <a:t> </a:t>
            </a:r>
            <a:r>
              <a:rPr lang="nl-NL" dirty="0" err="1"/>
              <a:t>be</a:t>
            </a:r>
            <a:r>
              <a:rPr lang="nl-NL" dirty="0"/>
              <a:t> taken?)</a:t>
            </a:r>
          </a:p>
          <a:p>
            <a:pPr lvl="1"/>
            <a:r>
              <a:rPr lang="nl-NL" dirty="0"/>
              <a:t>relevant stakeholders </a:t>
            </a:r>
            <a:r>
              <a:rPr lang="nl-NL" dirty="0" err="1"/>
              <a:t>often</a:t>
            </a:r>
            <a:r>
              <a:rPr lang="nl-NL" dirty="0"/>
              <a:t> have been </a:t>
            </a:r>
            <a:r>
              <a:rPr lang="nl-NL" dirty="0" err="1"/>
              <a:t>identified</a:t>
            </a:r>
            <a:endParaRPr lang="nl-NL" dirty="0"/>
          </a:p>
        </p:txBody>
      </p:sp>
      <p:sp>
        <p:nvSpPr>
          <p:cNvPr id="4" name="Content Placeholder 2">
            <a:extLst>
              <a:ext uri="{FF2B5EF4-FFF2-40B4-BE49-F238E27FC236}">
                <a16:creationId xmlns:a16="http://schemas.microsoft.com/office/drawing/2014/main" id="{0DEAD201-EDBF-4B3C-9214-34FDF6A8C3B3}"/>
              </a:ext>
            </a:extLst>
          </p:cNvPr>
          <p:cNvSpPr txBox="1">
            <a:spLocks/>
          </p:cNvSpPr>
          <p:nvPr/>
        </p:nvSpPr>
        <p:spPr>
          <a:xfrm>
            <a:off x="838200" y="4269180"/>
            <a:ext cx="10158369" cy="2042720"/>
          </a:xfrm>
          <a:prstGeom prst="rect">
            <a:avLst/>
          </a:prstGeom>
          <a:solidFill>
            <a:schemeClr val="bg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nl-NL" dirty="0" err="1"/>
              <a:t>Use</a:t>
            </a:r>
            <a:r>
              <a:rPr lang="nl-NL" dirty="0"/>
              <a:t> </a:t>
            </a:r>
            <a:r>
              <a:rPr lang="nl-NL" dirty="0" err="1"/>
              <a:t>existing</a:t>
            </a:r>
            <a:r>
              <a:rPr lang="nl-NL" dirty="0"/>
              <a:t> studies</a:t>
            </a:r>
          </a:p>
          <a:p>
            <a:pPr>
              <a:buFont typeface="Wingdings" panose="05000000000000000000" pitchFamily="2" charset="2"/>
              <a:buChar char="Ø"/>
            </a:pPr>
            <a:r>
              <a:rPr lang="nl-NL" dirty="0" err="1"/>
              <a:t>Conduct</a:t>
            </a:r>
            <a:r>
              <a:rPr lang="nl-NL" dirty="0"/>
              <a:t> </a:t>
            </a:r>
            <a:r>
              <a:rPr lang="nl-NL" dirty="0" err="1"/>
              <a:t>and</a:t>
            </a:r>
            <a:r>
              <a:rPr lang="nl-NL" dirty="0"/>
              <a:t>/ or </a:t>
            </a:r>
            <a:r>
              <a:rPr lang="nl-NL" dirty="0" err="1"/>
              <a:t>evaluate</a:t>
            </a:r>
            <a:r>
              <a:rPr lang="nl-NL" dirty="0"/>
              <a:t> </a:t>
            </a:r>
            <a:r>
              <a:rPr lang="nl-NL" dirty="0" err="1"/>
              <a:t>Resilience</a:t>
            </a:r>
            <a:r>
              <a:rPr lang="nl-NL" dirty="0"/>
              <a:t> assessment</a:t>
            </a:r>
          </a:p>
          <a:p>
            <a:pPr lvl="1">
              <a:buFont typeface="Wingdings" panose="05000000000000000000" pitchFamily="2" charset="2"/>
              <a:buChar char="Ø"/>
            </a:pPr>
            <a:r>
              <a:rPr lang="nl-NL" dirty="0"/>
              <a:t>Inventory </a:t>
            </a:r>
            <a:r>
              <a:rPr lang="nl-NL" dirty="0" err="1"/>
              <a:t>who</a:t>
            </a:r>
            <a:r>
              <a:rPr lang="nl-NL" dirty="0"/>
              <a:t> </a:t>
            </a:r>
            <a:r>
              <a:rPr lang="nl-NL" dirty="0" err="1"/>
              <a:t>can</a:t>
            </a:r>
            <a:r>
              <a:rPr lang="nl-NL" dirty="0"/>
              <a:t> do </a:t>
            </a:r>
            <a:r>
              <a:rPr lang="nl-NL" dirty="0" err="1"/>
              <a:t>this</a:t>
            </a:r>
            <a:r>
              <a:rPr lang="nl-NL" dirty="0"/>
              <a:t>? </a:t>
            </a:r>
          </a:p>
          <a:p>
            <a:pPr lvl="1">
              <a:buFont typeface="Wingdings" panose="05000000000000000000" pitchFamily="2" charset="2"/>
              <a:buChar char="Ø"/>
            </a:pPr>
            <a:r>
              <a:rPr lang="nl-NL" dirty="0" err="1"/>
              <a:t>Build</a:t>
            </a:r>
            <a:r>
              <a:rPr lang="nl-NL" dirty="0"/>
              <a:t> </a:t>
            </a:r>
            <a:r>
              <a:rPr lang="nl-NL" dirty="0" err="1"/>
              <a:t>capacity</a:t>
            </a:r>
            <a:r>
              <a:rPr lang="nl-NL" dirty="0"/>
              <a:t> or </a:t>
            </a:r>
            <a:r>
              <a:rPr lang="nl-NL" dirty="0" err="1"/>
              <a:t>find</a:t>
            </a:r>
            <a:r>
              <a:rPr lang="nl-NL" dirty="0"/>
              <a:t> assistance</a:t>
            </a:r>
          </a:p>
          <a:p>
            <a:pPr>
              <a:buFont typeface="Wingdings" panose="05000000000000000000" pitchFamily="2" charset="2"/>
              <a:buChar char="Ø"/>
            </a:pPr>
            <a:r>
              <a:rPr lang="nl-NL" dirty="0" err="1"/>
              <a:t>Define</a:t>
            </a:r>
            <a:r>
              <a:rPr lang="nl-NL" dirty="0"/>
              <a:t> </a:t>
            </a:r>
            <a:r>
              <a:rPr lang="nl-NL" dirty="0" err="1"/>
              <a:t>acceptable</a:t>
            </a:r>
            <a:r>
              <a:rPr lang="nl-NL" dirty="0"/>
              <a:t> level of risk </a:t>
            </a:r>
            <a:r>
              <a:rPr lang="nl-NL" dirty="0" err="1"/>
              <a:t>together</a:t>
            </a:r>
            <a:r>
              <a:rPr lang="nl-NL" dirty="0"/>
              <a:t> </a:t>
            </a:r>
            <a:r>
              <a:rPr lang="nl-NL" dirty="0" err="1"/>
              <a:t>with</a:t>
            </a:r>
            <a:r>
              <a:rPr lang="nl-NL" dirty="0"/>
              <a:t> </a:t>
            </a:r>
            <a:r>
              <a:rPr lang="nl-NL" dirty="0" err="1"/>
              <a:t>the</a:t>
            </a:r>
            <a:r>
              <a:rPr lang="nl-NL" dirty="0"/>
              <a:t> relevant stakeholders</a:t>
            </a:r>
          </a:p>
        </p:txBody>
      </p:sp>
      <p:pic>
        <p:nvPicPr>
          <p:cNvPr id="14" name="Picture 13">
            <a:extLst>
              <a:ext uri="{FF2B5EF4-FFF2-40B4-BE49-F238E27FC236}">
                <a16:creationId xmlns:a16="http://schemas.microsoft.com/office/drawing/2014/main" id="{CA6A6EE4-AA4C-4194-AA6C-F7A08AAC20B4}"/>
              </a:ext>
            </a:extLst>
          </p:cNvPr>
          <p:cNvPicPr>
            <a:picLocks noChangeAspect="1"/>
          </p:cNvPicPr>
          <p:nvPr/>
        </p:nvPicPr>
        <p:blipFill>
          <a:blip r:embed="rId2"/>
          <a:stretch>
            <a:fillRect/>
          </a:stretch>
        </p:blipFill>
        <p:spPr>
          <a:xfrm>
            <a:off x="8088202" y="1234711"/>
            <a:ext cx="3909004" cy="703880"/>
          </a:xfrm>
          <a:prstGeom prst="rect">
            <a:avLst/>
          </a:prstGeom>
        </p:spPr>
      </p:pic>
    </p:spTree>
    <p:extLst>
      <p:ext uri="{BB962C8B-B14F-4D97-AF65-F5344CB8AC3E}">
        <p14:creationId xmlns:p14="http://schemas.microsoft.com/office/powerpoint/2010/main" val="141152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B57F-282C-CE46-872F-9ECAE8C344F6}"/>
              </a:ext>
            </a:extLst>
          </p:cNvPr>
          <p:cNvSpPr>
            <a:spLocks noGrp="1"/>
          </p:cNvSpPr>
          <p:nvPr>
            <p:ph type="title"/>
          </p:nvPr>
        </p:nvSpPr>
        <p:spPr>
          <a:xfrm>
            <a:off x="609600" y="390810"/>
            <a:ext cx="10515600" cy="1325563"/>
          </a:xfrm>
        </p:spPr>
        <p:txBody>
          <a:bodyPr/>
          <a:lstStyle/>
          <a:p>
            <a:r>
              <a:rPr lang="en-US" dirty="0"/>
              <a:t>Institutional framework</a:t>
            </a:r>
          </a:p>
        </p:txBody>
      </p:sp>
      <p:graphicFrame>
        <p:nvGraphicFramePr>
          <p:cNvPr id="8" name="Content Placeholder 7">
            <a:extLst>
              <a:ext uri="{FF2B5EF4-FFF2-40B4-BE49-F238E27FC236}">
                <a16:creationId xmlns:a16="http://schemas.microsoft.com/office/drawing/2014/main" id="{AD08FA9D-8CE4-5A48-80AB-9529D506F3CC}"/>
              </a:ext>
            </a:extLst>
          </p:cNvPr>
          <p:cNvGraphicFramePr>
            <a:graphicFrameLocks noGrp="1"/>
          </p:cNvGraphicFramePr>
          <p:nvPr>
            <p:ph idx="1"/>
          </p:nvPr>
        </p:nvGraphicFramePr>
        <p:xfrm>
          <a:off x="-1138518" y="1329312"/>
          <a:ext cx="10757647" cy="4845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84888DD-E3F9-194F-A10D-6FB1688D726F}"/>
              </a:ext>
            </a:extLst>
          </p:cNvPr>
          <p:cNvSpPr txBox="1"/>
          <p:nvPr/>
        </p:nvSpPr>
        <p:spPr>
          <a:xfrm>
            <a:off x="9619129" y="3158646"/>
            <a:ext cx="2178424" cy="120032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lvl="0"/>
            <a:r>
              <a:rPr lang="en-US" dirty="0"/>
              <a:t>Trainings</a:t>
            </a:r>
          </a:p>
          <a:p>
            <a:pPr lvl="0"/>
            <a:r>
              <a:rPr lang="en-US" dirty="0"/>
              <a:t>Webinars</a:t>
            </a:r>
          </a:p>
          <a:p>
            <a:pPr lvl="0"/>
            <a:r>
              <a:rPr lang="en-US" dirty="0"/>
              <a:t>Conferences</a:t>
            </a:r>
          </a:p>
          <a:p>
            <a:pPr lvl="0"/>
            <a:r>
              <a:rPr lang="en-US" dirty="0"/>
              <a:t>Guidelines</a:t>
            </a:r>
          </a:p>
        </p:txBody>
      </p:sp>
      <p:sp>
        <p:nvSpPr>
          <p:cNvPr id="10" name="TextBox 9">
            <a:extLst>
              <a:ext uri="{FF2B5EF4-FFF2-40B4-BE49-F238E27FC236}">
                <a16:creationId xmlns:a16="http://schemas.microsoft.com/office/drawing/2014/main" id="{A97F8EBF-0546-2744-BFCF-BD46DA6681DB}"/>
              </a:ext>
            </a:extLst>
          </p:cNvPr>
          <p:cNvSpPr txBox="1"/>
          <p:nvPr/>
        </p:nvSpPr>
        <p:spPr>
          <a:xfrm>
            <a:off x="1481415" y="3428998"/>
            <a:ext cx="149262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Regional Strategy</a:t>
            </a:r>
          </a:p>
        </p:txBody>
      </p:sp>
      <p:sp>
        <p:nvSpPr>
          <p:cNvPr id="11" name="TextBox 10">
            <a:extLst>
              <a:ext uri="{FF2B5EF4-FFF2-40B4-BE49-F238E27FC236}">
                <a16:creationId xmlns:a16="http://schemas.microsoft.com/office/drawing/2014/main" id="{FD6EB209-EA07-224B-910D-BE4E739C2DD1}"/>
              </a:ext>
            </a:extLst>
          </p:cNvPr>
          <p:cNvSpPr txBox="1"/>
          <p:nvPr/>
        </p:nvSpPr>
        <p:spPr>
          <a:xfrm>
            <a:off x="8095129" y="3429000"/>
            <a:ext cx="1129553"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a:t>Capacity Building</a:t>
            </a:r>
          </a:p>
        </p:txBody>
      </p:sp>
      <p:cxnSp>
        <p:nvCxnSpPr>
          <p:cNvPr id="13" name="Straight Arrow Connector 12">
            <a:extLst>
              <a:ext uri="{FF2B5EF4-FFF2-40B4-BE49-F238E27FC236}">
                <a16:creationId xmlns:a16="http://schemas.microsoft.com/office/drawing/2014/main" id="{14882B00-07EA-B143-B22B-AEA61721A965}"/>
              </a:ext>
            </a:extLst>
          </p:cNvPr>
          <p:cNvCxnSpPr>
            <a:cxnSpLocks/>
          </p:cNvCxnSpPr>
          <p:nvPr/>
        </p:nvCxnSpPr>
        <p:spPr>
          <a:xfrm flipH="1" flipV="1">
            <a:off x="4733365" y="2151530"/>
            <a:ext cx="3361764" cy="12774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435ACCE7-327F-9D4B-B99D-17BD09CF386B}"/>
              </a:ext>
            </a:extLst>
          </p:cNvPr>
          <p:cNvCxnSpPr/>
          <p:nvPr/>
        </p:nvCxnSpPr>
        <p:spPr>
          <a:xfrm flipH="1">
            <a:off x="5217459" y="3758810"/>
            <a:ext cx="2877670" cy="1004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5946ECDB-4D83-4C4D-BC26-BA409EBCD1C5}"/>
              </a:ext>
            </a:extLst>
          </p:cNvPr>
          <p:cNvCxnSpPr>
            <a:cxnSpLocks/>
            <a:endCxn id="4" idx="1"/>
          </p:cNvCxnSpPr>
          <p:nvPr/>
        </p:nvCxnSpPr>
        <p:spPr>
          <a:xfrm>
            <a:off x="9224682" y="3758811"/>
            <a:ext cx="3944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54B5D54-8B37-604E-9B73-A47345E3C9E8}"/>
              </a:ext>
            </a:extLst>
          </p:cNvPr>
          <p:cNvCxnSpPr/>
          <p:nvPr/>
        </p:nvCxnSpPr>
        <p:spPr>
          <a:xfrm flipV="1">
            <a:off x="4733365" y="4075329"/>
            <a:ext cx="3926540" cy="170690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16607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B57F-282C-CE46-872F-9ECAE8C344F6}"/>
              </a:ext>
            </a:extLst>
          </p:cNvPr>
          <p:cNvSpPr>
            <a:spLocks noGrp="1"/>
          </p:cNvSpPr>
          <p:nvPr>
            <p:ph type="title"/>
          </p:nvPr>
        </p:nvSpPr>
        <p:spPr>
          <a:xfrm>
            <a:off x="609600" y="390810"/>
            <a:ext cx="10515600" cy="1325563"/>
          </a:xfrm>
        </p:spPr>
        <p:txBody>
          <a:bodyPr/>
          <a:lstStyle/>
          <a:p>
            <a:r>
              <a:rPr lang="en-US" dirty="0"/>
              <a:t>Institutional framework</a:t>
            </a:r>
          </a:p>
        </p:txBody>
      </p:sp>
      <p:graphicFrame>
        <p:nvGraphicFramePr>
          <p:cNvPr id="8" name="Content Placeholder 7">
            <a:extLst>
              <a:ext uri="{FF2B5EF4-FFF2-40B4-BE49-F238E27FC236}">
                <a16:creationId xmlns:a16="http://schemas.microsoft.com/office/drawing/2014/main" id="{AD08FA9D-8CE4-5A48-80AB-9529D506F3CC}"/>
              </a:ext>
            </a:extLst>
          </p:cNvPr>
          <p:cNvGraphicFramePr>
            <a:graphicFrameLocks noGrp="1"/>
          </p:cNvGraphicFramePr>
          <p:nvPr>
            <p:ph idx="1"/>
          </p:nvPr>
        </p:nvGraphicFramePr>
        <p:xfrm>
          <a:off x="-1138518" y="1329312"/>
          <a:ext cx="10757647" cy="4845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A97F8EBF-0546-2744-BFCF-BD46DA6681DB}"/>
              </a:ext>
            </a:extLst>
          </p:cNvPr>
          <p:cNvSpPr txBox="1"/>
          <p:nvPr/>
        </p:nvSpPr>
        <p:spPr>
          <a:xfrm>
            <a:off x="1481415" y="3428998"/>
            <a:ext cx="149262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Regional Strategy</a:t>
            </a:r>
          </a:p>
        </p:txBody>
      </p:sp>
      <p:sp>
        <p:nvSpPr>
          <p:cNvPr id="3" name="TextBox 2">
            <a:extLst>
              <a:ext uri="{FF2B5EF4-FFF2-40B4-BE49-F238E27FC236}">
                <a16:creationId xmlns:a16="http://schemas.microsoft.com/office/drawing/2014/main" id="{48D6D1D0-CC17-49E2-8E17-B8BC29B95775}"/>
              </a:ext>
            </a:extLst>
          </p:cNvPr>
          <p:cNvSpPr txBox="1"/>
          <p:nvPr/>
        </p:nvSpPr>
        <p:spPr>
          <a:xfrm>
            <a:off x="5454764" y="1647733"/>
            <a:ext cx="6189155" cy="646331"/>
          </a:xfrm>
          <a:prstGeom prst="rect">
            <a:avLst/>
          </a:prstGeom>
          <a:noFill/>
        </p:spPr>
        <p:txBody>
          <a:bodyPr wrap="square" rtlCol="0">
            <a:spAutoFit/>
          </a:bodyPr>
          <a:lstStyle/>
          <a:p>
            <a:r>
              <a:rPr lang="nl-NL" sz="3600" dirty="0"/>
              <a:t>Building </a:t>
            </a:r>
            <a:r>
              <a:rPr lang="nl-NL" sz="3600" dirty="0" err="1"/>
              <a:t>resilience</a:t>
            </a:r>
            <a:r>
              <a:rPr lang="nl-NL" sz="3600" dirty="0"/>
              <a:t> = team </a:t>
            </a:r>
            <a:r>
              <a:rPr lang="nl-NL" sz="3600" dirty="0" err="1"/>
              <a:t>work</a:t>
            </a:r>
            <a:r>
              <a:rPr lang="nl-NL" sz="3600" dirty="0"/>
              <a:t>!</a:t>
            </a:r>
          </a:p>
        </p:txBody>
      </p:sp>
      <p:sp>
        <p:nvSpPr>
          <p:cNvPr id="5" name="TextBox 4">
            <a:extLst>
              <a:ext uri="{FF2B5EF4-FFF2-40B4-BE49-F238E27FC236}">
                <a16:creationId xmlns:a16="http://schemas.microsoft.com/office/drawing/2014/main" id="{BE1D36E2-5BF9-4303-A92F-C102B414CC1D}"/>
              </a:ext>
            </a:extLst>
          </p:cNvPr>
          <p:cNvSpPr txBox="1"/>
          <p:nvPr/>
        </p:nvSpPr>
        <p:spPr>
          <a:xfrm>
            <a:off x="6332220" y="2763315"/>
            <a:ext cx="5566410" cy="353943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nl-NL" sz="2800" dirty="0"/>
              <a:t>Make data </a:t>
            </a:r>
            <a:r>
              <a:rPr lang="nl-NL" sz="2800" dirty="0" err="1"/>
              <a:t>readily</a:t>
            </a:r>
            <a:r>
              <a:rPr lang="nl-NL" sz="2800" dirty="0"/>
              <a:t> </a:t>
            </a:r>
            <a:r>
              <a:rPr lang="nl-NL" sz="2800" dirty="0" err="1"/>
              <a:t>available</a:t>
            </a:r>
            <a:r>
              <a:rPr lang="nl-NL" sz="2800" dirty="0"/>
              <a:t> </a:t>
            </a:r>
            <a:r>
              <a:rPr lang="nl-NL" sz="2800" dirty="0" err="1"/>
              <a:t>for</a:t>
            </a:r>
            <a:r>
              <a:rPr lang="nl-NL" sz="2800" dirty="0"/>
              <a:t> </a:t>
            </a:r>
            <a:r>
              <a:rPr lang="nl-NL" sz="2800" dirty="0" err="1"/>
              <a:t>such</a:t>
            </a:r>
            <a:r>
              <a:rPr lang="nl-NL" sz="2800" dirty="0"/>
              <a:t> assessments</a:t>
            </a:r>
          </a:p>
          <a:p>
            <a:pPr marL="285750" indent="-285750">
              <a:buFont typeface="Arial" panose="020B0604020202020204" pitchFamily="34" charset="0"/>
              <a:buChar char="•"/>
            </a:pPr>
            <a:r>
              <a:rPr lang="nl-NL" sz="2800" dirty="0"/>
              <a:t>Start </a:t>
            </a:r>
            <a:r>
              <a:rPr lang="nl-NL" sz="2800" dirty="0" err="1"/>
              <a:t>systematically</a:t>
            </a:r>
            <a:r>
              <a:rPr lang="nl-NL" sz="2800" dirty="0"/>
              <a:t> </a:t>
            </a:r>
            <a:r>
              <a:rPr lang="nl-NL" sz="2800" dirty="0" err="1"/>
              <a:t>collecting</a:t>
            </a:r>
            <a:r>
              <a:rPr lang="nl-NL" sz="2800" dirty="0"/>
              <a:t> </a:t>
            </a:r>
            <a:r>
              <a:rPr lang="nl-NL" sz="2800" dirty="0" err="1"/>
              <a:t>any</a:t>
            </a:r>
            <a:r>
              <a:rPr lang="nl-NL" sz="2800" dirty="0"/>
              <a:t> missing data sets (e.g. </a:t>
            </a:r>
            <a:r>
              <a:rPr lang="nl-NL" sz="2800" dirty="0" err="1"/>
              <a:t>damages</a:t>
            </a:r>
            <a:r>
              <a:rPr lang="nl-NL" sz="2800" dirty="0"/>
              <a:t> </a:t>
            </a:r>
            <a:r>
              <a:rPr lang="nl-NL" sz="2800" dirty="0" err="1"/>
              <a:t>due</a:t>
            </a:r>
            <a:r>
              <a:rPr lang="nl-NL" sz="2800" dirty="0"/>
              <a:t> </a:t>
            </a:r>
            <a:r>
              <a:rPr lang="nl-NL" sz="2800" dirty="0" err="1"/>
              <a:t>to</a:t>
            </a:r>
            <a:r>
              <a:rPr lang="nl-NL" sz="2800" dirty="0"/>
              <a:t> events, traffic data, </a:t>
            </a:r>
            <a:r>
              <a:rPr lang="nl-NL" sz="2800" dirty="0" err="1"/>
              <a:t>etc</a:t>
            </a:r>
            <a:r>
              <a:rPr lang="nl-NL" sz="2800" dirty="0"/>
              <a:t>)</a:t>
            </a:r>
          </a:p>
          <a:p>
            <a:pPr marL="285750" indent="-285750">
              <a:buFont typeface="Arial" panose="020B0604020202020204" pitchFamily="34" charset="0"/>
              <a:buChar char="•"/>
            </a:pPr>
            <a:r>
              <a:rPr lang="nl-NL" sz="2800" dirty="0" err="1"/>
              <a:t>Improve</a:t>
            </a:r>
            <a:r>
              <a:rPr lang="nl-NL" sz="2800" dirty="0"/>
              <a:t> </a:t>
            </a:r>
            <a:r>
              <a:rPr lang="nl-NL" sz="2800" dirty="0" err="1"/>
              <a:t>capacity</a:t>
            </a:r>
            <a:r>
              <a:rPr lang="nl-NL" sz="2800" dirty="0"/>
              <a:t> (expertise) </a:t>
            </a:r>
            <a:r>
              <a:rPr lang="nl-NL" sz="2800" dirty="0" err="1"/>
              <a:t>for</a:t>
            </a:r>
            <a:r>
              <a:rPr lang="nl-NL" sz="2800" dirty="0"/>
              <a:t> </a:t>
            </a:r>
            <a:r>
              <a:rPr lang="nl-NL" sz="2800" dirty="0" err="1"/>
              <a:t>conducting</a:t>
            </a:r>
            <a:r>
              <a:rPr lang="nl-NL" sz="2800" dirty="0"/>
              <a:t> </a:t>
            </a:r>
            <a:r>
              <a:rPr lang="nl-NL" sz="2800" dirty="0" err="1"/>
              <a:t>and</a:t>
            </a:r>
            <a:r>
              <a:rPr lang="nl-NL" sz="2800" dirty="0"/>
              <a:t> </a:t>
            </a:r>
            <a:r>
              <a:rPr lang="nl-NL" sz="2800" dirty="0" err="1"/>
              <a:t>evaluating</a:t>
            </a:r>
            <a:r>
              <a:rPr lang="nl-NL" sz="2800" dirty="0"/>
              <a:t> </a:t>
            </a:r>
            <a:r>
              <a:rPr lang="nl-NL" sz="2800" dirty="0" err="1"/>
              <a:t>resilience</a:t>
            </a:r>
            <a:r>
              <a:rPr lang="nl-NL" sz="2800" dirty="0"/>
              <a:t> building assessments</a:t>
            </a:r>
          </a:p>
        </p:txBody>
      </p:sp>
    </p:spTree>
    <p:extLst>
      <p:ext uri="{BB962C8B-B14F-4D97-AF65-F5344CB8AC3E}">
        <p14:creationId xmlns:p14="http://schemas.microsoft.com/office/powerpoint/2010/main" val="2978452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72972-9EDC-49A8-B0FB-28FCE1F93460}"/>
              </a:ext>
            </a:extLst>
          </p:cNvPr>
          <p:cNvSpPr>
            <a:spLocks noGrp="1"/>
          </p:cNvSpPr>
          <p:nvPr>
            <p:ph type="title"/>
          </p:nvPr>
        </p:nvSpPr>
        <p:spPr/>
        <p:txBody>
          <a:bodyPr/>
          <a:lstStyle/>
          <a:p>
            <a:r>
              <a:rPr lang="nl-NL" dirty="0" err="1"/>
              <a:t>Overview</a:t>
            </a:r>
            <a:r>
              <a:rPr lang="nl-NL" dirty="0"/>
              <a:t> of </a:t>
            </a:r>
            <a:r>
              <a:rPr lang="nl-NL" dirty="0" err="1"/>
              <a:t>recommendations</a:t>
            </a:r>
            <a:endParaRPr lang="nl-NL" dirty="0"/>
          </a:p>
        </p:txBody>
      </p:sp>
      <p:sp>
        <p:nvSpPr>
          <p:cNvPr id="3" name="Content Placeholder 2">
            <a:extLst>
              <a:ext uri="{FF2B5EF4-FFF2-40B4-BE49-F238E27FC236}">
                <a16:creationId xmlns:a16="http://schemas.microsoft.com/office/drawing/2014/main" id="{638F4590-4435-413C-A531-925473A77566}"/>
              </a:ext>
            </a:extLst>
          </p:cNvPr>
          <p:cNvSpPr>
            <a:spLocks noGrp="1"/>
          </p:cNvSpPr>
          <p:nvPr>
            <p:ph idx="1"/>
          </p:nvPr>
        </p:nvSpPr>
        <p:spPr>
          <a:xfrm>
            <a:off x="838200" y="1430447"/>
            <a:ext cx="10782670" cy="4351338"/>
          </a:xfrm>
        </p:spPr>
        <p:txBody>
          <a:bodyPr>
            <a:normAutofit/>
          </a:bodyPr>
          <a:lstStyle/>
          <a:p>
            <a:r>
              <a:rPr lang="nl-NL" sz="2400" dirty="0"/>
              <a:t>Data:</a:t>
            </a:r>
          </a:p>
          <a:p>
            <a:pPr lvl="1"/>
            <a:r>
              <a:rPr lang="nl-NL" sz="2000" dirty="0" err="1"/>
              <a:t>Available</a:t>
            </a:r>
            <a:r>
              <a:rPr lang="nl-NL" sz="2000" dirty="0"/>
              <a:t> </a:t>
            </a:r>
            <a:r>
              <a:rPr lang="nl-NL" sz="2000" dirty="0" err="1"/>
              <a:t>and</a:t>
            </a:r>
            <a:r>
              <a:rPr lang="nl-NL" sz="2000" dirty="0"/>
              <a:t> missing data has been </a:t>
            </a:r>
            <a:r>
              <a:rPr lang="nl-NL" sz="2000" dirty="0" err="1"/>
              <a:t>listed</a:t>
            </a:r>
            <a:r>
              <a:rPr lang="nl-NL" sz="2000" dirty="0"/>
              <a:t> </a:t>
            </a:r>
            <a:r>
              <a:rPr lang="nl-NL" sz="2000" dirty="0" err="1"/>
              <a:t>by</a:t>
            </a:r>
            <a:r>
              <a:rPr lang="nl-NL" sz="2000" dirty="0"/>
              <a:t> National consultants</a:t>
            </a:r>
          </a:p>
          <a:p>
            <a:pPr lvl="2"/>
            <a:r>
              <a:rPr lang="nl-NL" dirty="0"/>
              <a:t>Ensure availability of up-to-date, complete, </a:t>
            </a:r>
            <a:r>
              <a:rPr lang="nl-NL" dirty="0" err="1"/>
              <a:t>usable</a:t>
            </a:r>
            <a:r>
              <a:rPr lang="nl-NL" dirty="0"/>
              <a:t> </a:t>
            </a:r>
            <a:r>
              <a:rPr lang="nl-NL" dirty="0" err="1"/>
              <a:t>and</a:t>
            </a:r>
            <a:r>
              <a:rPr lang="nl-NL" dirty="0"/>
              <a:t> </a:t>
            </a:r>
            <a:r>
              <a:rPr lang="nl-NL" dirty="0" err="1"/>
              <a:t>reliable</a:t>
            </a:r>
            <a:r>
              <a:rPr lang="nl-NL" dirty="0"/>
              <a:t> data sets. ‘</a:t>
            </a:r>
            <a:r>
              <a:rPr lang="nl-NL" dirty="0" err="1"/>
              <a:t>Sharing</a:t>
            </a:r>
            <a:r>
              <a:rPr lang="nl-NL" dirty="0"/>
              <a:t> is </a:t>
            </a:r>
            <a:r>
              <a:rPr lang="nl-NL" dirty="0" err="1"/>
              <a:t>caring</a:t>
            </a:r>
            <a:r>
              <a:rPr lang="nl-NL" dirty="0"/>
              <a:t>’.</a:t>
            </a:r>
          </a:p>
          <a:p>
            <a:pPr lvl="2"/>
            <a:r>
              <a:rPr lang="nl-NL" dirty="0"/>
              <a:t>Start </a:t>
            </a:r>
            <a:r>
              <a:rPr lang="nl-NL" dirty="0" err="1"/>
              <a:t>systematically</a:t>
            </a:r>
            <a:r>
              <a:rPr lang="nl-NL" dirty="0"/>
              <a:t> </a:t>
            </a:r>
            <a:r>
              <a:rPr lang="nl-NL" dirty="0" err="1"/>
              <a:t>collecting</a:t>
            </a:r>
            <a:r>
              <a:rPr lang="nl-NL" dirty="0"/>
              <a:t> data </a:t>
            </a:r>
            <a:r>
              <a:rPr lang="nl-NL" dirty="0" err="1"/>
              <a:t>where</a:t>
            </a:r>
            <a:r>
              <a:rPr lang="nl-NL" dirty="0"/>
              <a:t> </a:t>
            </a:r>
            <a:r>
              <a:rPr lang="nl-NL" dirty="0" err="1"/>
              <a:t>necessary</a:t>
            </a:r>
            <a:r>
              <a:rPr lang="nl-NL" dirty="0"/>
              <a:t> (link </a:t>
            </a:r>
            <a:r>
              <a:rPr lang="nl-NL" dirty="0" err="1"/>
              <a:t>to</a:t>
            </a:r>
            <a:r>
              <a:rPr lang="nl-NL" dirty="0"/>
              <a:t> </a:t>
            </a:r>
            <a:r>
              <a:rPr lang="nl-NL" dirty="0" err="1"/>
              <a:t>institutional</a:t>
            </a:r>
            <a:r>
              <a:rPr lang="nl-NL" dirty="0"/>
              <a:t> </a:t>
            </a:r>
            <a:r>
              <a:rPr lang="nl-NL" dirty="0" err="1"/>
              <a:t>framework</a:t>
            </a:r>
            <a:r>
              <a:rPr lang="nl-NL" dirty="0"/>
              <a:t>)</a:t>
            </a:r>
          </a:p>
          <a:p>
            <a:r>
              <a:rPr lang="nl-NL" sz="2400" dirty="0" err="1"/>
              <a:t>Skill</a:t>
            </a:r>
            <a:r>
              <a:rPr lang="nl-NL" sz="2400" dirty="0"/>
              <a:t> </a:t>
            </a:r>
            <a:r>
              <a:rPr lang="nl-NL" sz="2400" dirty="0" err="1"/>
              <a:t>and</a:t>
            </a:r>
            <a:r>
              <a:rPr lang="nl-NL" sz="2400" dirty="0"/>
              <a:t> expertise (</a:t>
            </a:r>
            <a:r>
              <a:rPr lang="nl-NL" sz="2400" dirty="0" err="1"/>
              <a:t>to</a:t>
            </a:r>
            <a:r>
              <a:rPr lang="nl-NL" sz="2400" dirty="0"/>
              <a:t> </a:t>
            </a:r>
            <a:r>
              <a:rPr lang="nl-NL" sz="2400" dirty="0" err="1"/>
              <a:t>conduct</a:t>
            </a:r>
            <a:r>
              <a:rPr lang="nl-NL" sz="2400" dirty="0"/>
              <a:t> </a:t>
            </a:r>
            <a:r>
              <a:rPr lang="nl-NL" sz="2400" dirty="0" err="1"/>
              <a:t>and</a:t>
            </a:r>
            <a:r>
              <a:rPr lang="nl-NL" sz="2400" dirty="0"/>
              <a:t> </a:t>
            </a:r>
            <a:r>
              <a:rPr lang="nl-NL" sz="2400" dirty="0" err="1"/>
              <a:t>evaluate</a:t>
            </a:r>
            <a:r>
              <a:rPr lang="nl-NL" sz="2400" dirty="0"/>
              <a:t> </a:t>
            </a:r>
            <a:r>
              <a:rPr lang="nl-NL" sz="2400" dirty="0" err="1"/>
              <a:t>resilience</a:t>
            </a:r>
            <a:r>
              <a:rPr lang="nl-NL" sz="2400" dirty="0"/>
              <a:t> assessments)</a:t>
            </a:r>
          </a:p>
          <a:p>
            <a:pPr lvl="1"/>
            <a:r>
              <a:rPr lang="nl-NL" sz="2000" dirty="0" err="1"/>
              <a:t>Identify</a:t>
            </a:r>
            <a:r>
              <a:rPr lang="nl-NL" sz="2000" dirty="0"/>
              <a:t> </a:t>
            </a:r>
            <a:r>
              <a:rPr lang="nl-NL" sz="2000" dirty="0" err="1"/>
              <a:t>required</a:t>
            </a:r>
            <a:r>
              <a:rPr lang="nl-NL" sz="2000" dirty="0"/>
              <a:t> expertise </a:t>
            </a:r>
            <a:r>
              <a:rPr lang="nl-NL" sz="2000" dirty="0" err="1"/>
              <a:t>to</a:t>
            </a:r>
            <a:r>
              <a:rPr lang="nl-NL" sz="2000" dirty="0"/>
              <a:t> </a:t>
            </a:r>
            <a:r>
              <a:rPr lang="nl-NL" sz="2000" dirty="0" err="1"/>
              <a:t>conduct</a:t>
            </a:r>
            <a:r>
              <a:rPr lang="nl-NL" sz="2000" dirty="0"/>
              <a:t>/ </a:t>
            </a:r>
            <a:r>
              <a:rPr lang="nl-NL" sz="2000" dirty="0" err="1"/>
              <a:t>evaluate</a:t>
            </a:r>
            <a:r>
              <a:rPr lang="nl-NL" sz="2000" dirty="0"/>
              <a:t> </a:t>
            </a:r>
            <a:r>
              <a:rPr lang="nl-NL" sz="2000" dirty="0" err="1"/>
              <a:t>resilience</a:t>
            </a:r>
            <a:r>
              <a:rPr lang="nl-NL" sz="2000" dirty="0"/>
              <a:t> analyses, in- or </a:t>
            </a:r>
            <a:r>
              <a:rPr lang="nl-NL" sz="2000" dirty="0" err="1"/>
              <a:t>outside</a:t>
            </a:r>
            <a:r>
              <a:rPr lang="nl-NL" sz="2000" dirty="0"/>
              <a:t> of </a:t>
            </a:r>
            <a:r>
              <a:rPr lang="nl-NL" sz="2000" dirty="0" err="1"/>
              <a:t>your</a:t>
            </a:r>
            <a:r>
              <a:rPr lang="nl-NL" sz="2000" dirty="0"/>
              <a:t> country</a:t>
            </a:r>
          </a:p>
          <a:p>
            <a:pPr lvl="1"/>
            <a:r>
              <a:rPr lang="nl-NL" sz="2000" dirty="0" err="1"/>
              <a:t>Invest</a:t>
            </a:r>
            <a:r>
              <a:rPr lang="nl-NL" sz="2000" dirty="0"/>
              <a:t> in building </a:t>
            </a:r>
            <a:r>
              <a:rPr lang="nl-NL" sz="2000" dirty="0" err="1"/>
              <a:t>capacity</a:t>
            </a:r>
            <a:r>
              <a:rPr lang="nl-NL" sz="2000" dirty="0"/>
              <a:t>/ </a:t>
            </a:r>
            <a:r>
              <a:rPr lang="nl-NL" sz="2000" dirty="0" err="1"/>
              <a:t>required</a:t>
            </a:r>
            <a:r>
              <a:rPr lang="nl-NL" sz="2000" dirty="0"/>
              <a:t> expertise</a:t>
            </a:r>
          </a:p>
          <a:p>
            <a:r>
              <a:rPr lang="nl-NL" sz="2400" dirty="0" err="1"/>
              <a:t>Institutional</a:t>
            </a:r>
            <a:r>
              <a:rPr lang="nl-NL" sz="2400" dirty="0"/>
              <a:t> </a:t>
            </a:r>
            <a:r>
              <a:rPr lang="nl-NL" sz="2400" dirty="0" err="1"/>
              <a:t>framework</a:t>
            </a:r>
            <a:r>
              <a:rPr lang="nl-NL" sz="2400" dirty="0"/>
              <a:t>:</a:t>
            </a:r>
          </a:p>
          <a:p>
            <a:pPr lvl="1"/>
            <a:r>
              <a:rPr lang="nl-NL" sz="2000" dirty="0"/>
              <a:t>Put </a:t>
            </a:r>
            <a:r>
              <a:rPr lang="nl-NL" sz="2000" dirty="0" err="1"/>
              <a:t>an</a:t>
            </a:r>
            <a:r>
              <a:rPr lang="nl-NL" sz="2000" dirty="0"/>
              <a:t> </a:t>
            </a:r>
            <a:r>
              <a:rPr lang="nl-NL" sz="2000" dirty="0" err="1"/>
              <a:t>institutional</a:t>
            </a:r>
            <a:r>
              <a:rPr lang="nl-NL" sz="2000" dirty="0"/>
              <a:t> </a:t>
            </a:r>
            <a:r>
              <a:rPr lang="nl-NL" sz="2000" dirty="0" err="1"/>
              <a:t>framework</a:t>
            </a:r>
            <a:r>
              <a:rPr lang="nl-NL" sz="2000" dirty="0"/>
              <a:t> in </a:t>
            </a:r>
            <a:r>
              <a:rPr lang="nl-NL" sz="2000" dirty="0" err="1"/>
              <a:t>place</a:t>
            </a:r>
            <a:r>
              <a:rPr lang="nl-NL" sz="2000" dirty="0"/>
              <a:t> </a:t>
            </a:r>
            <a:r>
              <a:rPr lang="nl-NL" sz="2000" dirty="0" err="1"/>
              <a:t>for</a:t>
            </a:r>
            <a:r>
              <a:rPr lang="nl-NL" sz="2000" dirty="0"/>
              <a:t> </a:t>
            </a:r>
            <a:r>
              <a:rPr lang="nl-NL" sz="2000" dirty="0" err="1"/>
              <a:t>gathering</a:t>
            </a:r>
            <a:r>
              <a:rPr lang="nl-NL" sz="2000" dirty="0"/>
              <a:t> </a:t>
            </a:r>
            <a:r>
              <a:rPr lang="nl-NL" sz="2000" dirty="0" err="1"/>
              <a:t>and</a:t>
            </a:r>
            <a:r>
              <a:rPr lang="nl-NL" sz="2000" dirty="0"/>
              <a:t> </a:t>
            </a:r>
            <a:r>
              <a:rPr lang="nl-NL" sz="2000" dirty="0" err="1"/>
              <a:t>sharing</a:t>
            </a:r>
            <a:r>
              <a:rPr lang="nl-NL" sz="2000" dirty="0"/>
              <a:t> </a:t>
            </a:r>
            <a:r>
              <a:rPr lang="nl-NL" sz="2000" dirty="0" err="1"/>
              <a:t>required</a:t>
            </a:r>
            <a:r>
              <a:rPr lang="nl-NL" sz="2000" dirty="0"/>
              <a:t> information</a:t>
            </a:r>
          </a:p>
          <a:p>
            <a:pPr lvl="2"/>
            <a:r>
              <a:rPr lang="nl-NL" sz="1600" dirty="0"/>
              <a:t>Cooperation </a:t>
            </a:r>
            <a:r>
              <a:rPr lang="nl-NL" sz="1600" dirty="0" err="1"/>
              <a:t>between</a:t>
            </a:r>
            <a:r>
              <a:rPr lang="nl-NL" sz="1600" dirty="0"/>
              <a:t> </a:t>
            </a:r>
            <a:r>
              <a:rPr lang="nl-NL" sz="1600" dirty="0" err="1"/>
              <a:t>the</a:t>
            </a:r>
            <a:r>
              <a:rPr lang="nl-NL" sz="1600" dirty="0"/>
              <a:t> relevant </a:t>
            </a:r>
            <a:r>
              <a:rPr lang="nl-NL" sz="1600" dirty="0" err="1"/>
              <a:t>national</a:t>
            </a:r>
            <a:r>
              <a:rPr lang="nl-NL" sz="1600" dirty="0"/>
              <a:t> </a:t>
            </a:r>
            <a:r>
              <a:rPr lang="nl-NL" sz="1600" dirty="0" err="1"/>
              <a:t>agencies</a:t>
            </a:r>
            <a:r>
              <a:rPr lang="nl-NL" sz="1600" dirty="0"/>
              <a:t> is of </a:t>
            </a:r>
            <a:r>
              <a:rPr lang="nl-NL" sz="1600" dirty="0" err="1"/>
              <a:t>utmost</a:t>
            </a:r>
            <a:r>
              <a:rPr lang="nl-NL" sz="1600" dirty="0"/>
              <a:t> </a:t>
            </a:r>
            <a:r>
              <a:rPr lang="nl-NL" sz="1600" dirty="0" err="1"/>
              <a:t>importance</a:t>
            </a:r>
            <a:r>
              <a:rPr lang="nl-NL" sz="1600" dirty="0"/>
              <a:t>; </a:t>
            </a:r>
          </a:p>
          <a:p>
            <a:pPr lvl="1"/>
            <a:r>
              <a:rPr lang="nl-NL" sz="2000" dirty="0"/>
              <a:t>Share </a:t>
            </a:r>
            <a:r>
              <a:rPr lang="nl-NL" sz="2000" dirty="0" err="1"/>
              <a:t>the</a:t>
            </a:r>
            <a:r>
              <a:rPr lang="nl-NL" sz="2000" dirty="0"/>
              <a:t> </a:t>
            </a:r>
            <a:r>
              <a:rPr lang="nl-NL" sz="2000" dirty="0" err="1"/>
              <a:t>required</a:t>
            </a:r>
            <a:r>
              <a:rPr lang="nl-NL" sz="2000" dirty="0"/>
              <a:t> information (</a:t>
            </a:r>
            <a:r>
              <a:rPr lang="nl-NL" sz="2000" dirty="0" err="1"/>
              <a:t>freely</a:t>
            </a:r>
            <a:r>
              <a:rPr lang="nl-NL" sz="2000" dirty="0"/>
              <a:t>)</a:t>
            </a:r>
          </a:p>
        </p:txBody>
      </p:sp>
    </p:spTree>
    <p:extLst>
      <p:ext uri="{BB962C8B-B14F-4D97-AF65-F5344CB8AC3E}">
        <p14:creationId xmlns:p14="http://schemas.microsoft.com/office/powerpoint/2010/main" val="331602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E049-9D5D-48F2-8863-F30ECD7A213F}"/>
              </a:ext>
            </a:extLst>
          </p:cNvPr>
          <p:cNvSpPr>
            <a:spLocks noGrp="1"/>
          </p:cNvSpPr>
          <p:nvPr>
            <p:ph type="title"/>
          </p:nvPr>
        </p:nvSpPr>
        <p:spPr/>
        <p:txBody>
          <a:bodyPr/>
          <a:lstStyle/>
          <a:p>
            <a:r>
              <a:rPr lang="nl-NL" dirty="0" err="1"/>
              <a:t>Final</a:t>
            </a:r>
            <a:r>
              <a:rPr lang="nl-NL" dirty="0"/>
              <a:t> </a:t>
            </a:r>
            <a:r>
              <a:rPr lang="nl-NL" dirty="0" err="1"/>
              <a:t>thoughts</a:t>
            </a:r>
            <a:endParaRPr lang="nl-NL" dirty="0"/>
          </a:p>
        </p:txBody>
      </p:sp>
      <p:sp>
        <p:nvSpPr>
          <p:cNvPr id="3" name="Content Placeholder 2">
            <a:extLst>
              <a:ext uri="{FF2B5EF4-FFF2-40B4-BE49-F238E27FC236}">
                <a16:creationId xmlns:a16="http://schemas.microsoft.com/office/drawing/2014/main" id="{9B84B01F-69B5-4B06-888D-C892298676DF}"/>
              </a:ext>
            </a:extLst>
          </p:cNvPr>
          <p:cNvSpPr>
            <a:spLocks noGrp="1"/>
          </p:cNvSpPr>
          <p:nvPr>
            <p:ph idx="1"/>
          </p:nvPr>
        </p:nvSpPr>
        <p:spPr/>
        <p:txBody>
          <a:bodyPr/>
          <a:lstStyle/>
          <a:p>
            <a:r>
              <a:rPr lang="nl-NL" dirty="0" err="1"/>
              <a:t>With</a:t>
            </a:r>
            <a:r>
              <a:rPr lang="nl-NL" dirty="0"/>
              <a:t> </a:t>
            </a:r>
            <a:r>
              <a:rPr lang="nl-NL" dirty="0" err="1"/>
              <a:t>the</a:t>
            </a:r>
            <a:r>
              <a:rPr lang="nl-NL" dirty="0"/>
              <a:t> </a:t>
            </a:r>
            <a:r>
              <a:rPr lang="nl-NL" dirty="0" err="1"/>
              <a:t>above</a:t>
            </a:r>
            <a:r>
              <a:rPr lang="nl-NL" dirty="0"/>
              <a:t> in </a:t>
            </a:r>
            <a:r>
              <a:rPr lang="nl-NL" dirty="0" err="1"/>
              <a:t>place</a:t>
            </a:r>
            <a:r>
              <a:rPr lang="nl-NL" dirty="0"/>
              <a:t> </a:t>
            </a:r>
            <a:r>
              <a:rPr lang="nl-NL" dirty="0" err="1"/>
              <a:t>you</a:t>
            </a:r>
            <a:r>
              <a:rPr lang="nl-NL" dirty="0"/>
              <a:t> get </a:t>
            </a:r>
            <a:r>
              <a:rPr lang="nl-NL" dirty="0" err="1"/>
              <a:t>understandable</a:t>
            </a:r>
            <a:r>
              <a:rPr lang="nl-NL" dirty="0"/>
              <a:t> </a:t>
            </a:r>
            <a:r>
              <a:rPr lang="nl-NL" dirty="0" err="1"/>
              <a:t>and</a:t>
            </a:r>
            <a:r>
              <a:rPr lang="nl-NL" dirty="0"/>
              <a:t> </a:t>
            </a:r>
            <a:r>
              <a:rPr lang="nl-NL" dirty="0" err="1"/>
              <a:t>reliable</a:t>
            </a:r>
            <a:r>
              <a:rPr lang="nl-NL" dirty="0"/>
              <a:t> </a:t>
            </a:r>
            <a:r>
              <a:rPr lang="nl-NL" dirty="0" err="1"/>
              <a:t>results</a:t>
            </a:r>
            <a:r>
              <a:rPr lang="nl-NL" dirty="0"/>
              <a:t>. </a:t>
            </a:r>
            <a:r>
              <a:rPr lang="nl-NL" dirty="0" err="1"/>
              <a:t>Results</a:t>
            </a:r>
            <a:r>
              <a:rPr lang="nl-NL" dirty="0"/>
              <a:t> </a:t>
            </a:r>
            <a:r>
              <a:rPr lang="nl-NL" dirty="0" err="1"/>
              <a:t>that</a:t>
            </a:r>
            <a:r>
              <a:rPr lang="nl-NL" dirty="0"/>
              <a:t> are </a:t>
            </a:r>
            <a:r>
              <a:rPr lang="nl-NL" dirty="0" err="1"/>
              <a:t>supported</a:t>
            </a:r>
            <a:r>
              <a:rPr lang="nl-NL" dirty="0"/>
              <a:t> </a:t>
            </a:r>
            <a:r>
              <a:rPr lang="nl-NL" dirty="0" err="1"/>
              <a:t>and</a:t>
            </a:r>
            <a:r>
              <a:rPr lang="nl-NL" dirty="0"/>
              <a:t> </a:t>
            </a:r>
            <a:r>
              <a:rPr lang="nl-NL" dirty="0" err="1"/>
              <a:t>allow</a:t>
            </a:r>
            <a:r>
              <a:rPr lang="nl-NL" dirty="0"/>
              <a:t> </a:t>
            </a:r>
            <a:r>
              <a:rPr lang="nl-NL" dirty="0" err="1"/>
              <a:t>for</a:t>
            </a:r>
            <a:r>
              <a:rPr lang="nl-NL" dirty="0"/>
              <a:t> </a:t>
            </a:r>
            <a:r>
              <a:rPr lang="nl-NL" dirty="0" err="1"/>
              <a:t>taking</a:t>
            </a:r>
            <a:r>
              <a:rPr lang="nl-NL" dirty="0"/>
              <a:t> action.</a:t>
            </a:r>
          </a:p>
          <a:p>
            <a:r>
              <a:rPr lang="nl-NL" dirty="0" err="1"/>
              <a:t>Taking</a:t>
            </a:r>
            <a:r>
              <a:rPr lang="nl-NL" dirty="0"/>
              <a:t> action is </a:t>
            </a:r>
            <a:r>
              <a:rPr lang="nl-NL" dirty="0" err="1"/>
              <a:t>what</a:t>
            </a:r>
            <a:r>
              <a:rPr lang="nl-NL" dirty="0"/>
              <a:t> </a:t>
            </a:r>
            <a:r>
              <a:rPr lang="nl-NL" dirty="0" err="1"/>
              <a:t>it</a:t>
            </a:r>
            <a:r>
              <a:rPr lang="nl-NL" dirty="0"/>
              <a:t> is </a:t>
            </a:r>
            <a:r>
              <a:rPr lang="nl-NL" dirty="0" err="1"/>
              <a:t>all</a:t>
            </a:r>
            <a:r>
              <a:rPr lang="nl-NL" dirty="0"/>
              <a:t> </a:t>
            </a:r>
            <a:r>
              <a:rPr lang="nl-NL" dirty="0" err="1"/>
              <a:t>about</a:t>
            </a:r>
            <a:r>
              <a:rPr lang="nl-NL" dirty="0"/>
              <a:t>: b</a:t>
            </a:r>
            <a:r>
              <a:rPr lang="nl-NL" dirty="0">
                <a:sym typeface="Wingdings" panose="05000000000000000000" pitchFamily="2" charset="2"/>
              </a:rPr>
              <a:t>uilding </a:t>
            </a:r>
            <a:r>
              <a:rPr lang="nl-NL" dirty="0" err="1">
                <a:sym typeface="Wingdings" panose="05000000000000000000" pitchFamily="2" charset="2"/>
              </a:rPr>
              <a:t>the</a:t>
            </a:r>
            <a:r>
              <a:rPr lang="nl-NL" dirty="0">
                <a:sym typeface="Wingdings" panose="05000000000000000000" pitchFamily="2" charset="2"/>
              </a:rPr>
              <a:t> </a:t>
            </a:r>
            <a:r>
              <a:rPr lang="nl-NL" dirty="0" err="1">
                <a:sym typeface="Wingdings" panose="05000000000000000000" pitchFamily="2" charset="2"/>
              </a:rPr>
              <a:t>resilience</a:t>
            </a:r>
            <a:r>
              <a:rPr lang="nl-NL" dirty="0">
                <a:sym typeface="Wingdings" panose="05000000000000000000" pitchFamily="2" charset="2"/>
              </a:rPr>
              <a:t> of </a:t>
            </a:r>
            <a:r>
              <a:rPr lang="nl-NL" dirty="0" err="1">
                <a:sym typeface="Wingdings" panose="05000000000000000000" pitchFamily="2" charset="2"/>
              </a:rPr>
              <a:t>the</a:t>
            </a:r>
            <a:r>
              <a:rPr lang="nl-NL" dirty="0">
                <a:sym typeface="Wingdings" panose="05000000000000000000" pitchFamily="2" charset="2"/>
              </a:rPr>
              <a:t> </a:t>
            </a:r>
            <a:r>
              <a:rPr lang="nl-NL" dirty="0" err="1">
                <a:sym typeface="Wingdings" panose="05000000000000000000" pitchFamily="2" charset="2"/>
              </a:rPr>
              <a:t>road</a:t>
            </a:r>
            <a:r>
              <a:rPr lang="nl-NL" dirty="0">
                <a:sym typeface="Wingdings" panose="05000000000000000000" pitchFamily="2" charset="2"/>
              </a:rPr>
              <a:t> </a:t>
            </a:r>
            <a:r>
              <a:rPr lang="nl-NL" dirty="0" err="1">
                <a:sym typeface="Wingdings" panose="05000000000000000000" pitchFamily="2" charset="2"/>
              </a:rPr>
              <a:t>infrastructure</a:t>
            </a:r>
            <a:r>
              <a:rPr lang="nl-NL" dirty="0">
                <a:sym typeface="Wingdings" panose="05000000000000000000" pitchFamily="2" charset="2"/>
              </a:rPr>
              <a:t>.</a:t>
            </a:r>
          </a:p>
          <a:p>
            <a:r>
              <a:rPr lang="nl-NL" dirty="0" err="1"/>
              <a:t>By</a:t>
            </a:r>
            <a:r>
              <a:rPr lang="nl-NL" dirty="0"/>
              <a:t> </a:t>
            </a:r>
            <a:r>
              <a:rPr lang="nl-NL" dirty="0" err="1"/>
              <a:t>using</a:t>
            </a:r>
            <a:r>
              <a:rPr lang="nl-NL" dirty="0"/>
              <a:t> </a:t>
            </a:r>
            <a:r>
              <a:rPr lang="nl-NL" dirty="0" err="1"/>
              <a:t>this</a:t>
            </a:r>
            <a:r>
              <a:rPr lang="nl-NL" dirty="0"/>
              <a:t> approach, i</a:t>
            </a:r>
            <a:r>
              <a:rPr lang="nl-NL"/>
              <a:t>mproving</a:t>
            </a:r>
            <a:r>
              <a:rPr lang="nl-NL" dirty="0"/>
              <a:t> </a:t>
            </a:r>
            <a:r>
              <a:rPr lang="nl-NL" dirty="0" err="1"/>
              <a:t>climate</a:t>
            </a:r>
            <a:r>
              <a:rPr lang="nl-NL" dirty="0"/>
              <a:t> </a:t>
            </a:r>
            <a:r>
              <a:rPr lang="nl-NL" dirty="0" err="1"/>
              <a:t>reslience</a:t>
            </a:r>
            <a:r>
              <a:rPr lang="nl-NL" dirty="0"/>
              <a:t> of </a:t>
            </a:r>
            <a:r>
              <a:rPr lang="nl-NL" dirty="0" err="1"/>
              <a:t>infrastructure</a:t>
            </a:r>
            <a:r>
              <a:rPr lang="nl-NL" dirty="0"/>
              <a:t> </a:t>
            </a:r>
            <a:r>
              <a:rPr lang="nl-NL" dirty="0" err="1"/>
              <a:t>saves</a:t>
            </a:r>
            <a:r>
              <a:rPr lang="nl-NL" dirty="0"/>
              <a:t> money. It is common sense!</a:t>
            </a:r>
          </a:p>
          <a:p>
            <a:endParaRPr lang="nl-NL" dirty="0">
              <a:sym typeface="Wingdings" panose="05000000000000000000" pitchFamily="2" charset="2"/>
            </a:endParaRPr>
          </a:p>
        </p:txBody>
      </p:sp>
    </p:spTree>
    <p:extLst>
      <p:ext uri="{BB962C8B-B14F-4D97-AF65-F5344CB8AC3E}">
        <p14:creationId xmlns:p14="http://schemas.microsoft.com/office/powerpoint/2010/main" val="4251535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ix pins pointed on several spots on a road map">
            <a:extLst>
              <a:ext uri="{FF2B5EF4-FFF2-40B4-BE49-F238E27FC236}">
                <a16:creationId xmlns:a16="http://schemas.microsoft.com/office/drawing/2014/main" id="{314D370C-9873-6607-40C1-44E16E52D328}"/>
              </a:ext>
            </a:extLst>
          </p:cNvPr>
          <p:cNvPicPr>
            <a:picLocks noChangeAspect="1"/>
          </p:cNvPicPr>
          <p:nvPr/>
        </p:nvPicPr>
        <p:blipFill rotWithShape="1">
          <a:blip r:embed="rId2"/>
          <a:srcRect l="633" r="5250" b="-1"/>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00DE07-E09E-CF4F-A736-2F4FDF0A9D36}"/>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a:t>Road map for adaptation planning</a:t>
            </a:r>
          </a:p>
        </p:txBody>
      </p:sp>
      <p:sp>
        <p:nvSpPr>
          <p:cNvPr id="3" name="Content Placeholder 2">
            <a:extLst>
              <a:ext uri="{FF2B5EF4-FFF2-40B4-BE49-F238E27FC236}">
                <a16:creationId xmlns:a16="http://schemas.microsoft.com/office/drawing/2014/main" id="{6247A981-5285-E349-93A9-8EEC14988541}"/>
              </a:ext>
            </a:extLst>
          </p:cNvPr>
          <p:cNvSpPr>
            <a:spLocks noGrp="1"/>
          </p:cNvSpPr>
          <p:nvPr>
            <p:ph idx="1"/>
          </p:nvPr>
        </p:nvSpPr>
        <p:spPr>
          <a:xfrm>
            <a:off x="952229" y="4629234"/>
            <a:ext cx="3973386" cy="1485319"/>
          </a:xfrm>
          <a:noFill/>
        </p:spPr>
        <p:txBody>
          <a:bodyPr vert="horz" lIns="91440" tIns="45720" rIns="91440" bIns="45720" rtlCol="0">
            <a:normAutofit/>
          </a:bodyPr>
          <a:lstStyle/>
          <a:p>
            <a:pPr marL="0" indent="0">
              <a:buNone/>
            </a:pPr>
            <a:r>
              <a:rPr lang="en-US" sz="2400" dirty="0"/>
              <a:t>Objectives of strategic actions</a:t>
            </a:r>
          </a:p>
        </p:txBody>
      </p:sp>
    </p:spTree>
    <p:extLst>
      <p:ext uri="{BB962C8B-B14F-4D97-AF65-F5344CB8AC3E}">
        <p14:creationId xmlns:p14="http://schemas.microsoft.com/office/powerpoint/2010/main" val="3614358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p view of cubes connected with black lines">
            <a:extLst>
              <a:ext uri="{FF2B5EF4-FFF2-40B4-BE49-F238E27FC236}">
                <a16:creationId xmlns:a16="http://schemas.microsoft.com/office/drawing/2014/main" id="{1375EBCE-12E5-D70B-E48F-A66D01F1A9CD}"/>
              </a:ext>
            </a:extLst>
          </p:cNvPr>
          <p:cNvPicPr>
            <a:picLocks noChangeAspect="1"/>
          </p:cNvPicPr>
          <p:nvPr/>
        </p:nvPicPr>
        <p:blipFill rotWithShape="1">
          <a:blip r:embed="rId2">
            <a:duotone>
              <a:prstClr val="black"/>
              <a:prstClr val="white"/>
            </a:duotone>
            <a:alphaModFix amt="35000"/>
          </a:blip>
          <a:srcRect t="12500" b="12500"/>
          <a:stretch/>
        </p:blipFill>
        <p:spPr>
          <a:xfrm>
            <a:off x="20" y="10"/>
            <a:ext cx="12191980" cy="6857990"/>
          </a:xfrm>
          <a:prstGeom prst="rect">
            <a:avLst/>
          </a:prstGeom>
        </p:spPr>
      </p:pic>
      <p:sp>
        <p:nvSpPr>
          <p:cNvPr id="2" name="Title 1">
            <a:extLst>
              <a:ext uri="{FF2B5EF4-FFF2-40B4-BE49-F238E27FC236}">
                <a16:creationId xmlns:a16="http://schemas.microsoft.com/office/drawing/2014/main" id="{ABF04498-06F9-B244-9197-3C49A63DFAE1}"/>
              </a:ext>
            </a:extLst>
          </p:cNvPr>
          <p:cNvSpPr>
            <a:spLocks noGrp="1"/>
          </p:cNvSpPr>
          <p:nvPr>
            <p:ph type="title"/>
          </p:nvPr>
        </p:nvSpPr>
        <p:spPr>
          <a:xfrm>
            <a:off x="838201" y="1065862"/>
            <a:ext cx="3313164" cy="4726276"/>
          </a:xfrm>
        </p:spPr>
        <p:txBody>
          <a:bodyPr>
            <a:normAutofit/>
          </a:bodyPr>
          <a:lstStyle/>
          <a:p>
            <a:pPr algn="r"/>
            <a:r>
              <a:rPr lang="en-US" sz="4000"/>
              <a:t>Expected achievements and a timeframe</a:t>
            </a:r>
          </a:p>
        </p:txBody>
      </p:sp>
      <p:graphicFrame>
        <p:nvGraphicFramePr>
          <p:cNvPr id="4" name="Content Placeholder 3">
            <a:extLst>
              <a:ext uri="{FF2B5EF4-FFF2-40B4-BE49-F238E27FC236}">
                <a16:creationId xmlns:a16="http://schemas.microsoft.com/office/drawing/2014/main" id="{A76EAAEC-4422-734C-B3BA-6DCC46417E12}"/>
              </a:ext>
            </a:extLst>
          </p:cNvPr>
          <p:cNvGraphicFramePr>
            <a:graphicFrameLocks noGrp="1"/>
          </p:cNvGraphicFramePr>
          <p:nvPr>
            <p:ph idx="1"/>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7613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04498-06F9-B244-9197-3C49A63DFAE1}"/>
              </a:ext>
            </a:extLst>
          </p:cNvPr>
          <p:cNvSpPr>
            <a:spLocks noGrp="1"/>
          </p:cNvSpPr>
          <p:nvPr>
            <p:ph type="title"/>
          </p:nvPr>
        </p:nvSpPr>
        <p:spPr>
          <a:xfrm>
            <a:off x="594360" y="1209086"/>
            <a:ext cx="3876848" cy="4064925"/>
          </a:xfrm>
        </p:spPr>
        <p:txBody>
          <a:bodyPr anchor="ctr">
            <a:normAutofit fontScale="90000"/>
          </a:bodyPr>
          <a:lstStyle/>
          <a:p>
            <a:r>
              <a:rPr lang="en-US" sz="4600" dirty="0"/>
              <a:t>Operational institutional cooperation for relevant data collection and risk assessment</a:t>
            </a:r>
            <a:br>
              <a:rPr lang="en-US" sz="4600" dirty="0"/>
            </a:br>
            <a:r>
              <a:rPr lang="en-US" sz="4600" dirty="0"/>
              <a:t>2023-2024</a:t>
            </a:r>
          </a:p>
        </p:txBody>
      </p:sp>
      <p:graphicFrame>
        <p:nvGraphicFramePr>
          <p:cNvPr id="6" name="Content Placeholder 2">
            <a:extLst>
              <a:ext uri="{FF2B5EF4-FFF2-40B4-BE49-F238E27FC236}">
                <a16:creationId xmlns:a16="http://schemas.microsoft.com/office/drawing/2014/main" id="{D5BB0628-876D-BD07-776C-1F901E5EA4CA}"/>
              </a:ext>
            </a:extLst>
          </p:cNvPr>
          <p:cNvGraphicFramePr>
            <a:graphicFrameLocks noGrp="1"/>
          </p:cNvGraphicFramePr>
          <p:nvPr>
            <p:ph idx="1"/>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1145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p view of cubes connected with black lines">
            <a:extLst>
              <a:ext uri="{FF2B5EF4-FFF2-40B4-BE49-F238E27FC236}">
                <a16:creationId xmlns:a16="http://schemas.microsoft.com/office/drawing/2014/main" id="{1375EBCE-12E5-D70B-E48F-A66D01F1A9CD}"/>
              </a:ext>
            </a:extLst>
          </p:cNvPr>
          <p:cNvPicPr>
            <a:picLocks noChangeAspect="1"/>
          </p:cNvPicPr>
          <p:nvPr/>
        </p:nvPicPr>
        <p:blipFill rotWithShape="1">
          <a:blip r:embed="rId2">
            <a:duotone>
              <a:prstClr val="black"/>
              <a:prstClr val="white"/>
            </a:duotone>
            <a:alphaModFix amt="35000"/>
          </a:blip>
          <a:srcRect t="12500" b="12500"/>
          <a:stretch/>
        </p:blipFill>
        <p:spPr>
          <a:xfrm>
            <a:off x="20" y="10"/>
            <a:ext cx="12191980" cy="6857990"/>
          </a:xfrm>
          <a:prstGeom prst="rect">
            <a:avLst/>
          </a:prstGeom>
        </p:spPr>
      </p:pic>
      <p:sp>
        <p:nvSpPr>
          <p:cNvPr id="2" name="Title 1">
            <a:extLst>
              <a:ext uri="{FF2B5EF4-FFF2-40B4-BE49-F238E27FC236}">
                <a16:creationId xmlns:a16="http://schemas.microsoft.com/office/drawing/2014/main" id="{ABF04498-06F9-B244-9197-3C49A63DFAE1}"/>
              </a:ext>
            </a:extLst>
          </p:cNvPr>
          <p:cNvSpPr>
            <a:spLocks noGrp="1"/>
          </p:cNvSpPr>
          <p:nvPr>
            <p:ph type="title"/>
          </p:nvPr>
        </p:nvSpPr>
        <p:spPr>
          <a:xfrm>
            <a:off x="838201" y="1065862"/>
            <a:ext cx="3313164" cy="4726276"/>
          </a:xfrm>
        </p:spPr>
        <p:txBody>
          <a:bodyPr>
            <a:normAutofit/>
          </a:bodyPr>
          <a:lstStyle/>
          <a:p>
            <a:pPr algn="r"/>
            <a:r>
              <a:rPr lang="en-US" sz="4000" dirty="0"/>
              <a:t>Strengthen institutional capacities for the road infrastructure risk assessment</a:t>
            </a:r>
            <a:br>
              <a:rPr lang="en-US" sz="4000" dirty="0"/>
            </a:br>
            <a:r>
              <a:rPr lang="en-US" sz="4000" dirty="0"/>
              <a:t>2023-2025</a:t>
            </a:r>
          </a:p>
        </p:txBody>
      </p:sp>
      <p:graphicFrame>
        <p:nvGraphicFramePr>
          <p:cNvPr id="7" name="Content Placeholder 3">
            <a:extLst>
              <a:ext uri="{FF2B5EF4-FFF2-40B4-BE49-F238E27FC236}">
                <a16:creationId xmlns:a16="http://schemas.microsoft.com/office/drawing/2014/main" id="{41B549AE-D2AC-4505-8622-F01F3563C14F}"/>
              </a:ext>
            </a:extLst>
          </p:cNvPr>
          <p:cNvGraphicFramePr/>
          <p:nvPr>
            <p:extLst>
              <p:ext uri="{D42A27DB-BD31-4B8C-83A1-F6EECF244321}">
                <p14:modId xmlns:p14="http://schemas.microsoft.com/office/powerpoint/2010/main" val="3125898426"/>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8014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04498-06F9-B244-9197-3C49A63DFAE1}"/>
              </a:ext>
            </a:extLst>
          </p:cNvPr>
          <p:cNvSpPr>
            <a:spLocks noGrp="1"/>
          </p:cNvSpPr>
          <p:nvPr>
            <p:ph type="title"/>
          </p:nvPr>
        </p:nvSpPr>
        <p:spPr>
          <a:xfrm>
            <a:off x="4965430" y="629268"/>
            <a:ext cx="6586491" cy="1286160"/>
          </a:xfrm>
        </p:spPr>
        <p:txBody>
          <a:bodyPr anchor="b">
            <a:normAutofit fontScale="90000"/>
          </a:bodyPr>
          <a:lstStyle/>
          <a:p>
            <a:r>
              <a:rPr lang="en-US" sz="3700" dirty="0"/>
              <a:t>Strengthen institutional capacities for resilience planning and design</a:t>
            </a:r>
            <a:br>
              <a:rPr lang="en-US" sz="3700" dirty="0"/>
            </a:br>
            <a:r>
              <a:rPr lang="en-US" sz="3700" dirty="0"/>
              <a:t>2024-2026</a:t>
            </a:r>
          </a:p>
        </p:txBody>
      </p:sp>
      <p:pic>
        <p:nvPicPr>
          <p:cNvPr id="5" name="Picture 4" descr="Top view of cubes connected with black lines">
            <a:extLst>
              <a:ext uri="{FF2B5EF4-FFF2-40B4-BE49-F238E27FC236}">
                <a16:creationId xmlns:a16="http://schemas.microsoft.com/office/drawing/2014/main" id="{1375EBCE-12E5-D70B-E48F-A66D01F1A9CD}"/>
              </a:ext>
            </a:extLst>
          </p:cNvPr>
          <p:cNvPicPr>
            <a:picLocks noChangeAspect="1"/>
          </p:cNvPicPr>
          <p:nvPr/>
        </p:nvPicPr>
        <p:blipFill rotWithShape="1">
          <a:blip r:embed="rId2"/>
          <a:srcRect l="30000" r="19305"/>
          <a:stretch/>
        </p:blipFill>
        <p:spPr>
          <a:xfrm>
            <a:off x="20" y="10"/>
            <a:ext cx="4635571" cy="6857990"/>
          </a:xfrm>
          <a:prstGeom prst="rect">
            <a:avLst/>
          </a:prstGeom>
          <a:effectLst/>
        </p:spPr>
      </p:pic>
      <p:graphicFrame>
        <p:nvGraphicFramePr>
          <p:cNvPr id="13" name="Diagram 3">
            <a:extLst>
              <a:ext uri="{FF2B5EF4-FFF2-40B4-BE49-F238E27FC236}">
                <a16:creationId xmlns:a16="http://schemas.microsoft.com/office/drawing/2014/main" id="{B5D82D2C-8F31-724C-A386-0378690944C8}"/>
              </a:ext>
            </a:extLst>
          </p:cNvPr>
          <p:cNvGraphicFramePr/>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552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45760-F7E2-9A44-9CFA-06CF96871C0F}"/>
              </a:ext>
            </a:extLst>
          </p:cNvPr>
          <p:cNvSpPr>
            <a:spLocks noGrp="1"/>
          </p:cNvSpPr>
          <p:nvPr>
            <p:ph type="title"/>
          </p:nvPr>
        </p:nvSpPr>
        <p:spPr>
          <a:xfrm>
            <a:off x="630936" y="639520"/>
            <a:ext cx="3429000" cy="1719072"/>
          </a:xfrm>
        </p:spPr>
        <p:txBody>
          <a:bodyPr anchor="b">
            <a:normAutofit/>
          </a:bodyPr>
          <a:lstStyle/>
          <a:p>
            <a:r>
              <a:rPr lang="en-US" sz="2600"/>
              <a:t>Climate change projections in the region </a:t>
            </a:r>
            <a:br>
              <a:rPr lang="en-US" sz="2600"/>
            </a:br>
            <a:endParaRPr lang="en-US" sz="2600"/>
          </a:p>
        </p:txBody>
      </p:sp>
      <p:sp>
        <p:nvSpPr>
          <p:cNvPr id="6149" name="Content Placeholder 6148">
            <a:extLst>
              <a:ext uri="{FF2B5EF4-FFF2-40B4-BE49-F238E27FC236}">
                <a16:creationId xmlns:a16="http://schemas.microsoft.com/office/drawing/2014/main" id="{55A8C89D-A911-11EA-530D-3D03D3396D47}"/>
              </a:ext>
            </a:extLst>
          </p:cNvPr>
          <p:cNvSpPr>
            <a:spLocks noGrp="1"/>
          </p:cNvSpPr>
          <p:nvPr>
            <p:ph idx="1"/>
          </p:nvPr>
        </p:nvSpPr>
        <p:spPr>
          <a:xfrm>
            <a:off x="630936" y="2807208"/>
            <a:ext cx="3429000" cy="3410712"/>
          </a:xfrm>
        </p:spPr>
        <p:txBody>
          <a:bodyPr anchor="t">
            <a:normAutofit/>
          </a:bodyPr>
          <a:lstStyle/>
          <a:p>
            <a:r>
              <a:rPr lang="en-US" sz="1600" dirty="0" err="1"/>
              <a:t>Clima</a:t>
            </a:r>
            <a:r>
              <a:rPr lang="en-US" sz="1600" dirty="0"/>
              <a:t> Proof (High Resolution Climate Change Projections for road infrastructure planning, development and maintenance )</a:t>
            </a:r>
          </a:p>
          <a:p>
            <a:r>
              <a:rPr lang="en-US" sz="1600" dirty="0"/>
              <a:t>Climate Change in the West Balkans, </a:t>
            </a:r>
            <a:r>
              <a:rPr lang="en-US" sz="1600" dirty="0" err="1"/>
              <a:t>Zoi</a:t>
            </a:r>
            <a:r>
              <a:rPr lang="en-US" sz="1600" dirty="0"/>
              <a:t>̈ Environment Network on behalf of UNEP 2012</a:t>
            </a:r>
          </a:p>
          <a:p>
            <a:r>
              <a:rPr lang="en-US" sz="1600" dirty="0"/>
              <a:t>Study on climate change in the Western Balkans Region, Regional Cooperation Council 2020</a:t>
            </a:r>
          </a:p>
          <a:p>
            <a:r>
              <a:rPr lang="en-US" sz="1600" dirty="0"/>
              <a:t>National communication documents under the UNFCC  (contracting parties)</a:t>
            </a:r>
          </a:p>
          <a:p>
            <a:endParaRPr lang="en-US" sz="1600" dirty="0"/>
          </a:p>
          <a:p>
            <a:endParaRPr lang="en-US" sz="1600" dirty="0"/>
          </a:p>
        </p:txBody>
      </p:sp>
      <p:pic>
        <p:nvPicPr>
          <p:cNvPr id="6145" name="Picture 1" descr="page5image2808">
            <a:extLst>
              <a:ext uri="{FF2B5EF4-FFF2-40B4-BE49-F238E27FC236}">
                <a16:creationId xmlns:a16="http://schemas.microsoft.com/office/drawing/2014/main" id="{921F8ACE-E580-BE45-BC5E-B2FBBA2516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512065"/>
            <a:ext cx="6903720" cy="53504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B0581D-2A82-2440-B914-EA58200AB36C}"/>
              </a:ext>
            </a:extLst>
          </p:cNvPr>
          <p:cNvSpPr txBox="1"/>
          <p:nvPr/>
        </p:nvSpPr>
        <p:spPr>
          <a:xfrm>
            <a:off x="10246659" y="389965"/>
            <a:ext cx="1721223"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b="1" dirty="0"/>
              <a:t>Climate projections until year 2100</a:t>
            </a:r>
          </a:p>
        </p:txBody>
      </p:sp>
    </p:spTree>
    <p:extLst>
      <p:ext uri="{BB962C8B-B14F-4D97-AF65-F5344CB8AC3E}">
        <p14:creationId xmlns:p14="http://schemas.microsoft.com/office/powerpoint/2010/main" val="3515697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34C1-DDFB-C548-BA93-D1DDB7B1ECB0}"/>
              </a:ext>
            </a:extLst>
          </p:cNvPr>
          <p:cNvSpPr>
            <a:spLocks noGrp="1"/>
          </p:cNvSpPr>
          <p:nvPr>
            <p:ph type="title"/>
          </p:nvPr>
        </p:nvSpPr>
        <p:spPr>
          <a:xfrm>
            <a:off x="630936" y="457200"/>
            <a:ext cx="4343400" cy="1929384"/>
          </a:xfrm>
        </p:spPr>
        <p:txBody>
          <a:bodyPr anchor="ctr">
            <a:normAutofit/>
          </a:bodyPr>
          <a:lstStyle/>
          <a:p>
            <a:r>
              <a:rPr lang="en-US" sz="4800" dirty="0"/>
              <a:t>EU Technical guidelines</a:t>
            </a:r>
          </a:p>
        </p:txBody>
      </p:sp>
      <p:sp>
        <p:nvSpPr>
          <p:cNvPr id="3" name="Content Placeholder 2">
            <a:extLst>
              <a:ext uri="{FF2B5EF4-FFF2-40B4-BE49-F238E27FC236}">
                <a16:creationId xmlns:a16="http://schemas.microsoft.com/office/drawing/2014/main" id="{31630516-4A13-1E45-877C-C152EEC20074}"/>
              </a:ext>
            </a:extLst>
          </p:cNvPr>
          <p:cNvSpPr>
            <a:spLocks noGrp="1"/>
          </p:cNvSpPr>
          <p:nvPr>
            <p:ph idx="1"/>
          </p:nvPr>
        </p:nvSpPr>
        <p:spPr>
          <a:xfrm>
            <a:off x="5541263" y="457200"/>
            <a:ext cx="6007608" cy="1929384"/>
          </a:xfrm>
        </p:spPr>
        <p:txBody>
          <a:bodyPr anchor="ctr">
            <a:normAutofit/>
          </a:bodyPr>
          <a:lstStyle/>
          <a:p>
            <a:r>
              <a:rPr lang="en-US" sz="2200" dirty="0"/>
              <a:t>Refer to guidelines when preparing guidelines for climate risk mainstreaming into policies,  EIA, SEA as well as to national technical standards for preparing technical standards for resilient road design</a:t>
            </a:r>
          </a:p>
        </p:txBody>
      </p:sp>
      <p:pic>
        <p:nvPicPr>
          <p:cNvPr id="5" name="Picture 4">
            <a:extLst>
              <a:ext uri="{FF2B5EF4-FFF2-40B4-BE49-F238E27FC236}">
                <a16:creationId xmlns:a16="http://schemas.microsoft.com/office/drawing/2014/main" id="{E47CE245-58B5-D348-B47D-4D5D95021CF2}"/>
              </a:ext>
            </a:extLst>
          </p:cNvPr>
          <p:cNvPicPr>
            <a:picLocks noChangeAspect="1"/>
          </p:cNvPicPr>
          <p:nvPr/>
        </p:nvPicPr>
        <p:blipFill>
          <a:blip r:embed="rId2"/>
          <a:stretch>
            <a:fillRect/>
          </a:stretch>
        </p:blipFill>
        <p:spPr>
          <a:xfrm>
            <a:off x="927847" y="2147412"/>
            <a:ext cx="3296676" cy="4410270"/>
          </a:xfrm>
          <a:prstGeom prst="rect">
            <a:avLst/>
          </a:prstGeom>
        </p:spPr>
      </p:pic>
      <p:pic>
        <p:nvPicPr>
          <p:cNvPr id="4" name="Picture 3">
            <a:extLst>
              <a:ext uri="{FF2B5EF4-FFF2-40B4-BE49-F238E27FC236}">
                <a16:creationId xmlns:a16="http://schemas.microsoft.com/office/drawing/2014/main" id="{7AD7E3D6-3B40-764E-8BBD-5D73495CBE85}"/>
              </a:ext>
            </a:extLst>
          </p:cNvPr>
          <p:cNvPicPr>
            <a:picLocks noChangeAspect="1"/>
          </p:cNvPicPr>
          <p:nvPr/>
        </p:nvPicPr>
        <p:blipFill>
          <a:blip r:embed="rId3"/>
          <a:stretch>
            <a:fillRect/>
          </a:stretch>
        </p:blipFill>
        <p:spPr>
          <a:xfrm>
            <a:off x="6254496" y="3014563"/>
            <a:ext cx="5468112" cy="2788737"/>
          </a:xfrm>
          <a:prstGeom prst="rect">
            <a:avLst/>
          </a:prstGeom>
        </p:spPr>
      </p:pic>
    </p:spTree>
    <p:extLst>
      <p:ext uri="{BB962C8B-B14F-4D97-AF65-F5344CB8AC3E}">
        <p14:creationId xmlns:p14="http://schemas.microsoft.com/office/powerpoint/2010/main" val="1950189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61A74D-D3BF-3E42-AA01-BFDCA505D596}"/>
              </a:ext>
            </a:extLst>
          </p:cNvPr>
          <p:cNvSpPr>
            <a:spLocks noGrp="1"/>
          </p:cNvSpPr>
          <p:nvPr>
            <p:ph type="title"/>
          </p:nvPr>
        </p:nvSpPr>
        <p:spPr>
          <a:xfrm>
            <a:off x="572493" y="238539"/>
            <a:ext cx="11018520" cy="1434415"/>
          </a:xfrm>
        </p:spPr>
        <p:txBody>
          <a:bodyPr anchor="b">
            <a:normAutofit/>
          </a:bodyPr>
          <a:lstStyle/>
          <a:p>
            <a:r>
              <a:rPr lang="en-US" sz="3400"/>
              <a:t>We are open for your comments/suggestions/ amandments</a:t>
            </a:r>
            <a:br>
              <a:rPr lang="en-US" sz="3400"/>
            </a:br>
            <a:endParaRPr lang="en-US" sz="3400"/>
          </a:p>
        </p:txBody>
      </p:sp>
      <p:sp>
        <p:nvSpPr>
          <p:cNvPr id="4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0869E3A-2040-F9C5-0515-6736BF8A8A27}"/>
              </a:ext>
            </a:extLst>
          </p:cNvPr>
          <p:cNvSpPr>
            <a:spLocks noGrp="1"/>
          </p:cNvSpPr>
          <p:nvPr>
            <p:ph idx="1"/>
          </p:nvPr>
        </p:nvSpPr>
        <p:spPr>
          <a:xfrm>
            <a:off x="572493" y="2071316"/>
            <a:ext cx="6713552" cy="4119172"/>
          </a:xfrm>
        </p:spPr>
        <p:txBody>
          <a:bodyPr anchor="t">
            <a:normAutofit/>
          </a:bodyPr>
          <a:lstStyle/>
          <a:p>
            <a:r>
              <a:rPr lang="en-US" sz="2200"/>
              <a:t>Objectives?</a:t>
            </a:r>
          </a:p>
          <a:p>
            <a:r>
              <a:rPr lang="en-US" sz="2200"/>
              <a:t>Time frame?</a:t>
            </a:r>
          </a:p>
          <a:p>
            <a:r>
              <a:rPr lang="en-US" sz="2200"/>
              <a:t>Actions?</a:t>
            </a:r>
          </a:p>
          <a:p>
            <a:r>
              <a:rPr lang="en-US" sz="2200" dirty="0"/>
              <a:t>is there anything missing?</a:t>
            </a:r>
          </a:p>
        </p:txBody>
      </p:sp>
      <p:pic>
        <p:nvPicPr>
          <p:cNvPr id="4" name="Content Placeholder 3">
            <a:extLst>
              <a:ext uri="{FF2B5EF4-FFF2-40B4-BE49-F238E27FC236}">
                <a16:creationId xmlns:a16="http://schemas.microsoft.com/office/drawing/2014/main" id="{429466FC-7D3B-1241-AD3B-B3C556478D90}"/>
              </a:ext>
            </a:extLst>
          </p:cNvPr>
          <p:cNvPicPr>
            <a:picLocks noChangeAspect="1"/>
          </p:cNvPicPr>
          <p:nvPr/>
        </p:nvPicPr>
        <p:blipFill rotWithShape="1">
          <a:blip r:embed="rId2"/>
          <a:srcRect r="2" b="1028"/>
          <a:stretch/>
        </p:blipFill>
        <p:spPr>
          <a:xfrm>
            <a:off x="7675658" y="2093976"/>
            <a:ext cx="3941064" cy="4096512"/>
          </a:xfrm>
          <a:prstGeom prst="rect">
            <a:avLst/>
          </a:prstGeom>
        </p:spPr>
      </p:pic>
    </p:spTree>
    <p:extLst>
      <p:ext uri="{BB962C8B-B14F-4D97-AF65-F5344CB8AC3E}">
        <p14:creationId xmlns:p14="http://schemas.microsoft.com/office/powerpoint/2010/main" val="3891463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08409B6-245B-024A-853D-BDB790621D57}"/>
              </a:ext>
            </a:extLst>
          </p:cNvPr>
          <p:cNvSpPr>
            <a:spLocks noGrp="1"/>
          </p:cNvSpPr>
          <p:nvPr>
            <p:ph type="ctrTitle"/>
          </p:nvPr>
        </p:nvSpPr>
        <p:spPr>
          <a:xfrm>
            <a:off x="838200" y="1122362"/>
            <a:ext cx="6281928" cy="4135437"/>
          </a:xfrm>
        </p:spPr>
        <p:txBody>
          <a:bodyPr>
            <a:normAutofit/>
          </a:bodyPr>
          <a:lstStyle/>
          <a:p>
            <a:pPr algn="l"/>
            <a:r>
              <a:rPr lang="en-US" sz="6600"/>
              <a:t>Thank you for your attention !</a:t>
            </a:r>
          </a:p>
        </p:txBody>
      </p:sp>
      <p:sp>
        <p:nvSpPr>
          <p:cNvPr id="12"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C13BC120-1D06-7848-938C-139011EA5F16}"/>
              </a:ext>
            </a:extLst>
          </p:cNvPr>
          <p:cNvSpPr>
            <a:spLocks noGrp="1"/>
          </p:cNvSpPr>
          <p:nvPr>
            <p:ph type="subTitle" idx="1"/>
          </p:nvPr>
        </p:nvSpPr>
        <p:spPr>
          <a:xfrm>
            <a:off x="7928114" y="1232452"/>
            <a:ext cx="3200400" cy="3850919"/>
          </a:xfrm>
        </p:spPr>
        <p:txBody>
          <a:bodyPr anchor="b">
            <a:normAutofit/>
          </a:bodyPr>
          <a:lstStyle/>
          <a:p>
            <a:pPr algn="l"/>
            <a:r>
              <a:rPr lang="en-US" dirty="0">
                <a:solidFill>
                  <a:srgbClr val="FFFFFF"/>
                </a:solidFill>
              </a:rPr>
              <a:t>Prof. </a:t>
            </a:r>
            <a:r>
              <a:rPr lang="en-US" dirty="0" err="1">
                <a:solidFill>
                  <a:srgbClr val="FFFFFF"/>
                </a:solidFill>
              </a:rPr>
              <a:t>Sanda</a:t>
            </a:r>
            <a:r>
              <a:rPr lang="en-US" dirty="0">
                <a:solidFill>
                  <a:srgbClr val="FFFFFF"/>
                </a:solidFill>
              </a:rPr>
              <a:t> </a:t>
            </a:r>
            <a:r>
              <a:rPr lang="en-US" dirty="0" err="1">
                <a:solidFill>
                  <a:srgbClr val="FFFFFF"/>
                </a:solidFill>
              </a:rPr>
              <a:t>Midžić</a:t>
            </a:r>
            <a:r>
              <a:rPr lang="en-US" dirty="0">
                <a:solidFill>
                  <a:srgbClr val="FFFFFF"/>
                </a:solidFill>
              </a:rPr>
              <a:t> </a:t>
            </a:r>
            <a:r>
              <a:rPr lang="en-US" dirty="0" err="1">
                <a:solidFill>
                  <a:srgbClr val="FFFFFF"/>
                </a:solidFill>
              </a:rPr>
              <a:t>Kurtagić</a:t>
            </a:r>
            <a:r>
              <a:rPr lang="en-US" dirty="0">
                <a:solidFill>
                  <a:srgbClr val="FFFFFF"/>
                </a:solidFill>
              </a:rPr>
              <a:t>, </a:t>
            </a:r>
          </a:p>
          <a:p>
            <a:pPr algn="l"/>
            <a:r>
              <a:rPr lang="en-US" dirty="0">
                <a:solidFill>
                  <a:srgbClr val="FFFFFF"/>
                </a:solidFill>
              </a:rPr>
              <a:t>Center for Environment, Energy and Resources- CENER 21</a:t>
            </a:r>
          </a:p>
          <a:p>
            <a:pPr algn="l"/>
            <a:endParaRPr lang="en-US" dirty="0">
              <a:solidFill>
                <a:srgbClr val="FFFFFF"/>
              </a:solidFill>
            </a:endParaRPr>
          </a:p>
          <a:p>
            <a:pPr algn="l"/>
            <a:endParaRPr lang="en-US" dirty="0">
              <a:solidFill>
                <a:srgbClr val="FFFFFF"/>
              </a:solidFill>
            </a:endParaRPr>
          </a:p>
          <a:p>
            <a:pPr algn="l"/>
            <a:r>
              <a:rPr lang="en-US" dirty="0">
                <a:solidFill>
                  <a:srgbClr val="FFFFFF"/>
                </a:solidFill>
              </a:rPr>
              <a:t>Mike </a:t>
            </a:r>
            <a:r>
              <a:rPr lang="en-US" dirty="0" err="1">
                <a:solidFill>
                  <a:srgbClr val="FFFFFF"/>
                </a:solidFill>
              </a:rPr>
              <a:t>Woning</a:t>
            </a:r>
            <a:r>
              <a:rPr lang="en-US" dirty="0">
                <a:solidFill>
                  <a:srgbClr val="FFFFFF"/>
                </a:solidFill>
              </a:rPr>
              <a:t>, </a:t>
            </a:r>
            <a:r>
              <a:rPr lang="en-US" dirty="0" err="1">
                <a:solidFill>
                  <a:srgbClr val="FFFFFF"/>
                </a:solidFill>
              </a:rPr>
              <a:t>Deltares</a:t>
            </a:r>
            <a:endParaRPr lang="en-US" dirty="0">
              <a:solidFill>
                <a:srgbClr val="FFFFFF"/>
              </a:solidFill>
            </a:endParaRPr>
          </a:p>
          <a:p>
            <a:pPr algn="l"/>
            <a:endParaRPr lang="en-US" dirty="0">
              <a:solidFill>
                <a:srgbClr val="FFFFFF"/>
              </a:solidFill>
            </a:endParaRPr>
          </a:p>
        </p:txBody>
      </p:sp>
      <p:sp>
        <p:nvSpPr>
          <p:cNvPr id="14"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78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EBC0-6E3F-EB4E-9047-173730509DC1}"/>
              </a:ext>
            </a:extLst>
          </p:cNvPr>
          <p:cNvSpPr>
            <a:spLocks noGrp="1"/>
          </p:cNvSpPr>
          <p:nvPr>
            <p:ph type="title"/>
          </p:nvPr>
        </p:nvSpPr>
        <p:spPr>
          <a:xfrm>
            <a:off x="841248" y="256032"/>
            <a:ext cx="10506456" cy="1014984"/>
          </a:xfrm>
        </p:spPr>
        <p:txBody>
          <a:bodyPr anchor="b">
            <a:normAutofit/>
          </a:bodyPr>
          <a:lstStyle/>
          <a:p>
            <a:r>
              <a:rPr lang="en-US" dirty="0"/>
              <a:t>Hazard level</a:t>
            </a:r>
          </a:p>
        </p:txBody>
      </p:sp>
      <p:graphicFrame>
        <p:nvGraphicFramePr>
          <p:cNvPr id="4" name="Content Placeholder 3">
            <a:extLst>
              <a:ext uri="{FF2B5EF4-FFF2-40B4-BE49-F238E27FC236}">
                <a16:creationId xmlns:a16="http://schemas.microsoft.com/office/drawing/2014/main" id="{F85B9B7A-F47F-8F4D-B06A-C5748F4BBF27}"/>
              </a:ext>
            </a:extLst>
          </p:cNvPr>
          <p:cNvGraphicFramePr>
            <a:graphicFrameLocks noGrp="1"/>
          </p:cNvGraphicFramePr>
          <p:nvPr>
            <p:ph idx="1"/>
            <p:extLst>
              <p:ext uri="{D42A27DB-BD31-4B8C-83A1-F6EECF244321}">
                <p14:modId xmlns:p14="http://schemas.microsoft.com/office/powerpoint/2010/main" val="762764901"/>
              </p:ext>
            </p:extLst>
          </p:nvPr>
        </p:nvGraphicFramePr>
        <p:xfrm>
          <a:off x="841248" y="1939137"/>
          <a:ext cx="10515602" cy="3713220"/>
        </p:xfrm>
        <a:graphic>
          <a:graphicData uri="http://schemas.openxmlformats.org/drawingml/2006/table">
            <a:tbl>
              <a:tblPr firstRow="1" firstCol="1" bandRow="1">
                <a:tableStyleId>{5C22544A-7EE6-4342-B048-85BDC9FD1C3A}</a:tableStyleId>
              </a:tblPr>
              <a:tblGrid>
                <a:gridCol w="1787894">
                  <a:extLst>
                    <a:ext uri="{9D8B030D-6E8A-4147-A177-3AD203B41FA5}">
                      <a16:colId xmlns:a16="http://schemas.microsoft.com/office/drawing/2014/main" val="1155487615"/>
                    </a:ext>
                  </a:extLst>
                </a:gridCol>
                <a:gridCol w="1400280">
                  <a:extLst>
                    <a:ext uri="{9D8B030D-6E8A-4147-A177-3AD203B41FA5}">
                      <a16:colId xmlns:a16="http://schemas.microsoft.com/office/drawing/2014/main" val="1868572177"/>
                    </a:ext>
                  </a:extLst>
                </a:gridCol>
                <a:gridCol w="1547152">
                  <a:extLst>
                    <a:ext uri="{9D8B030D-6E8A-4147-A177-3AD203B41FA5}">
                      <a16:colId xmlns:a16="http://schemas.microsoft.com/office/drawing/2014/main" val="3857828869"/>
                    </a:ext>
                  </a:extLst>
                </a:gridCol>
                <a:gridCol w="1557180">
                  <a:extLst>
                    <a:ext uri="{9D8B030D-6E8A-4147-A177-3AD203B41FA5}">
                      <a16:colId xmlns:a16="http://schemas.microsoft.com/office/drawing/2014/main" val="181591644"/>
                    </a:ext>
                  </a:extLst>
                </a:gridCol>
                <a:gridCol w="1429326">
                  <a:extLst>
                    <a:ext uri="{9D8B030D-6E8A-4147-A177-3AD203B41FA5}">
                      <a16:colId xmlns:a16="http://schemas.microsoft.com/office/drawing/2014/main" val="3928441787"/>
                    </a:ext>
                  </a:extLst>
                </a:gridCol>
                <a:gridCol w="1396885">
                  <a:extLst>
                    <a:ext uri="{9D8B030D-6E8A-4147-A177-3AD203B41FA5}">
                      <a16:colId xmlns:a16="http://schemas.microsoft.com/office/drawing/2014/main" val="3169556371"/>
                    </a:ext>
                  </a:extLst>
                </a:gridCol>
                <a:gridCol w="1396885">
                  <a:extLst>
                    <a:ext uri="{9D8B030D-6E8A-4147-A177-3AD203B41FA5}">
                      <a16:colId xmlns:a16="http://schemas.microsoft.com/office/drawing/2014/main" val="3749787854"/>
                    </a:ext>
                  </a:extLst>
                </a:gridCol>
              </a:tblGrid>
              <a:tr h="652257">
                <a:tc>
                  <a:txBody>
                    <a:bodyPr/>
                    <a:lstStyle/>
                    <a:p>
                      <a:pPr algn="ctr">
                        <a:lnSpc>
                          <a:spcPct val="107000"/>
                        </a:lnSpc>
                        <a:spcAft>
                          <a:spcPts val="800"/>
                        </a:spcAft>
                      </a:pPr>
                      <a:r>
                        <a:rPr lang="bs-Latn-BA" sz="1900" dirty="0">
                          <a:effectLst/>
                        </a:rPr>
                        <a:t>Natural hazard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Albania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tc>
                <a:tc>
                  <a:txBody>
                    <a:bodyPr/>
                    <a:lstStyle/>
                    <a:p>
                      <a:pPr algn="ctr">
                        <a:lnSpc>
                          <a:spcPct val="107000"/>
                        </a:lnSpc>
                        <a:spcAft>
                          <a:spcPts val="800"/>
                        </a:spcAft>
                      </a:pPr>
                      <a:r>
                        <a:rPr lang="bs-Latn-BA" sz="1900">
                          <a:effectLst/>
                        </a:rPr>
                        <a:t>Bosnia and Herzegovina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Montengero</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tc>
                <a:tc>
                  <a:txBody>
                    <a:bodyPr/>
                    <a:lstStyle/>
                    <a:p>
                      <a:pPr algn="ctr">
                        <a:lnSpc>
                          <a:spcPct val="107000"/>
                        </a:lnSpc>
                        <a:spcAft>
                          <a:spcPts val="800"/>
                        </a:spcAft>
                      </a:pPr>
                      <a:r>
                        <a:rPr lang="bs-Latn-BA" sz="1900">
                          <a:effectLst/>
                        </a:rPr>
                        <a:t>N. Macedonia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tc>
                <a:tc>
                  <a:txBody>
                    <a:bodyPr/>
                    <a:lstStyle/>
                    <a:p>
                      <a:pPr algn="ctr">
                        <a:lnSpc>
                          <a:spcPct val="107000"/>
                        </a:lnSpc>
                        <a:spcAft>
                          <a:spcPts val="800"/>
                        </a:spcAft>
                      </a:pPr>
                      <a:r>
                        <a:rPr lang="bs-Latn-BA" sz="1900">
                          <a:effectLst/>
                        </a:rPr>
                        <a:t>Serbia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tc>
                <a:tc>
                  <a:txBody>
                    <a:bodyPr/>
                    <a:lstStyle/>
                    <a:p>
                      <a:pPr algn="ctr">
                        <a:spcAft>
                          <a:spcPts val="0"/>
                        </a:spcAft>
                      </a:pPr>
                      <a:r>
                        <a:rPr lang="bs-Latn-BA" sz="2000" dirty="0">
                          <a:effectLst/>
                        </a:rPr>
                        <a:t>Kosovo</a:t>
                      </a:r>
                      <a:r>
                        <a:rPr lang="en-US" sz="2000" dirty="0">
                          <a:effectLst/>
                          <a:latin typeface="Calibri" panose="020F0502020204030204" pitchFamily="34" charset="0"/>
                          <a:cs typeface="Times New Roman" panose="02020603050405020304" pitchFamily="18" charset="0"/>
                        </a:rPr>
                        <a:t>*</a:t>
                      </a:r>
                      <a:endParaRPr lang="bs-Latn-BA" sz="2000" dirty="0">
                        <a:effectLst/>
                      </a:endParaRPr>
                    </a:p>
                  </a:txBody>
                  <a:tcPr marL="82045" marR="82045" marT="0" marB="0"/>
                </a:tc>
                <a:extLst>
                  <a:ext uri="{0D108BD9-81ED-4DB2-BD59-A6C34878D82A}">
                    <a16:rowId xmlns:a16="http://schemas.microsoft.com/office/drawing/2014/main" val="3180887568"/>
                  </a:ext>
                </a:extLst>
              </a:tr>
              <a:tr h="340107">
                <a:tc>
                  <a:txBody>
                    <a:bodyPr/>
                    <a:lstStyle/>
                    <a:p>
                      <a:pPr algn="ctr">
                        <a:lnSpc>
                          <a:spcPct val="107000"/>
                        </a:lnSpc>
                        <a:spcAft>
                          <a:spcPts val="800"/>
                        </a:spcAft>
                      </a:pPr>
                      <a:r>
                        <a:rPr lang="bs-Latn-BA" sz="1900">
                          <a:effectLst/>
                        </a:rPr>
                        <a:t>River flood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extLst>
                  <a:ext uri="{0D108BD9-81ED-4DB2-BD59-A6C34878D82A}">
                    <a16:rowId xmlns:a16="http://schemas.microsoft.com/office/drawing/2014/main" val="3271288331"/>
                  </a:ext>
                </a:extLst>
              </a:tr>
              <a:tr h="340107">
                <a:tc>
                  <a:txBody>
                    <a:bodyPr/>
                    <a:lstStyle/>
                    <a:p>
                      <a:pPr algn="ctr">
                        <a:lnSpc>
                          <a:spcPct val="107000"/>
                        </a:lnSpc>
                        <a:spcAft>
                          <a:spcPts val="800"/>
                        </a:spcAft>
                      </a:pPr>
                      <a:r>
                        <a:rPr lang="bs-Latn-BA" sz="1900" dirty="0">
                          <a:effectLst/>
                        </a:rPr>
                        <a:t>Urban </a:t>
                      </a:r>
                      <a:r>
                        <a:rPr lang="bs-Latn-BA" sz="1900" dirty="0" err="1">
                          <a:effectLst/>
                        </a:rPr>
                        <a:t>flood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extLst>
                  <a:ext uri="{0D108BD9-81ED-4DB2-BD59-A6C34878D82A}">
                    <a16:rowId xmlns:a16="http://schemas.microsoft.com/office/drawing/2014/main" val="4196035492"/>
                  </a:ext>
                </a:extLst>
              </a:tr>
              <a:tr h="340107">
                <a:tc>
                  <a:txBody>
                    <a:bodyPr/>
                    <a:lstStyle/>
                    <a:p>
                      <a:pPr algn="ctr">
                        <a:lnSpc>
                          <a:spcPct val="107000"/>
                        </a:lnSpc>
                        <a:spcAft>
                          <a:spcPts val="800"/>
                        </a:spcAft>
                      </a:pPr>
                      <a:r>
                        <a:rPr lang="bs-Latn-BA" sz="1900">
                          <a:effectLst/>
                        </a:rPr>
                        <a:t>Coastal flood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extLst>
                  <a:ext uri="{0D108BD9-81ED-4DB2-BD59-A6C34878D82A}">
                    <a16:rowId xmlns:a16="http://schemas.microsoft.com/office/drawing/2014/main" val="2589578706"/>
                  </a:ext>
                </a:extLst>
              </a:tr>
              <a:tr h="340107">
                <a:tc>
                  <a:txBody>
                    <a:bodyPr/>
                    <a:lstStyle/>
                    <a:p>
                      <a:pPr algn="ctr">
                        <a:lnSpc>
                          <a:spcPct val="107000"/>
                        </a:lnSpc>
                        <a:spcAft>
                          <a:spcPts val="800"/>
                        </a:spcAft>
                      </a:pPr>
                      <a:r>
                        <a:rPr lang="bs-Latn-BA" sz="1900">
                          <a:effectLst/>
                        </a:rPr>
                        <a:t>Earthquake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extLst>
                  <a:ext uri="{0D108BD9-81ED-4DB2-BD59-A6C34878D82A}">
                    <a16:rowId xmlns:a16="http://schemas.microsoft.com/office/drawing/2014/main" val="4228482860"/>
                  </a:ext>
                </a:extLst>
              </a:tr>
              <a:tr h="340107">
                <a:tc>
                  <a:txBody>
                    <a:bodyPr/>
                    <a:lstStyle/>
                    <a:p>
                      <a:pPr algn="ctr">
                        <a:lnSpc>
                          <a:spcPct val="107000"/>
                        </a:lnSpc>
                        <a:spcAft>
                          <a:spcPts val="800"/>
                        </a:spcAft>
                      </a:pPr>
                      <a:r>
                        <a:rPr lang="bs-Latn-BA" sz="1900" dirty="0" err="1">
                          <a:effectLst/>
                        </a:rPr>
                        <a:t>Landslide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extLst>
                  <a:ext uri="{0D108BD9-81ED-4DB2-BD59-A6C34878D82A}">
                    <a16:rowId xmlns:a16="http://schemas.microsoft.com/office/drawing/2014/main" val="866336185"/>
                  </a:ext>
                </a:extLst>
              </a:tr>
              <a:tr h="340107">
                <a:tc>
                  <a:txBody>
                    <a:bodyPr/>
                    <a:lstStyle/>
                    <a:p>
                      <a:pPr algn="ctr">
                        <a:lnSpc>
                          <a:spcPct val="107000"/>
                        </a:lnSpc>
                        <a:spcAft>
                          <a:spcPts val="800"/>
                        </a:spcAft>
                      </a:pPr>
                      <a:r>
                        <a:rPr lang="bs-Latn-BA" sz="1900">
                          <a:effectLst/>
                        </a:rPr>
                        <a:t>Tsunami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Low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Low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extLst>
                  <a:ext uri="{0D108BD9-81ED-4DB2-BD59-A6C34878D82A}">
                    <a16:rowId xmlns:a16="http://schemas.microsoft.com/office/drawing/2014/main" val="2117562527"/>
                  </a:ext>
                </a:extLst>
              </a:tr>
              <a:tr h="340107">
                <a:tc>
                  <a:txBody>
                    <a:bodyPr/>
                    <a:lstStyle/>
                    <a:p>
                      <a:pPr algn="ctr">
                        <a:lnSpc>
                          <a:spcPct val="107000"/>
                        </a:lnSpc>
                        <a:spcAft>
                          <a:spcPts val="800"/>
                        </a:spcAft>
                      </a:pPr>
                      <a:r>
                        <a:rPr lang="bs-Latn-BA" sz="1900">
                          <a:effectLst/>
                        </a:rPr>
                        <a:t>Water scarcity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extLst>
                  <a:ext uri="{0D108BD9-81ED-4DB2-BD59-A6C34878D82A}">
                    <a16:rowId xmlns:a16="http://schemas.microsoft.com/office/drawing/2014/main" val="1292898126"/>
                  </a:ext>
                </a:extLst>
              </a:tr>
              <a:tr h="340107">
                <a:tc>
                  <a:txBody>
                    <a:bodyPr/>
                    <a:lstStyle/>
                    <a:p>
                      <a:pPr algn="ctr">
                        <a:lnSpc>
                          <a:spcPct val="107000"/>
                        </a:lnSpc>
                        <a:spcAft>
                          <a:spcPts val="800"/>
                        </a:spcAft>
                      </a:pPr>
                      <a:r>
                        <a:rPr lang="bs-Latn-BA" sz="1900">
                          <a:effectLst/>
                        </a:rPr>
                        <a:t>Extreme heat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Medium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extLst>
                  <a:ext uri="{0D108BD9-81ED-4DB2-BD59-A6C34878D82A}">
                    <a16:rowId xmlns:a16="http://schemas.microsoft.com/office/drawing/2014/main" val="619036353"/>
                  </a:ext>
                </a:extLst>
              </a:tr>
              <a:tr h="340107">
                <a:tc>
                  <a:txBody>
                    <a:bodyPr/>
                    <a:lstStyle/>
                    <a:p>
                      <a:pPr algn="ctr">
                        <a:lnSpc>
                          <a:spcPct val="107000"/>
                        </a:lnSpc>
                        <a:spcAft>
                          <a:spcPts val="800"/>
                        </a:spcAft>
                      </a:pPr>
                      <a:r>
                        <a:rPr lang="bs-Latn-BA" sz="1900">
                          <a:effectLst/>
                        </a:rPr>
                        <a:t>Wildfire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a:effectLst/>
                        </a:rPr>
                        <a:t>High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tc>
                  <a:txBody>
                    <a:bodyPr/>
                    <a:lstStyle/>
                    <a:p>
                      <a:pPr algn="ctr">
                        <a:lnSpc>
                          <a:spcPct val="107000"/>
                        </a:lnSpc>
                        <a:spcAft>
                          <a:spcPts val="800"/>
                        </a:spcAft>
                      </a:pPr>
                      <a:r>
                        <a:rPr lang="bs-Latn-BA" sz="1900" dirty="0" err="1">
                          <a:effectLst/>
                        </a:rPr>
                        <a:t>High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82045" marR="82045" marT="0" marB="0" anchor="ctr"/>
                </a:tc>
                <a:extLst>
                  <a:ext uri="{0D108BD9-81ED-4DB2-BD59-A6C34878D82A}">
                    <a16:rowId xmlns:a16="http://schemas.microsoft.com/office/drawing/2014/main" val="3543315040"/>
                  </a:ext>
                </a:extLst>
              </a:tr>
            </a:tbl>
          </a:graphicData>
        </a:graphic>
      </p:graphicFrame>
      <p:sp>
        <p:nvSpPr>
          <p:cNvPr id="5" name="Oval 4">
            <a:extLst>
              <a:ext uri="{FF2B5EF4-FFF2-40B4-BE49-F238E27FC236}">
                <a16:creationId xmlns:a16="http://schemas.microsoft.com/office/drawing/2014/main" id="{7A1E73B0-1A33-034E-8A61-FD5D20DFC982}"/>
              </a:ext>
            </a:extLst>
          </p:cNvPr>
          <p:cNvSpPr/>
          <p:nvPr/>
        </p:nvSpPr>
        <p:spPr>
          <a:xfrm>
            <a:off x="416859" y="2625394"/>
            <a:ext cx="11282082" cy="709477"/>
          </a:xfrm>
          <a:prstGeom prst="ellipse">
            <a:avLst/>
          </a:prstGeom>
          <a:noFill/>
          <a:ln w="57150">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9C81B8A-AE0B-1D46-AF03-513D1AB271DA}"/>
              </a:ext>
            </a:extLst>
          </p:cNvPr>
          <p:cNvSpPr/>
          <p:nvPr/>
        </p:nvSpPr>
        <p:spPr>
          <a:xfrm>
            <a:off x="354106" y="3888049"/>
            <a:ext cx="11282082" cy="478559"/>
          </a:xfrm>
          <a:prstGeom prst="ellipse">
            <a:avLst/>
          </a:prstGeom>
          <a:noFill/>
          <a:ln w="57150">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D26148-0301-4E4E-A939-7D1300F84556}"/>
              </a:ext>
            </a:extLst>
          </p:cNvPr>
          <p:cNvSpPr/>
          <p:nvPr/>
        </p:nvSpPr>
        <p:spPr>
          <a:xfrm>
            <a:off x="295835" y="5258508"/>
            <a:ext cx="11436955" cy="478560"/>
          </a:xfrm>
          <a:prstGeom prst="ellipse">
            <a:avLst/>
          </a:prstGeom>
          <a:noFill/>
          <a:ln w="57150">
            <a:solidFill>
              <a:srgbClr val="FF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45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8B771-CA56-2446-8C3D-53F4B54BC62D}"/>
              </a:ext>
            </a:extLst>
          </p:cNvPr>
          <p:cNvSpPr>
            <a:spLocks noGrp="1"/>
          </p:cNvSpPr>
          <p:nvPr>
            <p:ph type="title"/>
          </p:nvPr>
        </p:nvSpPr>
        <p:spPr/>
        <p:txBody>
          <a:bodyPr>
            <a:normAutofit/>
          </a:bodyPr>
          <a:lstStyle/>
          <a:p>
            <a:r>
              <a:rPr lang="en-US" b="1" dirty="0"/>
              <a:t>Road infrastructure vulnerability on climate change </a:t>
            </a:r>
            <a:endParaRPr lang="en-US" dirty="0"/>
          </a:p>
        </p:txBody>
      </p:sp>
      <p:pic>
        <p:nvPicPr>
          <p:cNvPr id="4" name="Content Placeholder 3" descr="A picture containing outdoor, sky, ground, nature&#10;&#10;Description automatically generated">
            <a:extLst>
              <a:ext uri="{FF2B5EF4-FFF2-40B4-BE49-F238E27FC236}">
                <a16:creationId xmlns:a16="http://schemas.microsoft.com/office/drawing/2014/main" id="{074184D1-5423-5C41-8F5D-9F0FEE74828E}"/>
              </a:ext>
            </a:extLst>
          </p:cNvPr>
          <p:cNvPicPr>
            <a:picLocks noGrp="1"/>
          </p:cNvPicPr>
          <p:nvPr>
            <p:ph idx="1"/>
          </p:nvPr>
        </p:nvPicPr>
        <p:blipFill>
          <a:blip r:embed="rId2"/>
          <a:stretch>
            <a:fillRect/>
          </a:stretch>
        </p:blipFill>
        <p:spPr>
          <a:xfrm>
            <a:off x="8027894" y="1690688"/>
            <a:ext cx="3808506" cy="2356877"/>
          </a:xfrm>
          <a:prstGeom prst="rect">
            <a:avLst/>
          </a:prstGeom>
        </p:spPr>
      </p:pic>
      <p:pic>
        <p:nvPicPr>
          <p:cNvPr id="5" name="Picture 4" descr="A picture containing ground, outdoor, rock, nature&#10;&#10;Description automatically generated">
            <a:extLst>
              <a:ext uri="{FF2B5EF4-FFF2-40B4-BE49-F238E27FC236}">
                <a16:creationId xmlns:a16="http://schemas.microsoft.com/office/drawing/2014/main" id="{A740DD11-1AD8-E149-9D63-7EC26C6C9A8F}"/>
              </a:ext>
            </a:extLst>
          </p:cNvPr>
          <p:cNvPicPr/>
          <p:nvPr/>
        </p:nvPicPr>
        <p:blipFill>
          <a:blip r:embed="rId3"/>
          <a:stretch>
            <a:fillRect/>
          </a:stretch>
        </p:blipFill>
        <p:spPr>
          <a:xfrm>
            <a:off x="5647765" y="1690688"/>
            <a:ext cx="2380129" cy="2356876"/>
          </a:xfrm>
          <a:prstGeom prst="rect">
            <a:avLst/>
          </a:prstGeom>
        </p:spPr>
      </p:pic>
      <p:sp>
        <p:nvSpPr>
          <p:cNvPr id="6" name="TextBox 5">
            <a:extLst>
              <a:ext uri="{FF2B5EF4-FFF2-40B4-BE49-F238E27FC236}">
                <a16:creationId xmlns:a16="http://schemas.microsoft.com/office/drawing/2014/main" id="{5B32141A-E1E9-C144-870C-A1ED9F104F15}"/>
              </a:ext>
            </a:extLst>
          </p:cNvPr>
          <p:cNvSpPr txBox="1"/>
          <p:nvPr/>
        </p:nvSpPr>
        <p:spPr>
          <a:xfrm>
            <a:off x="5669429" y="4464423"/>
            <a:ext cx="4262718" cy="646331"/>
          </a:xfrm>
          <a:prstGeom prst="rect">
            <a:avLst/>
          </a:prstGeom>
          <a:noFill/>
        </p:spPr>
        <p:txBody>
          <a:bodyPr wrap="square" rtlCol="0">
            <a:spAutoFit/>
          </a:bodyPr>
          <a:lstStyle/>
          <a:p>
            <a:r>
              <a:rPr lang="en-US" sz="3600" dirty="0"/>
              <a:t>Albania</a:t>
            </a:r>
          </a:p>
        </p:txBody>
      </p:sp>
      <p:sp>
        <p:nvSpPr>
          <p:cNvPr id="7" name="TextBox 6">
            <a:extLst>
              <a:ext uri="{FF2B5EF4-FFF2-40B4-BE49-F238E27FC236}">
                <a16:creationId xmlns:a16="http://schemas.microsoft.com/office/drawing/2014/main" id="{948CC993-C656-5C4E-9902-526FA9402AEB}"/>
              </a:ext>
            </a:extLst>
          </p:cNvPr>
          <p:cNvSpPr txBox="1"/>
          <p:nvPr/>
        </p:nvSpPr>
        <p:spPr>
          <a:xfrm>
            <a:off x="838200" y="1949824"/>
            <a:ext cx="4150659" cy="3139321"/>
          </a:xfrm>
          <a:prstGeom prst="rect">
            <a:avLst/>
          </a:prstGeom>
          <a:noFill/>
        </p:spPr>
        <p:txBody>
          <a:bodyPr wrap="square" rtlCol="0">
            <a:spAutoFit/>
          </a:bodyPr>
          <a:lstStyle/>
          <a:p>
            <a:r>
              <a:rPr lang="en-US" dirty="0"/>
              <a:t>Almost 5,000 households have suffered flood damage in Albania since torrential rainfall in December 2017. </a:t>
            </a:r>
          </a:p>
          <a:p>
            <a:r>
              <a:rPr lang="en-US" dirty="0"/>
              <a:t>Around 600 families are still homeless after being forced to evacuate. </a:t>
            </a:r>
          </a:p>
          <a:p>
            <a:r>
              <a:rPr lang="en-US" dirty="0"/>
              <a:t>Over </a:t>
            </a:r>
            <a:r>
              <a:rPr lang="en-US" b="1" dirty="0"/>
              <a:t>100 road sections and dozens of bridges have been damaged</a:t>
            </a:r>
            <a:r>
              <a:rPr lang="en-US" dirty="0"/>
              <a:t>, along with infrastructure such as power and water supply stations. </a:t>
            </a:r>
          </a:p>
          <a:p>
            <a:r>
              <a:rPr lang="en-US" dirty="0"/>
              <a:t>In the latest assessment, an area of around 15,000 hectares was under water</a:t>
            </a:r>
            <a:r>
              <a:rPr lang="en-US" dirty="0">
                <a:effectLst/>
              </a:rPr>
              <a:t> </a:t>
            </a:r>
            <a:endParaRPr lang="en-US" dirty="0"/>
          </a:p>
        </p:txBody>
      </p:sp>
    </p:spTree>
    <p:extLst>
      <p:ext uri="{BB962C8B-B14F-4D97-AF65-F5344CB8AC3E}">
        <p14:creationId xmlns:p14="http://schemas.microsoft.com/office/powerpoint/2010/main" val="2461218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9FAA72B-08E4-D745-9C92-322A177D7028}"/>
              </a:ext>
            </a:extLst>
          </p:cNvPr>
          <p:cNvSpPr>
            <a:spLocks noGrp="1"/>
          </p:cNvSpPr>
          <p:nvPr>
            <p:ph type="title"/>
          </p:nvPr>
        </p:nvSpPr>
        <p:spPr>
          <a:xfrm>
            <a:off x="630936" y="457200"/>
            <a:ext cx="4343400" cy="1929384"/>
          </a:xfrm>
        </p:spPr>
        <p:txBody>
          <a:bodyPr anchor="ctr">
            <a:normAutofit/>
          </a:bodyPr>
          <a:lstStyle/>
          <a:p>
            <a:r>
              <a:rPr lang="en-US" sz="4800"/>
              <a:t>Bosnia and Herzegovina</a:t>
            </a:r>
          </a:p>
        </p:txBody>
      </p:sp>
      <p:sp>
        <p:nvSpPr>
          <p:cNvPr id="13" name="Content Placeholder 12">
            <a:extLst>
              <a:ext uri="{FF2B5EF4-FFF2-40B4-BE49-F238E27FC236}">
                <a16:creationId xmlns:a16="http://schemas.microsoft.com/office/drawing/2014/main" id="{6DB67EB9-A075-E9D8-9051-14DD17419436}"/>
              </a:ext>
            </a:extLst>
          </p:cNvPr>
          <p:cNvSpPr>
            <a:spLocks noGrp="1"/>
          </p:cNvSpPr>
          <p:nvPr>
            <p:ph idx="1"/>
          </p:nvPr>
        </p:nvSpPr>
        <p:spPr>
          <a:xfrm>
            <a:off x="5541263" y="457200"/>
            <a:ext cx="6007608" cy="1929384"/>
          </a:xfrm>
        </p:spPr>
        <p:txBody>
          <a:bodyPr anchor="ctr">
            <a:normAutofit fontScale="85000" lnSpcReduction="20000"/>
          </a:bodyPr>
          <a:lstStyle/>
          <a:p>
            <a:r>
              <a:rPr lang="en-GB" sz="2400" dirty="0">
                <a:latin typeface="Calibri" panose="020F0502020204030204" pitchFamily="34" charset="0"/>
                <a:ea typeface="Calibri" panose="020F0502020204030204" pitchFamily="34" charset="0"/>
                <a:cs typeface="Times New Roman" panose="02020603050405020304" pitchFamily="18" charset="0"/>
              </a:rPr>
              <a:t>Floods in </a:t>
            </a:r>
            <a:r>
              <a:rPr lang="en-GB" sz="2400" dirty="0" err="1">
                <a:latin typeface="Calibri" panose="020F0502020204030204" pitchFamily="34" charset="0"/>
                <a:ea typeface="Calibri" panose="020F0502020204030204" pitchFamily="34" charset="0"/>
                <a:cs typeface="Times New Roman" panose="02020603050405020304" pitchFamily="18" charset="0"/>
              </a:rPr>
              <a:t>BiH</a:t>
            </a:r>
            <a:r>
              <a:rPr lang="en-GB" sz="2400" dirty="0">
                <a:latin typeface="Calibri" panose="020F0502020204030204" pitchFamily="34" charset="0"/>
                <a:ea typeface="Calibri" panose="020F0502020204030204" pitchFamily="34" charset="0"/>
                <a:cs typeface="Times New Roman" panose="02020603050405020304" pitchFamily="18" charset="0"/>
              </a:rPr>
              <a:t> represent more than 50% of the frequency of internationally reported hazard losses between 1990 and 2014, followed by extreme temperatures and droughts. Similarly, floods caused 62.2% of the mortality cases and 63.7% of economic losses within the same time. In fact, the average annual loss by floods in </a:t>
            </a:r>
            <a:r>
              <a:rPr lang="en-GB" sz="2400" dirty="0" err="1">
                <a:latin typeface="Calibri" panose="020F0502020204030204" pitchFamily="34" charset="0"/>
                <a:ea typeface="Calibri" panose="020F0502020204030204" pitchFamily="34" charset="0"/>
                <a:cs typeface="Times New Roman" panose="02020603050405020304" pitchFamily="18" charset="0"/>
              </a:rPr>
              <a:t>BiH</a:t>
            </a:r>
            <a:r>
              <a:rPr lang="en-GB" sz="2400" dirty="0">
                <a:latin typeface="Calibri" panose="020F0502020204030204" pitchFamily="34" charset="0"/>
                <a:ea typeface="Calibri" panose="020F0502020204030204" pitchFamily="34" charset="0"/>
                <a:cs typeface="Times New Roman" panose="02020603050405020304" pitchFamily="18" charset="0"/>
              </a:rPr>
              <a:t> was around 55 million USD</a:t>
            </a:r>
            <a:r>
              <a:rPr lang="en-US" sz="2400" dirty="0">
                <a:effectLst/>
              </a:rPr>
              <a:t> </a:t>
            </a:r>
            <a:endParaRPr lang="en-US" sz="2400" dirty="0"/>
          </a:p>
        </p:txBody>
      </p:sp>
      <p:pic>
        <p:nvPicPr>
          <p:cNvPr id="4" name="Picture 3" descr="A road with trees on the side&#10;&#10;Description automatically generated with medium confidence">
            <a:extLst>
              <a:ext uri="{FF2B5EF4-FFF2-40B4-BE49-F238E27FC236}">
                <a16:creationId xmlns:a16="http://schemas.microsoft.com/office/drawing/2014/main" id="{36CA3155-F860-E342-88DA-1641FCC810D8}"/>
              </a:ext>
            </a:extLst>
          </p:cNvPr>
          <p:cNvPicPr/>
          <p:nvPr/>
        </p:nvPicPr>
        <p:blipFill>
          <a:blip r:embed="rId2"/>
          <a:stretch>
            <a:fillRect/>
          </a:stretch>
        </p:blipFill>
        <p:spPr>
          <a:xfrm>
            <a:off x="747776" y="2569464"/>
            <a:ext cx="4905247" cy="3678936"/>
          </a:xfrm>
          <a:prstGeom prst="rect">
            <a:avLst/>
          </a:prstGeom>
        </p:spPr>
      </p:pic>
      <p:pic>
        <p:nvPicPr>
          <p:cNvPr id="5" name="Content Placeholder 4" descr="A picture containing tree, outdoor, sky, wooded&#10;&#10;Description automatically generated">
            <a:extLst>
              <a:ext uri="{FF2B5EF4-FFF2-40B4-BE49-F238E27FC236}">
                <a16:creationId xmlns:a16="http://schemas.microsoft.com/office/drawing/2014/main" id="{0C73AEB4-DFEF-B64E-8406-D5580B0CBAAE}"/>
              </a:ext>
            </a:extLst>
          </p:cNvPr>
          <p:cNvPicPr>
            <a:picLocks/>
          </p:cNvPicPr>
          <p:nvPr/>
        </p:nvPicPr>
        <p:blipFill>
          <a:blip r:embed="rId3"/>
          <a:stretch>
            <a:fillRect/>
          </a:stretch>
        </p:blipFill>
        <p:spPr>
          <a:xfrm>
            <a:off x="6535928" y="2569464"/>
            <a:ext cx="4905247" cy="3678936"/>
          </a:xfrm>
          <a:prstGeom prst="rect">
            <a:avLst/>
          </a:prstGeom>
        </p:spPr>
      </p:pic>
    </p:spTree>
    <p:extLst>
      <p:ext uri="{BB962C8B-B14F-4D97-AF65-F5344CB8AC3E}">
        <p14:creationId xmlns:p14="http://schemas.microsoft.com/office/powerpoint/2010/main" val="3500717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3BAAF-BB18-804A-B080-17C23576D5DB}"/>
              </a:ext>
            </a:extLst>
          </p:cNvPr>
          <p:cNvSpPr>
            <a:spLocks noGrp="1"/>
          </p:cNvSpPr>
          <p:nvPr>
            <p:ph type="title"/>
          </p:nvPr>
        </p:nvSpPr>
        <p:spPr>
          <a:xfrm>
            <a:off x="838201" y="365125"/>
            <a:ext cx="3816095" cy="1938076"/>
          </a:xfrm>
        </p:spPr>
        <p:txBody>
          <a:bodyPr>
            <a:normAutofit/>
          </a:bodyPr>
          <a:lstStyle/>
          <a:p>
            <a:pPr>
              <a:spcAft>
                <a:spcPts val="0"/>
              </a:spcAft>
            </a:pPr>
            <a:r>
              <a:rPr lang="bs-Latn-BA" dirty="0"/>
              <a:t>Kosovo</a:t>
            </a:r>
            <a:r>
              <a:rPr lang="en-US" dirty="0"/>
              <a:t>*</a:t>
            </a:r>
          </a:p>
        </p:txBody>
      </p:sp>
      <p:sp>
        <p:nvSpPr>
          <p:cNvPr id="9" name="Content Placeholder 8">
            <a:extLst>
              <a:ext uri="{FF2B5EF4-FFF2-40B4-BE49-F238E27FC236}">
                <a16:creationId xmlns:a16="http://schemas.microsoft.com/office/drawing/2014/main" id="{33E767E5-30FE-CBDD-7011-1DB8DA3A5CDE}"/>
              </a:ext>
            </a:extLst>
          </p:cNvPr>
          <p:cNvSpPr>
            <a:spLocks noGrp="1"/>
          </p:cNvSpPr>
          <p:nvPr>
            <p:ph idx="1"/>
          </p:nvPr>
        </p:nvSpPr>
        <p:spPr>
          <a:xfrm>
            <a:off x="838201" y="2482589"/>
            <a:ext cx="3816096" cy="3694373"/>
          </a:xfrm>
        </p:spPr>
        <p:txBody>
          <a:bodyPr>
            <a:normAutofit/>
          </a:bodyPr>
          <a:lstStyle/>
          <a:p>
            <a:r>
              <a:rPr lang="en-US" sz="2000" dirty="0"/>
              <a:t>Kosovo had experienced a 100-year return period </a:t>
            </a:r>
            <a:r>
              <a:rPr lang="en-US" sz="2000" b="1" dirty="0"/>
              <a:t>flood </a:t>
            </a:r>
            <a:r>
              <a:rPr lang="en-US" sz="2000" dirty="0"/>
              <a:t>event in </a:t>
            </a:r>
            <a:r>
              <a:rPr lang="en-US" sz="2000" b="1" dirty="0"/>
              <a:t>2015, </a:t>
            </a:r>
            <a:r>
              <a:rPr lang="en-US" sz="2000" dirty="0"/>
              <a:t>the affected GDP was estimated about $200 million. </a:t>
            </a:r>
          </a:p>
          <a:p>
            <a:r>
              <a:rPr lang="en-US" sz="2000" dirty="0"/>
              <a:t>The annual average population affected </a:t>
            </a:r>
            <a:r>
              <a:rPr lang="en-US" sz="2000" b="1" dirty="0"/>
              <a:t>by earthquakes</a:t>
            </a:r>
            <a:r>
              <a:rPr lang="en-US" sz="2000" dirty="0"/>
              <a:t> in Kosovo is about </a:t>
            </a:r>
            <a:r>
              <a:rPr lang="en-US" sz="2000" b="1" dirty="0"/>
              <a:t>30,000 </a:t>
            </a:r>
            <a:r>
              <a:rPr lang="en-US" sz="2000" dirty="0"/>
              <a:t>and the annual average affected </a:t>
            </a:r>
            <a:r>
              <a:rPr lang="en-US" sz="2000" b="1" dirty="0"/>
              <a:t>GDP </a:t>
            </a:r>
            <a:r>
              <a:rPr lang="en-US" sz="2000" dirty="0"/>
              <a:t>about </a:t>
            </a:r>
            <a:r>
              <a:rPr lang="en-US" sz="2000" b="1" dirty="0"/>
              <a:t>$90 </a:t>
            </a:r>
            <a:r>
              <a:rPr lang="en-US" sz="2000" dirty="0"/>
              <a:t>million. </a:t>
            </a:r>
          </a:p>
          <a:p>
            <a:r>
              <a:rPr lang="en-US" sz="2000" dirty="0"/>
              <a:t>(Source WB)</a:t>
            </a:r>
          </a:p>
          <a:p>
            <a:endParaRPr lang="en-US" sz="2000" dirty="0"/>
          </a:p>
          <a:p>
            <a:endParaRPr lang="en-US" sz="2000" dirty="0"/>
          </a:p>
        </p:txBody>
      </p:sp>
      <p:pic>
        <p:nvPicPr>
          <p:cNvPr id="4" name="Content Placeholder 3" descr="A picture containing outdoor, ground, nature, shore&#10;&#10;Description automatically generated">
            <a:extLst>
              <a:ext uri="{FF2B5EF4-FFF2-40B4-BE49-F238E27FC236}">
                <a16:creationId xmlns:a16="http://schemas.microsoft.com/office/drawing/2014/main" id="{7FDC5820-B8CF-3C4D-AAE0-A28B15F69571}"/>
              </a:ext>
            </a:extLst>
          </p:cNvPr>
          <p:cNvPicPr>
            <a:picLocks/>
          </p:cNvPicPr>
          <p:nvPr/>
        </p:nvPicPr>
        <p:blipFill rotWithShape="1">
          <a:blip r:embed="rId2"/>
          <a:srcRect t="2417" r="-1" b="21063"/>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descr="A group of people standing on a road with a car on it&#10;&#10;Description automatically generated with low confidence">
            <a:extLst>
              <a:ext uri="{FF2B5EF4-FFF2-40B4-BE49-F238E27FC236}">
                <a16:creationId xmlns:a16="http://schemas.microsoft.com/office/drawing/2014/main" id="{DD209EC4-3018-224C-AEE5-D6B183390C81}"/>
              </a:ext>
            </a:extLst>
          </p:cNvPr>
          <p:cNvPicPr/>
          <p:nvPr/>
        </p:nvPicPr>
        <p:blipFill rotWithShape="1">
          <a:blip r:embed="rId3"/>
          <a:srcRect t="15262" b="21104"/>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745529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C6F7-C1AD-894A-BBD1-9DB788F900B1}"/>
              </a:ext>
            </a:extLst>
          </p:cNvPr>
          <p:cNvSpPr>
            <a:spLocks noGrp="1"/>
          </p:cNvSpPr>
          <p:nvPr>
            <p:ph type="title"/>
          </p:nvPr>
        </p:nvSpPr>
        <p:spPr>
          <a:xfrm>
            <a:off x="640080" y="325369"/>
            <a:ext cx="4368602" cy="1956841"/>
          </a:xfrm>
        </p:spPr>
        <p:txBody>
          <a:bodyPr anchor="b">
            <a:normAutofit/>
          </a:bodyPr>
          <a:lstStyle/>
          <a:p>
            <a:r>
              <a:rPr lang="en-US" sz="5400"/>
              <a:t>Montengero</a:t>
            </a:r>
          </a:p>
        </p:txBody>
      </p:sp>
      <p:sp>
        <p:nvSpPr>
          <p:cNvPr id="8" name="Content Placeholder 7">
            <a:extLst>
              <a:ext uri="{FF2B5EF4-FFF2-40B4-BE49-F238E27FC236}">
                <a16:creationId xmlns:a16="http://schemas.microsoft.com/office/drawing/2014/main" id="{32358A83-ED8F-1285-BA6A-25D6229FCD1C}"/>
              </a:ext>
            </a:extLst>
          </p:cNvPr>
          <p:cNvSpPr>
            <a:spLocks noGrp="1"/>
          </p:cNvSpPr>
          <p:nvPr>
            <p:ph idx="1"/>
          </p:nvPr>
        </p:nvSpPr>
        <p:spPr>
          <a:xfrm>
            <a:off x="640080" y="2872899"/>
            <a:ext cx="4243589" cy="3320668"/>
          </a:xfrm>
        </p:spPr>
        <p:txBody>
          <a:bodyPr>
            <a:normAutofit fontScale="62500" lnSpcReduction="20000"/>
          </a:bodyPr>
          <a:lstStyle/>
          <a:p>
            <a:r>
              <a:rPr lang="en-US" dirty="0"/>
              <a:t>The economic damages after 1979 earthquake totaled approximately </a:t>
            </a:r>
            <a:r>
              <a:rPr lang="en-US" b="1" dirty="0"/>
              <a:t>10% GPD of what was then then the Federal Republic of Yugoslavia</a:t>
            </a:r>
            <a:r>
              <a:rPr lang="en-US" dirty="0"/>
              <a:t>, representing around </a:t>
            </a:r>
            <a:r>
              <a:rPr lang="en-US" b="1" dirty="0"/>
              <a:t>4 billion euros </a:t>
            </a:r>
            <a:r>
              <a:rPr lang="en-US" dirty="0"/>
              <a:t>in today’s values. The knock-on effects on transport, healthcare and schools was severe. The roads and railways were heavily hit, with almost </a:t>
            </a:r>
            <a:r>
              <a:rPr lang="en-US" b="1" dirty="0"/>
              <a:t>550 km </a:t>
            </a:r>
            <a:r>
              <a:rPr lang="en-US" dirty="0"/>
              <a:t>of major and regional roads in the country requiring repair. The earthquake also had a major impact on social services, healthcare and schools. 240 school facilities were damaged and 53 health services were impacted.</a:t>
            </a:r>
            <a:endParaRPr lang="en-US" sz="2200" dirty="0"/>
          </a:p>
        </p:txBody>
      </p:sp>
      <p:pic>
        <p:nvPicPr>
          <p:cNvPr id="5" name="Picture 4">
            <a:extLst>
              <a:ext uri="{FF2B5EF4-FFF2-40B4-BE49-F238E27FC236}">
                <a16:creationId xmlns:a16="http://schemas.microsoft.com/office/drawing/2014/main" id="{2125EE65-6E22-BA45-9D75-A816ABE7D302}"/>
              </a:ext>
            </a:extLst>
          </p:cNvPr>
          <p:cNvPicPr>
            <a:picLocks noChangeAspect="1"/>
          </p:cNvPicPr>
          <p:nvPr/>
        </p:nvPicPr>
        <p:blipFill rotWithShape="1">
          <a:blip r:embed="rId2"/>
          <a:srcRect t="5051" r="-1" b="2017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62643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88EE8A80C76448BFA42A83231CD7AA" ma:contentTypeVersion="14" ma:contentTypeDescription="Create a new document." ma:contentTypeScope="" ma:versionID="4403d223888980ca188cacad866fcde8">
  <xsd:schema xmlns:xsd="http://www.w3.org/2001/XMLSchema" xmlns:xs="http://www.w3.org/2001/XMLSchema" xmlns:p="http://schemas.microsoft.com/office/2006/metadata/properties" xmlns:ns3="f2edf767-d6d7-424c-9a35-dbb0aea069ee" xmlns:ns4="1889aad2-b046-43fa-bb7f-6903f54e9120" targetNamespace="http://schemas.microsoft.com/office/2006/metadata/properties" ma:root="true" ma:fieldsID="a0ebbe1a7afa3d1fd7e6d4c575de8b69" ns3:_="" ns4:_="">
    <xsd:import namespace="f2edf767-d6d7-424c-9a35-dbb0aea069ee"/>
    <xsd:import namespace="1889aad2-b046-43fa-bb7f-6903f54e912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edf767-d6d7-424c-9a35-dbb0aea06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889aad2-b046-43fa-bb7f-6903f54e912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633A89-E716-4C84-A34D-EC9C17D9B664}">
  <ds:schemaRefs>
    <ds:schemaRef ds:uri="http://schemas.microsoft.com/sharepoint/v3/contenttype/forms"/>
  </ds:schemaRefs>
</ds:datastoreItem>
</file>

<file path=customXml/itemProps2.xml><?xml version="1.0" encoding="utf-8"?>
<ds:datastoreItem xmlns:ds="http://schemas.openxmlformats.org/officeDocument/2006/customXml" ds:itemID="{EBEE1C51-0EC1-438F-A45D-D841582252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edf767-d6d7-424c-9a35-dbb0aea069ee"/>
    <ds:schemaRef ds:uri="1889aad2-b046-43fa-bb7f-6903f54e91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CFE752-B3E7-4AE9-A6D9-0635E95F2DAF}">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f2edf767-d6d7-424c-9a35-dbb0aea069ee"/>
    <ds:schemaRef ds:uri="http://purl.org/dc/terms/"/>
    <ds:schemaRef ds:uri="http://schemas.openxmlformats.org/package/2006/metadata/core-properties"/>
    <ds:schemaRef ds:uri="1889aad2-b046-43fa-bb7f-6903f54e912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416</TotalTime>
  <Words>3258</Words>
  <Application>Microsoft Office PowerPoint</Application>
  <PresentationFormat>Widescreen</PresentationFormat>
  <Paragraphs>615</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 Narrow</vt:lpstr>
      <vt:lpstr>Arial,Bold</vt:lpstr>
      <vt:lpstr>Calibri</vt:lpstr>
      <vt:lpstr>Calibri Light</vt:lpstr>
      <vt:lpstr>Times New Roman</vt:lpstr>
      <vt:lpstr>Wingdings</vt:lpstr>
      <vt:lpstr>Office Theme</vt:lpstr>
      <vt:lpstr>Regional strategy for climate resilient infrastructure </vt:lpstr>
      <vt:lpstr>Preparation of the strategy</vt:lpstr>
      <vt:lpstr>The Strategy</vt:lpstr>
      <vt:lpstr>Climate change projections in the region  </vt:lpstr>
      <vt:lpstr>Hazard level</vt:lpstr>
      <vt:lpstr>Road infrastructure vulnerability on climate change </vt:lpstr>
      <vt:lpstr>Bosnia and Herzegovina</vt:lpstr>
      <vt:lpstr>Kosovo*</vt:lpstr>
      <vt:lpstr>Montengero</vt:lpstr>
      <vt:lpstr>N. Macedonia</vt:lpstr>
      <vt:lpstr>Serbia</vt:lpstr>
      <vt:lpstr>Database on damages from disasters (UNDRR) </vt:lpstr>
      <vt:lpstr>Resilience Planning in Road Infrastructure Development  </vt:lpstr>
      <vt:lpstr>Resilience planning -Institutional framework</vt:lpstr>
      <vt:lpstr>Institutional gaps</vt:lpstr>
      <vt:lpstr>Policy framework</vt:lpstr>
      <vt:lpstr>PowerPoint Presentation</vt:lpstr>
      <vt:lpstr>Policy gaps</vt:lpstr>
      <vt:lpstr>Hazard/risk assessment</vt:lpstr>
      <vt:lpstr>PowerPoint Presentation</vt:lpstr>
      <vt:lpstr>Hazard/risk assessment implementation gaps</vt:lpstr>
      <vt:lpstr>Risk assessment planning- good practice (Serbia)</vt:lpstr>
      <vt:lpstr>Risk assessment planning- good practice</vt:lpstr>
      <vt:lpstr>Recommendations to increase climate resilience of road infrastructure</vt:lpstr>
      <vt:lpstr>Brief recap of what is needed to build resilience</vt:lpstr>
      <vt:lpstr>Most important main aspects that require attention </vt:lpstr>
      <vt:lpstr>Data: climate and weather data (I)</vt:lpstr>
      <vt:lpstr>Data: climate and weather (II)</vt:lpstr>
      <vt:lpstr>Data: damages &amp; losses</vt:lpstr>
      <vt:lpstr>Skill &amp; experience for resilience assessments</vt:lpstr>
      <vt:lpstr>Institutional framework</vt:lpstr>
      <vt:lpstr>Institutional framework</vt:lpstr>
      <vt:lpstr>Overview of recommendations</vt:lpstr>
      <vt:lpstr>Final thoughts</vt:lpstr>
      <vt:lpstr>Road map for adaptation planning</vt:lpstr>
      <vt:lpstr>Expected achievements and a timeframe</vt:lpstr>
      <vt:lpstr>Operational institutional cooperation for relevant data collection and risk assessment 2023-2024</vt:lpstr>
      <vt:lpstr>Strengthen institutional capacities for the road infrastructure risk assessment 2023-2025</vt:lpstr>
      <vt:lpstr>Strengthen institutional capacities for resilience planning and design 2024-2026</vt:lpstr>
      <vt:lpstr>EU Technical guidelines</vt:lpstr>
      <vt:lpstr>We are open for your comments/suggestions/ amandments </vt:lpstr>
      <vt:lpstr>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strategy for climate resilient infrastructure</dc:title>
  <dc:creator>Sanda Midžić Kurtagić</dc:creator>
  <cp:lastModifiedBy>Maja Kurtagić</cp:lastModifiedBy>
  <cp:revision>7</cp:revision>
  <dcterms:created xsi:type="dcterms:W3CDTF">2022-07-06T19:50:32Z</dcterms:created>
  <dcterms:modified xsi:type="dcterms:W3CDTF">2022-08-30T14:13:02Z</dcterms:modified>
</cp:coreProperties>
</file>