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24"/>
  </p:sldMasterIdLst>
  <p:notesMasterIdLst>
    <p:notesMasterId r:id="rId43"/>
  </p:notesMasterIdLst>
  <p:handoutMasterIdLst>
    <p:handoutMasterId r:id="rId44"/>
  </p:handoutMasterIdLst>
  <p:sldIdLst>
    <p:sldId id="256" r:id="rId25"/>
    <p:sldId id="258" r:id="rId26"/>
    <p:sldId id="259" r:id="rId27"/>
    <p:sldId id="284" r:id="rId28"/>
    <p:sldId id="268" r:id="rId29"/>
    <p:sldId id="283" r:id="rId30"/>
    <p:sldId id="262" r:id="rId31"/>
    <p:sldId id="282" r:id="rId32"/>
    <p:sldId id="265" r:id="rId33"/>
    <p:sldId id="279" r:id="rId34"/>
    <p:sldId id="280" r:id="rId35"/>
    <p:sldId id="278" r:id="rId36"/>
    <p:sldId id="266" r:id="rId37"/>
    <p:sldId id="263" r:id="rId38"/>
    <p:sldId id="264" r:id="rId39"/>
    <p:sldId id="269" r:id="rId40"/>
    <p:sldId id="281" r:id="rId41"/>
    <p:sldId id="257" r:id="rId42"/>
  </p:sldIdLst>
  <p:sldSz cx="12192000" cy="6858000"/>
  <p:notesSz cx="6858000" cy="9144000"/>
  <p:defaultTextStyle>
    <a:defPPr lvl="0">
      <a:defRPr lang="en-GB"/>
    </a:defPPr>
    <a:lvl1pPr marL="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3CF13B6-84BE-7D0D-8D6E-FEEB9D2A749B}" name="Michel Leushuis" initials="ML" userId="S::Michel.Leushuis@Rebelgroup.com::2318a9d5-3643-4473-8245-2d5baa428186" providerId="AD"/>
  <p188:author id="{C16832BC-F4AB-7082-6A0F-E404DCC7BEAE}" name="Jeroen Trimpe Burger" initials="JTB" userId="S::Jeroen.TrimpeBurger@rebelgroup.com::7e3b90e4-523d-491f-b45c-a1e21c24ece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78" autoAdjust="0"/>
    <p:restoredTop sz="95226" autoAdjust="0"/>
  </p:normalViewPr>
  <p:slideViewPr>
    <p:cSldViewPr snapToGrid="0">
      <p:cViewPr varScale="1">
        <p:scale>
          <a:sx n="40" d="100"/>
          <a:sy n="40" d="100"/>
        </p:scale>
        <p:origin x="82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21" Type="http://schemas.openxmlformats.org/officeDocument/2006/relationships/customXml" Target="../customXml/item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theme" Target="theme/theme1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slide" Target="slides/slide5.xml"/><Relationship Id="rId11" Type="http://schemas.openxmlformats.org/officeDocument/2006/relationships/customXml" Target="../customXml/item11.xml"/><Relationship Id="rId24" Type="http://schemas.openxmlformats.org/officeDocument/2006/relationships/slideMaster" Target="slideMasters/slideMaster1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microsoft.com/office/2018/10/relationships/authors" Target="author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7.xml"/><Relationship Id="rId44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viewProps" Target="viewProps.xml"/><Relationship Id="rId20" Type="http://schemas.openxmlformats.org/officeDocument/2006/relationships/customXml" Target="../customXml/item20.xml"/><Relationship Id="rId41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FE5153-F94B-401D-8504-8FD9AE7B96ED}" type="doc">
      <dgm:prSet loTypeId="urn:microsoft.com/office/officeart/2005/8/layout/hChevron3" loCatId="process" qsTypeId="urn:microsoft.com/office/officeart/2005/8/quickstyle/simple1" qsCatId="simple" csTypeId="urn:microsoft.com/office/officeart/2005/8/colors/accent0_1" csCatId="mainScheme" phldr="1"/>
      <dgm:spPr/>
    </dgm:pt>
    <dgm:pt modelId="{79D6363C-FD36-469D-8544-93B52578C192}">
      <dgm:prSet phldrT="[Text]" custT="1"/>
      <dgm:spPr/>
      <dgm:t>
        <a:bodyPr/>
        <a:lstStyle/>
        <a:p>
          <a:r>
            <a:rPr lang="en-US" sz="2200" dirty="0"/>
            <a:t>1) Identifying the investment need</a:t>
          </a:r>
        </a:p>
      </dgm:t>
    </dgm:pt>
    <dgm:pt modelId="{1CF1DD99-C07C-4499-8C46-1F2580B07F2D}" type="parTrans" cxnId="{E8AB251B-BFDD-49A1-A62C-5C9829CA54E6}">
      <dgm:prSet/>
      <dgm:spPr/>
      <dgm:t>
        <a:bodyPr/>
        <a:lstStyle/>
        <a:p>
          <a:endParaRPr lang="en-US"/>
        </a:p>
      </dgm:t>
    </dgm:pt>
    <dgm:pt modelId="{03084EDA-1905-416D-925C-F499F02DF858}" type="sibTrans" cxnId="{E8AB251B-BFDD-49A1-A62C-5C9829CA54E6}">
      <dgm:prSet/>
      <dgm:spPr/>
      <dgm:t>
        <a:bodyPr/>
        <a:lstStyle/>
        <a:p>
          <a:endParaRPr lang="en-US"/>
        </a:p>
      </dgm:t>
    </dgm:pt>
    <dgm:pt modelId="{BAD9786C-5DE6-486E-A00F-E45AF42BA169}">
      <dgm:prSet phldrT="[Text]" custT="1"/>
      <dgm:spPr/>
      <dgm:t>
        <a:bodyPr/>
        <a:lstStyle/>
        <a:p>
          <a:r>
            <a:rPr lang="en-US" sz="2200" dirty="0"/>
            <a:t>2) Formulating a concept note for investment </a:t>
          </a:r>
        </a:p>
      </dgm:t>
    </dgm:pt>
    <dgm:pt modelId="{61F74A37-B97E-4DE5-BEB7-33A3AE216958}" type="parTrans" cxnId="{265503AC-F14A-45F7-8CDB-64ADE5491492}">
      <dgm:prSet/>
      <dgm:spPr/>
      <dgm:t>
        <a:bodyPr/>
        <a:lstStyle/>
        <a:p>
          <a:endParaRPr lang="en-US"/>
        </a:p>
      </dgm:t>
    </dgm:pt>
    <dgm:pt modelId="{87EE95CA-960B-4698-A9C3-E93FF0BE013F}" type="sibTrans" cxnId="{265503AC-F14A-45F7-8CDB-64ADE5491492}">
      <dgm:prSet/>
      <dgm:spPr/>
      <dgm:t>
        <a:bodyPr/>
        <a:lstStyle/>
        <a:p>
          <a:endParaRPr lang="en-US"/>
        </a:p>
      </dgm:t>
    </dgm:pt>
    <dgm:pt modelId="{506F9D53-9DC8-4F26-B85E-274752E31E49}">
      <dgm:prSet phldrT="[Text]" custT="1"/>
      <dgm:spPr/>
      <dgm:t>
        <a:bodyPr/>
        <a:lstStyle/>
        <a:p>
          <a:r>
            <a:rPr lang="en-US" sz="2200" dirty="0"/>
            <a:t>3) Exploring financing options</a:t>
          </a:r>
        </a:p>
      </dgm:t>
    </dgm:pt>
    <dgm:pt modelId="{EBD44A63-4ACB-489B-B0FB-57DCCCDFF2BC}" type="parTrans" cxnId="{F6C383C6-7E2E-4AAB-BF98-E72BC900BD26}">
      <dgm:prSet/>
      <dgm:spPr/>
      <dgm:t>
        <a:bodyPr/>
        <a:lstStyle/>
        <a:p>
          <a:endParaRPr lang="en-US"/>
        </a:p>
      </dgm:t>
    </dgm:pt>
    <dgm:pt modelId="{7351C3B4-8F06-428B-8046-F3286363511A}" type="sibTrans" cxnId="{F6C383C6-7E2E-4AAB-BF98-E72BC900BD26}">
      <dgm:prSet/>
      <dgm:spPr/>
      <dgm:t>
        <a:bodyPr/>
        <a:lstStyle/>
        <a:p>
          <a:endParaRPr lang="en-US"/>
        </a:p>
      </dgm:t>
    </dgm:pt>
    <dgm:pt modelId="{300F4591-62AC-49CB-BE22-289294378572}" type="pres">
      <dgm:prSet presAssocID="{16FE5153-F94B-401D-8504-8FD9AE7B96ED}" presName="Name0" presStyleCnt="0">
        <dgm:presLayoutVars>
          <dgm:dir/>
          <dgm:resizeHandles val="exact"/>
        </dgm:presLayoutVars>
      </dgm:prSet>
      <dgm:spPr/>
    </dgm:pt>
    <dgm:pt modelId="{A3FF2354-8193-481B-8F7B-BC0B0783C728}" type="pres">
      <dgm:prSet presAssocID="{79D6363C-FD36-469D-8544-93B52578C192}" presName="parTxOnly" presStyleLbl="node1" presStyleIdx="0" presStyleCnt="3" custLinFactNeighborY="747">
        <dgm:presLayoutVars>
          <dgm:bulletEnabled val="1"/>
        </dgm:presLayoutVars>
      </dgm:prSet>
      <dgm:spPr/>
    </dgm:pt>
    <dgm:pt modelId="{E035A62E-763F-43D1-AE15-16DEC3133756}" type="pres">
      <dgm:prSet presAssocID="{03084EDA-1905-416D-925C-F499F02DF858}" presName="parSpace" presStyleCnt="0"/>
      <dgm:spPr/>
    </dgm:pt>
    <dgm:pt modelId="{8A4BF5A4-3282-4770-8879-2BFEB7AA35F9}" type="pres">
      <dgm:prSet presAssocID="{BAD9786C-5DE6-486E-A00F-E45AF42BA169}" presName="parTxOnly" presStyleLbl="node1" presStyleIdx="1" presStyleCnt="3" custLinFactNeighborY="-747">
        <dgm:presLayoutVars>
          <dgm:bulletEnabled val="1"/>
        </dgm:presLayoutVars>
      </dgm:prSet>
      <dgm:spPr/>
    </dgm:pt>
    <dgm:pt modelId="{74F60A78-7FA6-4A23-A2FF-4798B7CE67FC}" type="pres">
      <dgm:prSet presAssocID="{87EE95CA-960B-4698-A9C3-E93FF0BE013F}" presName="parSpace" presStyleCnt="0"/>
      <dgm:spPr/>
    </dgm:pt>
    <dgm:pt modelId="{BB1B746F-3D9E-4131-A157-4E7C78091CF7}" type="pres">
      <dgm:prSet presAssocID="{506F9D53-9DC8-4F26-B85E-274752E31E49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B459371A-882D-43B7-9283-82D0F730AF51}" type="presOf" srcId="{BAD9786C-5DE6-486E-A00F-E45AF42BA169}" destId="{8A4BF5A4-3282-4770-8879-2BFEB7AA35F9}" srcOrd="0" destOrd="0" presId="urn:microsoft.com/office/officeart/2005/8/layout/hChevron3"/>
    <dgm:cxn modelId="{E8AB251B-BFDD-49A1-A62C-5C9829CA54E6}" srcId="{16FE5153-F94B-401D-8504-8FD9AE7B96ED}" destId="{79D6363C-FD36-469D-8544-93B52578C192}" srcOrd="0" destOrd="0" parTransId="{1CF1DD99-C07C-4499-8C46-1F2580B07F2D}" sibTransId="{03084EDA-1905-416D-925C-F499F02DF858}"/>
    <dgm:cxn modelId="{F161F11B-43FD-48A0-8DD1-8727DB3B7256}" type="presOf" srcId="{79D6363C-FD36-469D-8544-93B52578C192}" destId="{A3FF2354-8193-481B-8F7B-BC0B0783C728}" srcOrd="0" destOrd="0" presId="urn:microsoft.com/office/officeart/2005/8/layout/hChevron3"/>
    <dgm:cxn modelId="{34FBCE83-23B3-4CAA-A92B-443421D9FE51}" type="presOf" srcId="{16FE5153-F94B-401D-8504-8FD9AE7B96ED}" destId="{300F4591-62AC-49CB-BE22-289294378572}" srcOrd="0" destOrd="0" presId="urn:microsoft.com/office/officeart/2005/8/layout/hChevron3"/>
    <dgm:cxn modelId="{265503AC-F14A-45F7-8CDB-64ADE5491492}" srcId="{16FE5153-F94B-401D-8504-8FD9AE7B96ED}" destId="{BAD9786C-5DE6-486E-A00F-E45AF42BA169}" srcOrd="1" destOrd="0" parTransId="{61F74A37-B97E-4DE5-BEB7-33A3AE216958}" sibTransId="{87EE95CA-960B-4698-A9C3-E93FF0BE013F}"/>
    <dgm:cxn modelId="{FEA762BD-4D16-4FDD-8E7B-74DD4E9E850B}" type="presOf" srcId="{506F9D53-9DC8-4F26-B85E-274752E31E49}" destId="{BB1B746F-3D9E-4131-A157-4E7C78091CF7}" srcOrd="0" destOrd="0" presId="urn:microsoft.com/office/officeart/2005/8/layout/hChevron3"/>
    <dgm:cxn modelId="{F6C383C6-7E2E-4AAB-BF98-E72BC900BD26}" srcId="{16FE5153-F94B-401D-8504-8FD9AE7B96ED}" destId="{506F9D53-9DC8-4F26-B85E-274752E31E49}" srcOrd="2" destOrd="0" parTransId="{EBD44A63-4ACB-489B-B0FB-57DCCCDFF2BC}" sibTransId="{7351C3B4-8F06-428B-8046-F3286363511A}"/>
    <dgm:cxn modelId="{470670EC-714D-496F-B2EE-FB865000F1BB}" type="presParOf" srcId="{300F4591-62AC-49CB-BE22-289294378572}" destId="{A3FF2354-8193-481B-8F7B-BC0B0783C728}" srcOrd="0" destOrd="0" presId="urn:microsoft.com/office/officeart/2005/8/layout/hChevron3"/>
    <dgm:cxn modelId="{336F5E4F-7A74-466F-BC76-83B05391D25E}" type="presParOf" srcId="{300F4591-62AC-49CB-BE22-289294378572}" destId="{E035A62E-763F-43D1-AE15-16DEC3133756}" srcOrd="1" destOrd="0" presId="urn:microsoft.com/office/officeart/2005/8/layout/hChevron3"/>
    <dgm:cxn modelId="{4EC85213-5CA5-4D7B-BDFD-6E8B0F1120A2}" type="presParOf" srcId="{300F4591-62AC-49CB-BE22-289294378572}" destId="{8A4BF5A4-3282-4770-8879-2BFEB7AA35F9}" srcOrd="2" destOrd="0" presId="urn:microsoft.com/office/officeart/2005/8/layout/hChevron3"/>
    <dgm:cxn modelId="{62B0B64A-A23E-4670-927A-7AD9B23319D6}" type="presParOf" srcId="{300F4591-62AC-49CB-BE22-289294378572}" destId="{74F60A78-7FA6-4A23-A2FF-4798B7CE67FC}" srcOrd="3" destOrd="0" presId="urn:microsoft.com/office/officeart/2005/8/layout/hChevron3"/>
    <dgm:cxn modelId="{C73A6C14-5E04-489E-A62D-828F30446F04}" type="presParOf" srcId="{300F4591-62AC-49CB-BE22-289294378572}" destId="{BB1B746F-3D9E-4131-A157-4E7C78091CF7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D9F287-48A9-4238-819A-E02347FB8E6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B6B1253-5CCF-4E7D-A1D3-ED959E4C3911}">
      <dgm:prSet phldrT="[Text]" custT="1"/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nl-NL" sz="1700" b="1" dirty="0" err="1">
              <a:solidFill>
                <a:schemeClr val="bg2"/>
              </a:solidFill>
            </a:rPr>
            <a:t>Vulnerability</a:t>
          </a:r>
          <a:r>
            <a:rPr lang="nl-NL" sz="1700" b="1" dirty="0">
              <a:solidFill>
                <a:schemeClr val="bg2"/>
              </a:solidFill>
            </a:rPr>
            <a:t> and gap analysis </a:t>
          </a:r>
          <a:r>
            <a:rPr lang="nl-NL" sz="1700" dirty="0">
              <a:solidFill>
                <a:schemeClr val="bg2"/>
              </a:solidFill>
            </a:rPr>
            <a:t>on </a:t>
          </a:r>
          <a:r>
            <a:rPr lang="nl-NL" sz="1700" dirty="0" err="1">
              <a:solidFill>
                <a:schemeClr val="bg2"/>
              </a:solidFill>
            </a:rPr>
            <a:t>where</a:t>
          </a:r>
          <a:r>
            <a:rPr lang="nl-NL" sz="1700" dirty="0">
              <a:solidFill>
                <a:schemeClr val="bg2"/>
              </a:solidFill>
            </a:rPr>
            <a:t> </a:t>
          </a:r>
          <a:r>
            <a:rPr lang="nl-NL" sz="1700" dirty="0" err="1">
              <a:solidFill>
                <a:schemeClr val="bg2"/>
              </a:solidFill>
            </a:rPr>
            <a:t>interventions</a:t>
          </a:r>
          <a:r>
            <a:rPr lang="nl-NL" sz="1700" dirty="0">
              <a:solidFill>
                <a:schemeClr val="bg2"/>
              </a:solidFill>
            </a:rPr>
            <a:t> are </a:t>
          </a:r>
          <a:r>
            <a:rPr lang="nl-NL" sz="1700" dirty="0" err="1">
              <a:solidFill>
                <a:schemeClr val="bg2"/>
              </a:solidFill>
            </a:rPr>
            <a:t>needed</a:t>
          </a:r>
          <a:r>
            <a:rPr lang="nl-NL" sz="1700" dirty="0">
              <a:solidFill>
                <a:schemeClr val="bg2"/>
              </a:solidFill>
            </a:rPr>
            <a:t> </a:t>
          </a:r>
          <a:r>
            <a:rPr lang="nl-NL" sz="1700" dirty="0" err="1">
              <a:solidFill>
                <a:schemeClr val="bg2"/>
              </a:solidFill>
            </a:rPr>
            <a:t>to</a:t>
          </a:r>
          <a:r>
            <a:rPr lang="nl-NL" sz="1700" dirty="0">
              <a:solidFill>
                <a:schemeClr val="bg2"/>
              </a:solidFill>
            </a:rPr>
            <a:t> make (</a:t>
          </a:r>
          <a:r>
            <a:rPr lang="nl-NL" sz="1700" dirty="0" err="1">
              <a:solidFill>
                <a:schemeClr val="bg2"/>
              </a:solidFill>
            </a:rPr>
            <a:t>existing</a:t>
          </a:r>
          <a:r>
            <a:rPr lang="nl-NL" sz="1700" dirty="0">
              <a:solidFill>
                <a:schemeClr val="bg2"/>
              </a:solidFill>
            </a:rPr>
            <a:t>) </a:t>
          </a:r>
          <a:r>
            <a:rPr lang="nl-NL" sz="1700" dirty="0" err="1">
              <a:solidFill>
                <a:schemeClr val="bg2"/>
              </a:solidFill>
            </a:rPr>
            <a:t>vulnerable</a:t>
          </a:r>
          <a:r>
            <a:rPr lang="nl-NL" sz="1700" dirty="0">
              <a:solidFill>
                <a:schemeClr val="bg2"/>
              </a:solidFill>
            </a:rPr>
            <a:t> </a:t>
          </a:r>
          <a:r>
            <a:rPr lang="nl-NL" sz="1700" dirty="0" err="1">
              <a:solidFill>
                <a:schemeClr val="bg2"/>
              </a:solidFill>
            </a:rPr>
            <a:t>road</a:t>
          </a:r>
          <a:r>
            <a:rPr lang="nl-NL" sz="1700" dirty="0">
              <a:solidFill>
                <a:schemeClr val="bg2"/>
              </a:solidFill>
            </a:rPr>
            <a:t> </a:t>
          </a:r>
          <a:r>
            <a:rPr lang="nl-NL" sz="1700" dirty="0" err="1">
              <a:solidFill>
                <a:schemeClr val="bg2"/>
              </a:solidFill>
            </a:rPr>
            <a:t>infrastructure</a:t>
          </a:r>
          <a:r>
            <a:rPr lang="nl-NL" sz="1700" dirty="0">
              <a:solidFill>
                <a:schemeClr val="bg2"/>
              </a:solidFill>
            </a:rPr>
            <a:t> </a:t>
          </a:r>
          <a:r>
            <a:rPr lang="nl-NL" sz="1700" dirty="0" err="1">
              <a:solidFill>
                <a:schemeClr val="bg2"/>
              </a:solidFill>
            </a:rPr>
            <a:t>climate</a:t>
          </a:r>
          <a:r>
            <a:rPr lang="nl-NL" sz="1700" dirty="0">
              <a:solidFill>
                <a:schemeClr val="bg2"/>
              </a:solidFill>
            </a:rPr>
            <a:t> </a:t>
          </a:r>
          <a:r>
            <a:rPr lang="nl-NL" sz="1700" dirty="0" err="1">
              <a:solidFill>
                <a:schemeClr val="bg2"/>
              </a:solidFill>
            </a:rPr>
            <a:t>proof</a:t>
          </a:r>
          <a:endParaRPr lang="nl-NL" sz="1700" dirty="0">
            <a:solidFill>
              <a:schemeClr val="bg2"/>
            </a:solidFill>
          </a:endParaRPr>
        </a:p>
      </dgm:t>
    </dgm:pt>
    <dgm:pt modelId="{0B4789F6-00AC-4670-8031-9701D6582B1F}" type="parTrans" cxnId="{18C16D01-B632-4A6C-988C-AD00581BCADC}">
      <dgm:prSet/>
      <dgm:spPr/>
      <dgm:t>
        <a:bodyPr/>
        <a:lstStyle/>
        <a:p>
          <a:endParaRPr lang="nl-NL"/>
        </a:p>
      </dgm:t>
    </dgm:pt>
    <dgm:pt modelId="{650B7BAD-DD6B-4934-BB74-E69D565AB781}" type="sibTrans" cxnId="{18C16D01-B632-4A6C-988C-AD00581BCADC}">
      <dgm:prSet/>
      <dgm:spPr/>
      <dgm:t>
        <a:bodyPr/>
        <a:lstStyle/>
        <a:p>
          <a:endParaRPr lang="nl-NL"/>
        </a:p>
      </dgm:t>
    </dgm:pt>
    <dgm:pt modelId="{3580DE75-743F-475D-932B-14D3BD238F49}">
      <dgm:prSet phldrT="[Text]" custT="1"/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nl-NL" sz="1700" b="1" dirty="0">
              <a:solidFill>
                <a:schemeClr val="bg2"/>
              </a:solidFill>
            </a:rPr>
            <a:t>Pooling and </a:t>
          </a:r>
          <a:r>
            <a:rPr lang="nl-NL" sz="1700" b="1" dirty="0" err="1">
              <a:solidFill>
                <a:schemeClr val="bg2"/>
              </a:solidFill>
            </a:rPr>
            <a:t>packaging</a:t>
          </a:r>
          <a:r>
            <a:rPr lang="nl-NL" sz="1700" b="1" dirty="0">
              <a:solidFill>
                <a:schemeClr val="bg2"/>
              </a:solidFill>
            </a:rPr>
            <a:t> </a:t>
          </a:r>
          <a:r>
            <a:rPr lang="nl-NL" sz="1700" dirty="0">
              <a:solidFill>
                <a:schemeClr val="bg2"/>
              </a:solidFill>
            </a:rPr>
            <a:t>of different </a:t>
          </a:r>
          <a:r>
            <a:rPr lang="nl-NL" sz="1700" dirty="0" err="1">
              <a:solidFill>
                <a:schemeClr val="bg2"/>
              </a:solidFill>
            </a:rPr>
            <a:t>climate</a:t>
          </a:r>
          <a:r>
            <a:rPr lang="nl-NL" sz="1700" dirty="0">
              <a:solidFill>
                <a:schemeClr val="bg2"/>
              </a:solidFill>
            </a:rPr>
            <a:t> </a:t>
          </a:r>
          <a:r>
            <a:rPr lang="nl-NL" sz="1700" dirty="0" err="1">
              <a:solidFill>
                <a:schemeClr val="bg2"/>
              </a:solidFill>
            </a:rPr>
            <a:t>proof</a:t>
          </a:r>
          <a:r>
            <a:rPr lang="nl-NL" sz="1700" dirty="0">
              <a:solidFill>
                <a:schemeClr val="bg2"/>
              </a:solidFill>
            </a:rPr>
            <a:t> </a:t>
          </a:r>
          <a:r>
            <a:rPr lang="nl-NL" sz="1700" dirty="0" err="1">
              <a:solidFill>
                <a:schemeClr val="bg2"/>
              </a:solidFill>
            </a:rPr>
            <a:t>interventions</a:t>
          </a:r>
          <a:r>
            <a:rPr lang="nl-NL" sz="1700" dirty="0">
              <a:solidFill>
                <a:schemeClr val="bg2"/>
              </a:solidFill>
            </a:rPr>
            <a:t> in </a:t>
          </a:r>
          <a:r>
            <a:rPr lang="nl-NL" sz="1700" dirty="0" err="1">
              <a:solidFill>
                <a:schemeClr val="bg2"/>
              </a:solidFill>
            </a:rPr>
            <a:t>the</a:t>
          </a:r>
          <a:r>
            <a:rPr lang="nl-NL" sz="1700" dirty="0">
              <a:solidFill>
                <a:schemeClr val="bg2"/>
              </a:solidFill>
            </a:rPr>
            <a:t> </a:t>
          </a:r>
          <a:r>
            <a:rPr lang="nl-NL" sz="1700" dirty="0" err="1">
              <a:solidFill>
                <a:schemeClr val="bg2"/>
              </a:solidFill>
            </a:rPr>
            <a:t>six</a:t>
          </a:r>
          <a:r>
            <a:rPr lang="nl-NL" sz="1700" dirty="0">
              <a:solidFill>
                <a:schemeClr val="bg2"/>
              </a:solidFill>
            </a:rPr>
            <a:t> Western Balkan </a:t>
          </a:r>
          <a:r>
            <a:rPr lang="nl-NL" sz="1700" dirty="0" err="1">
              <a:solidFill>
                <a:schemeClr val="bg2"/>
              </a:solidFill>
            </a:rPr>
            <a:t>countries</a:t>
          </a:r>
          <a:endParaRPr lang="nl-NL" sz="1700" dirty="0">
            <a:solidFill>
              <a:schemeClr val="bg2"/>
            </a:solidFill>
          </a:endParaRPr>
        </a:p>
      </dgm:t>
    </dgm:pt>
    <dgm:pt modelId="{0A0EFF57-488F-4479-8C58-15F94442A52D}" type="parTrans" cxnId="{CE9BE574-F734-4126-96D8-E9965284A849}">
      <dgm:prSet/>
      <dgm:spPr/>
      <dgm:t>
        <a:bodyPr/>
        <a:lstStyle/>
        <a:p>
          <a:endParaRPr lang="nl-NL"/>
        </a:p>
      </dgm:t>
    </dgm:pt>
    <dgm:pt modelId="{DA7C236B-5BB7-441B-AFF8-DA61CF6B658F}" type="sibTrans" cxnId="{CE9BE574-F734-4126-96D8-E9965284A849}">
      <dgm:prSet/>
      <dgm:spPr/>
      <dgm:t>
        <a:bodyPr/>
        <a:lstStyle/>
        <a:p>
          <a:endParaRPr lang="nl-NL"/>
        </a:p>
      </dgm:t>
    </dgm:pt>
    <dgm:pt modelId="{BBC1821B-F1F4-4A52-A5F1-2F80929FDAEC}">
      <dgm:prSet phldrT="[Text]" custT="1"/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nl-NL" sz="1700" b="1" dirty="0">
              <a:solidFill>
                <a:schemeClr val="bg2"/>
              </a:solidFill>
            </a:rPr>
            <a:t>Create </a:t>
          </a:r>
          <a:r>
            <a:rPr lang="nl-NL" sz="1700" b="1" dirty="0" err="1">
              <a:solidFill>
                <a:schemeClr val="bg2"/>
              </a:solidFill>
            </a:rPr>
            <a:t>regional</a:t>
          </a:r>
          <a:r>
            <a:rPr lang="nl-NL" sz="1700" b="1" dirty="0">
              <a:solidFill>
                <a:schemeClr val="bg2"/>
              </a:solidFill>
            </a:rPr>
            <a:t> </a:t>
          </a:r>
          <a:r>
            <a:rPr lang="nl-NL" sz="1700" b="1" dirty="0" err="1">
              <a:solidFill>
                <a:schemeClr val="bg2"/>
              </a:solidFill>
            </a:rPr>
            <a:t>add-on</a:t>
          </a:r>
          <a:r>
            <a:rPr lang="nl-NL" sz="1700" b="1" dirty="0">
              <a:solidFill>
                <a:schemeClr val="bg2"/>
              </a:solidFill>
            </a:rPr>
            <a:t> facility (</a:t>
          </a:r>
          <a:r>
            <a:rPr lang="nl-NL" sz="1700" b="1" dirty="0" err="1">
              <a:solidFill>
                <a:schemeClr val="bg2"/>
              </a:solidFill>
            </a:rPr>
            <a:t>window</a:t>
          </a:r>
          <a:r>
            <a:rPr lang="nl-NL" sz="1700" b="1" dirty="0">
              <a:solidFill>
                <a:schemeClr val="bg2"/>
              </a:solidFill>
            </a:rPr>
            <a:t>) </a:t>
          </a:r>
          <a:r>
            <a:rPr lang="nl-NL" sz="1700" b="1" dirty="0" err="1">
              <a:solidFill>
                <a:schemeClr val="bg2"/>
              </a:solidFill>
            </a:rPr>
            <a:t>to</a:t>
          </a:r>
          <a:r>
            <a:rPr lang="nl-NL" sz="1700" b="1" dirty="0">
              <a:solidFill>
                <a:schemeClr val="bg2"/>
              </a:solidFill>
            </a:rPr>
            <a:t> WBIF </a:t>
          </a:r>
          <a:r>
            <a:rPr lang="nl-NL" sz="1700" dirty="0" err="1">
              <a:solidFill>
                <a:schemeClr val="bg2"/>
              </a:solidFill>
            </a:rPr>
            <a:t>to</a:t>
          </a:r>
          <a:r>
            <a:rPr lang="nl-NL" sz="1700" dirty="0">
              <a:solidFill>
                <a:schemeClr val="bg2"/>
              </a:solidFill>
            </a:rPr>
            <a:t> access TA/ project </a:t>
          </a:r>
          <a:r>
            <a:rPr lang="nl-NL" sz="1700" dirty="0" err="1">
              <a:solidFill>
                <a:schemeClr val="bg2"/>
              </a:solidFill>
            </a:rPr>
            <a:t>preparation</a:t>
          </a:r>
          <a:r>
            <a:rPr lang="nl-NL" sz="1700" dirty="0">
              <a:solidFill>
                <a:schemeClr val="bg2"/>
              </a:solidFill>
            </a:rPr>
            <a:t> resources </a:t>
          </a:r>
          <a:r>
            <a:rPr lang="nl-NL" sz="1700" dirty="0" err="1">
              <a:solidFill>
                <a:schemeClr val="bg2"/>
              </a:solidFill>
            </a:rPr>
            <a:t>for</a:t>
          </a:r>
          <a:r>
            <a:rPr lang="nl-NL" sz="1700" dirty="0">
              <a:solidFill>
                <a:schemeClr val="bg2"/>
              </a:solidFill>
            </a:rPr>
            <a:t> </a:t>
          </a:r>
          <a:r>
            <a:rPr lang="nl-NL" sz="1700" dirty="0" err="1">
              <a:solidFill>
                <a:schemeClr val="bg2"/>
              </a:solidFill>
            </a:rPr>
            <a:t>interventions</a:t>
          </a:r>
          <a:endParaRPr lang="nl-NL" sz="1700" dirty="0"/>
        </a:p>
      </dgm:t>
    </dgm:pt>
    <dgm:pt modelId="{855F3AB1-AC33-4055-8524-51CF673E96BB}" type="parTrans" cxnId="{22675DBC-3B45-4559-818E-C2FF334B3FF7}">
      <dgm:prSet/>
      <dgm:spPr/>
      <dgm:t>
        <a:bodyPr/>
        <a:lstStyle/>
        <a:p>
          <a:endParaRPr lang="nl-NL"/>
        </a:p>
      </dgm:t>
    </dgm:pt>
    <dgm:pt modelId="{54E514F1-BE00-47AD-92BD-E60DE6F49F77}" type="sibTrans" cxnId="{22675DBC-3B45-4559-818E-C2FF334B3FF7}">
      <dgm:prSet/>
      <dgm:spPr/>
      <dgm:t>
        <a:bodyPr/>
        <a:lstStyle/>
        <a:p>
          <a:endParaRPr lang="nl-NL"/>
        </a:p>
      </dgm:t>
    </dgm:pt>
    <dgm:pt modelId="{FC7919BE-51AF-421C-9448-3531DDD7EE3F}" type="pres">
      <dgm:prSet presAssocID="{74D9F287-48A9-4238-819A-E02347FB8E65}" presName="Name0" presStyleCnt="0">
        <dgm:presLayoutVars>
          <dgm:dir/>
          <dgm:resizeHandles val="exact"/>
        </dgm:presLayoutVars>
      </dgm:prSet>
      <dgm:spPr/>
    </dgm:pt>
    <dgm:pt modelId="{791774EE-DD96-482B-A3D4-E14C8ABE6440}" type="pres">
      <dgm:prSet presAssocID="{BB6B1253-5CCF-4E7D-A1D3-ED959E4C3911}" presName="node" presStyleLbl="node1" presStyleIdx="0" presStyleCnt="3" custScaleY="99142" custLinFactNeighborY="-7587">
        <dgm:presLayoutVars>
          <dgm:bulletEnabled val="1"/>
        </dgm:presLayoutVars>
      </dgm:prSet>
      <dgm:spPr/>
    </dgm:pt>
    <dgm:pt modelId="{7F43A39B-6DAC-4A2F-A5F9-C02813D8BBE8}" type="pres">
      <dgm:prSet presAssocID="{650B7BAD-DD6B-4934-BB74-E69D565AB781}" presName="sibTrans" presStyleLbl="sibTrans2D1" presStyleIdx="0" presStyleCnt="2"/>
      <dgm:spPr/>
    </dgm:pt>
    <dgm:pt modelId="{F8EE63B4-41D4-455E-83ED-D29A168F42D3}" type="pres">
      <dgm:prSet presAssocID="{650B7BAD-DD6B-4934-BB74-E69D565AB781}" presName="connectorText" presStyleLbl="sibTrans2D1" presStyleIdx="0" presStyleCnt="2"/>
      <dgm:spPr/>
    </dgm:pt>
    <dgm:pt modelId="{7F960DB0-7AC5-4C27-8A14-A6D4FF507B34}" type="pres">
      <dgm:prSet presAssocID="{3580DE75-743F-475D-932B-14D3BD238F49}" presName="node" presStyleLbl="node1" presStyleIdx="1" presStyleCnt="3" custScaleY="99142" custLinFactNeighborY="-7587">
        <dgm:presLayoutVars>
          <dgm:bulletEnabled val="1"/>
        </dgm:presLayoutVars>
      </dgm:prSet>
      <dgm:spPr/>
    </dgm:pt>
    <dgm:pt modelId="{A20D4CEF-0A0D-4A38-AD6E-30F32B19630D}" type="pres">
      <dgm:prSet presAssocID="{DA7C236B-5BB7-441B-AFF8-DA61CF6B658F}" presName="sibTrans" presStyleLbl="sibTrans2D1" presStyleIdx="1" presStyleCnt="2"/>
      <dgm:spPr/>
    </dgm:pt>
    <dgm:pt modelId="{AED5118D-4AB6-4D40-A608-452585C8B70C}" type="pres">
      <dgm:prSet presAssocID="{DA7C236B-5BB7-441B-AFF8-DA61CF6B658F}" presName="connectorText" presStyleLbl="sibTrans2D1" presStyleIdx="1" presStyleCnt="2"/>
      <dgm:spPr/>
    </dgm:pt>
    <dgm:pt modelId="{D9D1C201-E821-4FD7-A5C6-9C2DD65F26ED}" type="pres">
      <dgm:prSet presAssocID="{BBC1821B-F1F4-4A52-A5F1-2F80929FDAEC}" presName="node" presStyleLbl="node1" presStyleIdx="2" presStyleCnt="3" custScaleY="99142" custLinFactNeighborY="-7587">
        <dgm:presLayoutVars>
          <dgm:bulletEnabled val="1"/>
        </dgm:presLayoutVars>
      </dgm:prSet>
      <dgm:spPr/>
    </dgm:pt>
  </dgm:ptLst>
  <dgm:cxnLst>
    <dgm:cxn modelId="{18C16D01-B632-4A6C-988C-AD00581BCADC}" srcId="{74D9F287-48A9-4238-819A-E02347FB8E65}" destId="{BB6B1253-5CCF-4E7D-A1D3-ED959E4C3911}" srcOrd="0" destOrd="0" parTransId="{0B4789F6-00AC-4670-8031-9701D6582B1F}" sibTransId="{650B7BAD-DD6B-4934-BB74-E69D565AB781}"/>
    <dgm:cxn modelId="{92309F35-747D-47FD-B4AA-19A17C084CB2}" type="presOf" srcId="{BB6B1253-5CCF-4E7D-A1D3-ED959E4C3911}" destId="{791774EE-DD96-482B-A3D4-E14C8ABE6440}" srcOrd="0" destOrd="0" presId="urn:microsoft.com/office/officeart/2005/8/layout/process1"/>
    <dgm:cxn modelId="{D2504F3F-080D-4D1B-9297-208821BFD5B0}" type="presOf" srcId="{650B7BAD-DD6B-4934-BB74-E69D565AB781}" destId="{F8EE63B4-41D4-455E-83ED-D29A168F42D3}" srcOrd="1" destOrd="0" presId="urn:microsoft.com/office/officeart/2005/8/layout/process1"/>
    <dgm:cxn modelId="{D8F72871-F978-4143-9FBE-1E1AE5A2ABDF}" type="presOf" srcId="{DA7C236B-5BB7-441B-AFF8-DA61CF6B658F}" destId="{AED5118D-4AB6-4D40-A608-452585C8B70C}" srcOrd="1" destOrd="0" presId="urn:microsoft.com/office/officeart/2005/8/layout/process1"/>
    <dgm:cxn modelId="{CE9BE574-F734-4126-96D8-E9965284A849}" srcId="{74D9F287-48A9-4238-819A-E02347FB8E65}" destId="{3580DE75-743F-475D-932B-14D3BD238F49}" srcOrd="1" destOrd="0" parTransId="{0A0EFF57-488F-4479-8C58-15F94442A52D}" sibTransId="{DA7C236B-5BB7-441B-AFF8-DA61CF6B658F}"/>
    <dgm:cxn modelId="{E011B776-53BA-4733-9B3B-23394B13BAA2}" type="presOf" srcId="{DA7C236B-5BB7-441B-AFF8-DA61CF6B658F}" destId="{A20D4CEF-0A0D-4A38-AD6E-30F32B19630D}" srcOrd="0" destOrd="0" presId="urn:microsoft.com/office/officeart/2005/8/layout/process1"/>
    <dgm:cxn modelId="{DBE66A97-5137-4911-8DB6-E6A034520321}" type="presOf" srcId="{3580DE75-743F-475D-932B-14D3BD238F49}" destId="{7F960DB0-7AC5-4C27-8A14-A6D4FF507B34}" srcOrd="0" destOrd="0" presId="urn:microsoft.com/office/officeart/2005/8/layout/process1"/>
    <dgm:cxn modelId="{22675DBC-3B45-4559-818E-C2FF334B3FF7}" srcId="{74D9F287-48A9-4238-819A-E02347FB8E65}" destId="{BBC1821B-F1F4-4A52-A5F1-2F80929FDAEC}" srcOrd="2" destOrd="0" parTransId="{855F3AB1-AC33-4055-8524-51CF673E96BB}" sibTransId="{54E514F1-BE00-47AD-92BD-E60DE6F49F77}"/>
    <dgm:cxn modelId="{05756DCA-D1CD-4506-A2A2-DDFA1F14DEB0}" type="presOf" srcId="{650B7BAD-DD6B-4934-BB74-E69D565AB781}" destId="{7F43A39B-6DAC-4A2F-A5F9-C02813D8BBE8}" srcOrd="0" destOrd="0" presId="urn:microsoft.com/office/officeart/2005/8/layout/process1"/>
    <dgm:cxn modelId="{19F905D8-D8C5-41AC-A38C-33F9766A87E8}" type="presOf" srcId="{BBC1821B-F1F4-4A52-A5F1-2F80929FDAEC}" destId="{D9D1C201-E821-4FD7-A5C6-9C2DD65F26ED}" srcOrd="0" destOrd="0" presId="urn:microsoft.com/office/officeart/2005/8/layout/process1"/>
    <dgm:cxn modelId="{3338BEF0-51BA-4FE4-989E-5067AA968ED0}" type="presOf" srcId="{74D9F287-48A9-4238-819A-E02347FB8E65}" destId="{FC7919BE-51AF-421C-9448-3531DDD7EE3F}" srcOrd="0" destOrd="0" presId="urn:microsoft.com/office/officeart/2005/8/layout/process1"/>
    <dgm:cxn modelId="{F1A047C5-AB9C-427C-BC76-A3ECD08F3A42}" type="presParOf" srcId="{FC7919BE-51AF-421C-9448-3531DDD7EE3F}" destId="{791774EE-DD96-482B-A3D4-E14C8ABE6440}" srcOrd="0" destOrd="0" presId="urn:microsoft.com/office/officeart/2005/8/layout/process1"/>
    <dgm:cxn modelId="{0B0FC53D-2114-4028-9E49-73F91E021F33}" type="presParOf" srcId="{FC7919BE-51AF-421C-9448-3531DDD7EE3F}" destId="{7F43A39B-6DAC-4A2F-A5F9-C02813D8BBE8}" srcOrd="1" destOrd="0" presId="urn:microsoft.com/office/officeart/2005/8/layout/process1"/>
    <dgm:cxn modelId="{77CBF71D-DD7D-4089-805A-A88769384162}" type="presParOf" srcId="{7F43A39B-6DAC-4A2F-A5F9-C02813D8BBE8}" destId="{F8EE63B4-41D4-455E-83ED-D29A168F42D3}" srcOrd="0" destOrd="0" presId="urn:microsoft.com/office/officeart/2005/8/layout/process1"/>
    <dgm:cxn modelId="{32C4C9B8-2B4B-4C1C-B4D4-19E3D44FC6B7}" type="presParOf" srcId="{FC7919BE-51AF-421C-9448-3531DDD7EE3F}" destId="{7F960DB0-7AC5-4C27-8A14-A6D4FF507B34}" srcOrd="2" destOrd="0" presId="urn:microsoft.com/office/officeart/2005/8/layout/process1"/>
    <dgm:cxn modelId="{BA64DFCD-03D8-43AA-A97D-FAC404B50F25}" type="presParOf" srcId="{FC7919BE-51AF-421C-9448-3531DDD7EE3F}" destId="{A20D4CEF-0A0D-4A38-AD6E-30F32B19630D}" srcOrd="3" destOrd="0" presId="urn:microsoft.com/office/officeart/2005/8/layout/process1"/>
    <dgm:cxn modelId="{302074A3-9971-4E0A-900A-C103ED3F90EA}" type="presParOf" srcId="{A20D4CEF-0A0D-4A38-AD6E-30F32B19630D}" destId="{AED5118D-4AB6-4D40-A608-452585C8B70C}" srcOrd="0" destOrd="0" presId="urn:microsoft.com/office/officeart/2005/8/layout/process1"/>
    <dgm:cxn modelId="{62643CC4-4D43-4FB7-8929-0B6CF8BE9DAB}" type="presParOf" srcId="{FC7919BE-51AF-421C-9448-3531DDD7EE3F}" destId="{D9D1C201-E821-4FD7-A5C6-9C2DD65F26E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FF2354-8193-481B-8F7B-BC0B0783C728}">
      <dsp:nvSpPr>
        <dsp:cNvPr id="0" name=""/>
        <dsp:cNvSpPr/>
      </dsp:nvSpPr>
      <dsp:spPr>
        <a:xfrm>
          <a:off x="4020" y="0"/>
          <a:ext cx="3515431" cy="124909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1) Identifying the investment need</a:t>
          </a:r>
        </a:p>
      </dsp:txBody>
      <dsp:txXfrm>
        <a:off x="4020" y="0"/>
        <a:ext cx="3203157" cy="1249097"/>
      </dsp:txXfrm>
    </dsp:sp>
    <dsp:sp modelId="{8A4BF5A4-3282-4770-8879-2BFEB7AA35F9}">
      <dsp:nvSpPr>
        <dsp:cNvPr id="0" name=""/>
        <dsp:cNvSpPr/>
      </dsp:nvSpPr>
      <dsp:spPr>
        <a:xfrm>
          <a:off x="2816365" y="0"/>
          <a:ext cx="3515431" cy="124909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2) Formulating a concept note for investment </a:t>
          </a:r>
        </a:p>
      </dsp:txBody>
      <dsp:txXfrm>
        <a:off x="3440914" y="0"/>
        <a:ext cx="2266334" cy="1249097"/>
      </dsp:txXfrm>
    </dsp:sp>
    <dsp:sp modelId="{BB1B746F-3D9E-4131-A157-4E7C78091CF7}">
      <dsp:nvSpPr>
        <dsp:cNvPr id="0" name=""/>
        <dsp:cNvSpPr/>
      </dsp:nvSpPr>
      <dsp:spPr>
        <a:xfrm>
          <a:off x="5628711" y="0"/>
          <a:ext cx="3515431" cy="124909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3) Exploring financing options</a:t>
          </a:r>
        </a:p>
      </dsp:txBody>
      <dsp:txXfrm>
        <a:off x="6253260" y="0"/>
        <a:ext cx="2266334" cy="12490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774EE-DD96-482B-A3D4-E14C8ABE6440}">
      <dsp:nvSpPr>
        <dsp:cNvPr id="0" name=""/>
        <dsp:cNvSpPr/>
      </dsp:nvSpPr>
      <dsp:spPr>
        <a:xfrm>
          <a:off x="8554" y="243461"/>
          <a:ext cx="2556712" cy="2091190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b="1" kern="1200" dirty="0" err="1">
              <a:solidFill>
                <a:schemeClr val="bg2"/>
              </a:solidFill>
            </a:rPr>
            <a:t>Vulnerability</a:t>
          </a:r>
          <a:r>
            <a:rPr lang="nl-NL" sz="1700" b="1" kern="1200" dirty="0">
              <a:solidFill>
                <a:schemeClr val="bg2"/>
              </a:solidFill>
            </a:rPr>
            <a:t> and gap analysis </a:t>
          </a:r>
          <a:r>
            <a:rPr lang="nl-NL" sz="1700" kern="1200" dirty="0">
              <a:solidFill>
                <a:schemeClr val="bg2"/>
              </a:solidFill>
            </a:rPr>
            <a:t>on </a:t>
          </a:r>
          <a:r>
            <a:rPr lang="nl-NL" sz="1700" kern="1200" dirty="0" err="1">
              <a:solidFill>
                <a:schemeClr val="bg2"/>
              </a:solidFill>
            </a:rPr>
            <a:t>where</a:t>
          </a:r>
          <a:r>
            <a:rPr lang="nl-NL" sz="1700" kern="1200" dirty="0">
              <a:solidFill>
                <a:schemeClr val="bg2"/>
              </a:solidFill>
            </a:rPr>
            <a:t> </a:t>
          </a:r>
          <a:r>
            <a:rPr lang="nl-NL" sz="1700" kern="1200" dirty="0" err="1">
              <a:solidFill>
                <a:schemeClr val="bg2"/>
              </a:solidFill>
            </a:rPr>
            <a:t>interventions</a:t>
          </a:r>
          <a:r>
            <a:rPr lang="nl-NL" sz="1700" kern="1200" dirty="0">
              <a:solidFill>
                <a:schemeClr val="bg2"/>
              </a:solidFill>
            </a:rPr>
            <a:t> are </a:t>
          </a:r>
          <a:r>
            <a:rPr lang="nl-NL" sz="1700" kern="1200" dirty="0" err="1">
              <a:solidFill>
                <a:schemeClr val="bg2"/>
              </a:solidFill>
            </a:rPr>
            <a:t>needed</a:t>
          </a:r>
          <a:r>
            <a:rPr lang="nl-NL" sz="1700" kern="1200" dirty="0">
              <a:solidFill>
                <a:schemeClr val="bg2"/>
              </a:solidFill>
            </a:rPr>
            <a:t> </a:t>
          </a:r>
          <a:r>
            <a:rPr lang="nl-NL" sz="1700" kern="1200" dirty="0" err="1">
              <a:solidFill>
                <a:schemeClr val="bg2"/>
              </a:solidFill>
            </a:rPr>
            <a:t>to</a:t>
          </a:r>
          <a:r>
            <a:rPr lang="nl-NL" sz="1700" kern="1200" dirty="0">
              <a:solidFill>
                <a:schemeClr val="bg2"/>
              </a:solidFill>
            </a:rPr>
            <a:t> make (</a:t>
          </a:r>
          <a:r>
            <a:rPr lang="nl-NL" sz="1700" kern="1200" dirty="0" err="1">
              <a:solidFill>
                <a:schemeClr val="bg2"/>
              </a:solidFill>
            </a:rPr>
            <a:t>existing</a:t>
          </a:r>
          <a:r>
            <a:rPr lang="nl-NL" sz="1700" kern="1200" dirty="0">
              <a:solidFill>
                <a:schemeClr val="bg2"/>
              </a:solidFill>
            </a:rPr>
            <a:t>) </a:t>
          </a:r>
          <a:r>
            <a:rPr lang="nl-NL" sz="1700" kern="1200" dirty="0" err="1">
              <a:solidFill>
                <a:schemeClr val="bg2"/>
              </a:solidFill>
            </a:rPr>
            <a:t>vulnerable</a:t>
          </a:r>
          <a:r>
            <a:rPr lang="nl-NL" sz="1700" kern="1200" dirty="0">
              <a:solidFill>
                <a:schemeClr val="bg2"/>
              </a:solidFill>
            </a:rPr>
            <a:t> </a:t>
          </a:r>
          <a:r>
            <a:rPr lang="nl-NL" sz="1700" kern="1200" dirty="0" err="1">
              <a:solidFill>
                <a:schemeClr val="bg2"/>
              </a:solidFill>
            </a:rPr>
            <a:t>road</a:t>
          </a:r>
          <a:r>
            <a:rPr lang="nl-NL" sz="1700" kern="1200" dirty="0">
              <a:solidFill>
                <a:schemeClr val="bg2"/>
              </a:solidFill>
            </a:rPr>
            <a:t> </a:t>
          </a:r>
          <a:r>
            <a:rPr lang="nl-NL" sz="1700" kern="1200" dirty="0" err="1">
              <a:solidFill>
                <a:schemeClr val="bg2"/>
              </a:solidFill>
            </a:rPr>
            <a:t>infrastructure</a:t>
          </a:r>
          <a:r>
            <a:rPr lang="nl-NL" sz="1700" kern="1200" dirty="0">
              <a:solidFill>
                <a:schemeClr val="bg2"/>
              </a:solidFill>
            </a:rPr>
            <a:t> </a:t>
          </a:r>
          <a:r>
            <a:rPr lang="nl-NL" sz="1700" kern="1200" dirty="0" err="1">
              <a:solidFill>
                <a:schemeClr val="bg2"/>
              </a:solidFill>
            </a:rPr>
            <a:t>climate</a:t>
          </a:r>
          <a:r>
            <a:rPr lang="nl-NL" sz="1700" kern="1200" dirty="0">
              <a:solidFill>
                <a:schemeClr val="bg2"/>
              </a:solidFill>
            </a:rPr>
            <a:t> </a:t>
          </a:r>
          <a:r>
            <a:rPr lang="nl-NL" sz="1700" kern="1200" dirty="0" err="1">
              <a:solidFill>
                <a:schemeClr val="bg2"/>
              </a:solidFill>
            </a:rPr>
            <a:t>proof</a:t>
          </a:r>
          <a:endParaRPr lang="nl-NL" sz="1700" kern="1200" dirty="0">
            <a:solidFill>
              <a:schemeClr val="bg2"/>
            </a:solidFill>
          </a:endParaRPr>
        </a:p>
      </dsp:txBody>
      <dsp:txXfrm>
        <a:off x="69803" y="304710"/>
        <a:ext cx="2434214" cy="1968692"/>
      </dsp:txXfrm>
    </dsp:sp>
    <dsp:sp modelId="{7F43A39B-6DAC-4A2F-A5F9-C02813D8BBE8}">
      <dsp:nvSpPr>
        <dsp:cNvPr id="0" name=""/>
        <dsp:cNvSpPr/>
      </dsp:nvSpPr>
      <dsp:spPr>
        <a:xfrm>
          <a:off x="2820938" y="972023"/>
          <a:ext cx="542023" cy="6340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400" kern="1200"/>
        </a:p>
      </dsp:txBody>
      <dsp:txXfrm>
        <a:off x="2820938" y="1098836"/>
        <a:ext cx="379416" cy="380438"/>
      </dsp:txXfrm>
    </dsp:sp>
    <dsp:sp modelId="{7F960DB0-7AC5-4C27-8A14-A6D4FF507B34}">
      <dsp:nvSpPr>
        <dsp:cNvPr id="0" name=""/>
        <dsp:cNvSpPr/>
      </dsp:nvSpPr>
      <dsp:spPr>
        <a:xfrm>
          <a:off x="3587952" y="243461"/>
          <a:ext cx="2556712" cy="2091190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b="1" kern="1200" dirty="0">
              <a:solidFill>
                <a:schemeClr val="bg2"/>
              </a:solidFill>
            </a:rPr>
            <a:t>Pooling and </a:t>
          </a:r>
          <a:r>
            <a:rPr lang="nl-NL" sz="1700" b="1" kern="1200" dirty="0" err="1">
              <a:solidFill>
                <a:schemeClr val="bg2"/>
              </a:solidFill>
            </a:rPr>
            <a:t>packaging</a:t>
          </a:r>
          <a:r>
            <a:rPr lang="nl-NL" sz="1700" b="1" kern="1200" dirty="0">
              <a:solidFill>
                <a:schemeClr val="bg2"/>
              </a:solidFill>
            </a:rPr>
            <a:t> </a:t>
          </a:r>
          <a:r>
            <a:rPr lang="nl-NL" sz="1700" kern="1200" dirty="0">
              <a:solidFill>
                <a:schemeClr val="bg2"/>
              </a:solidFill>
            </a:rPr>
            <a:t>of different </a:t>
          </a:r>
          <a:r>
            <a:rPr lang="nl-NL" sz="1700" kern="1200" dirty="0" err="1">
              <a:solidFill>
                <a:schemeClr val="bg2"/>
              </a:solidFill>
            </a:rPr>
            <a:t>climate</a:t>
          </a:r>
          <a:r>
            <a:rPr lang="nl-NL" sz="1700" kern="1200" dirty="0">
              <a:solidFill>
                <a:schemeClr val="bg2"/>
              </a:solidFill>
            </a:rPr>
            <a:t> </a:t>
          </a:r>
          <a:r>
            <a:rPr lang="nl-NL" sz="1700" kern="1200" dirty="0" err="1">
              <a:solidFill>
                <a:schemeClr val="bg2"/>
              </a:solidFill>
            </a:rPr>
            <a:t>proof</a:t>
          </a:r>
          <a:r>
            <a:rPr lang="nl-NL" sz="1700" kern="1200" dirty="0">
              <a:solidFill>
                <a:schemeClr val="bg2"/>
              </a:solidFill>
            </a:rPr>
            <a:t> </a:t>
          </a:r>
          <a:r>
            <a:rPr lang="nl-NL" sz="1700" kern="1200" dirty="0" err="1">
              <a:solidFill>
                <a:schemeClr val="bg2"/>
              </a:solidFill>
            </a:rPr>
            <a:t>interventions</a:t>
          </a:r>
          <a:r>
            <a:rPr lang="nl-NL" sz="1700" kern="1200" dirty="0">
              <a:solidFill>
                <a:schemeClr val="bg2"/>
              </a:solidFill>
            </a:rPr>
            <a:t> in </a:t>
          </a:r>
          <a:r>
            <a:rPr lang="nl-NL" sz="1700" kern="1200" dirty="0" err="1">
              <a:solidFill>
                <a:schemeClr val="bg2"/>
              </a:solidFill>
            </a:rPr>
            <a:t>the</a:t>
          </a:r>
          <a:r>
            <a:rPr lang="nl-NL" sz="1700" kern="1200" dirty="0">
              <a:solidFill>
                <a:schemeClr val="bg2"/>
              </a:solidFill>
            </a:rPr>
            <a:t> </a:t>
          </a:r>
          <a:r>
            <a:rPr lang="nl-NL" sz="1700" kern="1200" dirty="0" err="1">
              <a:solidFill>
                <a:schemeClr val="bg2"/>
              </a:solidFill>
            </a:rPr>
            <a:t>six</a:t>
          </a:r>
          <a:r>
            <a:rPr lang="nl-NL" sz="1700" kern="1200" dirty="0">
              <a:solidFill>
                <a:schemeClr val="bg2"/>
              </a:solidFill>
            </a:rPr>
            <a:t> Western Balkan </a:t>
          </a:r>
          <a:r>
            <a:rPr lang="nl-NL" sz="1700" kern="1200" dirty="0" err="1">
              <a:solidFill>
                <a:schemeClr val="bg2"/>
              </a:solidFill>
            </a:rPr>
            <a:t>countries</a:t>
          </a:r>
          <a:endParaRPr lang="nl-NL" sz="1700" kern="1200" dirty="0">
            <a:solidFill>
              <a:schemeClr val="bg2"/>
            </a:solidFill>
          </a:endParaRPr>
        </a:p>
      </dsp:txBody>
      <dsp:txXfrm>
        <a:off x="3649201" y="304710"/>
        <a:ext cx="2434214" cy="1968692"/>
      </dsp:txXfrm>
    </dsp:sp>
    <dsp:sp modelId="{A20D4CEF-0A0D-4A38-AD6E-30F32B19630D}">
      <dsp:nvSpPr>
        <dsp:cNvPr id="0" name=""/>
        <dsp:cNvSpPr/>
      </dsp:nvSpPr>
      <dsp:spPr>
        <a:xfrm>
          <a:off x="6400336" y="972023"/>
          <a:ext cx="542023" cy="6340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400" kern="1200"/>
        </a:p>
      </dsp:txBody>
      <dsp:txXfrm>
        <a:off x="6400336" y="1098836"/>
        <a:ext cx="379416" cy="380438"/>
      </dsp:txXfrm>
    </dsp:sp>
    <dsp:sp modelId="{D9D1C201-E821-4FD7-A5C6-9C2DD65F26ED}">
      <dsp:nvSpPr>
        <dsp:cNvPr id="0" name=""/>
        <dsp:cNvSpPr/>
      </dsp:nvSpPr>
      <dsp:spPr>
        <a:xfrm>
          <a:off x="7167350" y="243461"/>
          <a:ext cx="2556712" cy="2091190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b="1" kern="1200" dirty="0">
              <a:solidFill>
                <a:schemeClr val="bg2"/>
              </a:solidFill>
            </a:rPr>
            <a:t>Create </a:t>
          </a:r>
          <a:r>
            <a:rPr lang="nl-NL" sz="1700" b="1" kern="1200" dirty="0" err="1">
              <a:solidFill>
                <a:schemeClr val="bg2"/>
              </a:solidFill>
            </a:rPr>
            <a:t>regional</a:t>
          </a:r>
          <a:r>
            <a:rPr lang="nl-NL" sz="1700" b="1" kern="1200" dirty="0">
              <a:solidFill>
                <a:schemeClr val="bg2"/>
              </a:solidFill>
            </a:rPr>
            <a:t> </a:t>
          </a:r>
          <a:r>
            <a:rPr lang="nl-NL" sz="1700" b="1" kern="1200" dirty="0" err="1">
              <a:solidFill>
                <a:schemeClr val="bg2"/>
              </a:solidFill>
            </a:rPr>
            <a:t>add-on</a:t>
          </a:r>
          <a:r>
            <a:rPr lang="nl-NL" sz="1700" b="1" kern="1200" dirty="0">
              <a:solidFill>
                <a:schemeClr val="bg2"/>
              </a:solidFill>
            </a:rPr>
            <a:t> facility (</a:t>
          </a:r>
          <a:r>
            <a:rPr lang="nl-NL" sz="1700" b="1" kern="1200" dirty="0" err="1">
              <a:solidFill>
                <a:schemeClr val="bg2"/>
              </a:solidFill>
            </a:rPr>
            <a:t>window</a:t>
          </a:r>
          <a:r>
            <a:rPr lang="nl-NL" sz="1700" b="1" kern="1200" dirty="0">
              <a:solidFill>
                <a:schemeClr val="bg2"/>
              </a:solidFill>
            </a:rPr>
            <a:t>) </a:t>
          </a:r>
          <a:r>
            <a:rPr lang="nl-NL" sz="1700" b="1" kern="1200" dirty="0" err="1">
              <a:solidFill>
                <a:schemeClr val="bg2"/>
              </a:solidFill>
            </a:rPr>
            <a:t>to</a:t>
          </a:r>
          <a:r>
            <a:rPr lang="nl-NL" sz="1700" b="1" kern="1200" dirty="0">
              <a:solidFill>
                <a:schemeClr val="bg2"/>
              </a:solidFill>
            </a:rPr>
            <a:t> WBIF </a:t>
          </a:r>
          <a:r>
            <a:rPr lang="nl-NL" sz="1700" kern="1200" dirty="0" err="1">
              <a:solidFill>
                <a:schemeClr val="bg2"/>
              </a:solidFill>
            </a:rPr>
            <a:t>to</a:t>
          </a:r>
          <a:r>
            <a:rPr lang="nl-NL" sz="1700" kern="1200" dirty="0">
              <a:solidFill>
                <a:schemeClr val="bg2"/>
              </a:solidFill>
            </a:rPr>
            <a:t> access TA/ project </a:t>
          </a:r>
          <a:r>
            <a:rPr lang="nl-NL" sz="1700" kern="1200" dirty="0" err="1">
              <a:solidFill>
                <a:schemeClr val="bg2"/>
              </a:solidFill>
            </a:rPr>
            <a:t>preparation</a:t>
          </a:r>
          <a:r>
            <a:rPr lang="nl-NL" sz="1700" kern="1200" dirty="0">
              <a:solidFill>
                <a:schemeClr val="bg2"/>
              </a:solidFill>
            </a:rPr>
            <a:t> resources </a:t>
          </a:r>
          <a:r>
            <a:rPr lang="nl-NL" sz="1700" kern="1200" dirty="0" err="1">
              <a:solidFill>
                <a:schemeClr val="bg2"/>
              </a:solidFill>
            </a:rPr>
            <a:t>for</a:t>
          </a:r>
          <a:r>
            <a:rPr lang="nl-NL" sz="1700" kern="1200" dirty="0">
              <a:solidFill>
                <a:schemeClr val="bg2"/>
              </a:solidFill>
            </a:rPr>
            <a:t> </a:t>
          </a:r>
          <a:r>
            <a:rPr lang="nl-NL" sz="1700" kern="1200" dirty="0" err="1">
              <a:solidFill>
                <a:schemeClr val="bg2"/>
              </a:solidFill>
            </a:rPr>
            <a:t>interventions</a:t>
          </a:r>
          <a:endParaRPr lang="nl-NL" sz="1700" kern="1200" dirty="0"/>
        </a:p>
      </dsp:txBody>
      <dsp:txXfrm>
        <a:off x="7228599" y="304710"/>
        <a:ext cx="2434214" cy="1968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47AD2-5FF1-481E-BA17-92A87AC9FFEC}" type="datetimeFigureOut">
              <a:rPr lang="en-US" smtClean="0"/>
              <a:pPr/>
              <a:t>10-Jun-22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68DBD-8C7D-4F2D-8505-D01A3BC55E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54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C0B33-3943-42F1-973C-9CDD51C76BBD}" type="datetimeFigureOut">
              <a:rPr lang="en-US" smtClean="0"/>
              <a:pPr/>
              <a:t>10-Jun-22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err="1"/>
              <a:t>Klik</a:t>
            </a:r>
            <a:r>
              <a:rPr lang="en-US"/>
              <a:t> om de </a:t>
            </a:r>
            <a:r>
              <a:rPr lang="en-US" err="1"/>
              <a:t>modelstijlen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bewerken</a:t>
            </a:r>
            <a:endParaRPr lang="en-US"/>
          </a:p>
          <a:p>
            <a:pPr lvl="1"/>
            <a:r>
              <a:rPr lang="en-US" err="1"/>
              <a:t>Tweede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Derde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3"/>
            <a:r>
              <a:rPr lang="en-US" err="1"/>
              <a:t>Vierde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4"/>
            <a:r>
              <a:rPr lang="en-US" err="1"/>
              <a:t>Vijfde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381A9-0C9E-4D3A-A28B-AC4E168A57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03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59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59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60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87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66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59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6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19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20.xml"/><Relationship Id="rId1" Type="http://schemas.openxmlformats.org/officeDocument/2006/relationships/customXml" Target="../../customXml/item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18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23.xml"/><Relationship Id="rId1" Type="http://schemas.openxmlformats.org/officeDocument/2006/relationships/customXml" Target="../../customXml/item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ou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BC74FAC2-42BA-4048-BA1D-5B7032CC2B39}"/>
              </a:ext>
            </a:extLst>
          </p:cNvPr>
          <p:cNvSpPr>
            <a:spLocks/>
          </p:cNvSpPr>
          <p:nvPr/>
        </p:nvSpPr>
        <p:spPr bwMode="gray">
          <a:xfrm>
            <a:off x="0" y="2170267"/>
            <a:ext cx="4991100" cy="4692650"/>
          </a:xfrm>
          <a:custGeom>
            <a:avLst/>
            <a:gdLst>
              <a:gd name="T0" fmla="*/ 15724 w 15724"/>
              <a:gd name="T1" fmla="*/ 14798 h 14798"/>
              <a:gd name="T2" fmla="*/ 5167 w 15724"/>
              <a:gd name="T3" fmla="*/ 14798 h 14798"/>
              <a:gd name="T4" fmla="*/ 0 w 15724"/>
              <a:gd name="T5" fmla="*/ 9821 h 14798"/>
              <a:gd name="T6" fmla="*/ 0 w 15724"/>
              <a:gd name="T7" fmla="*/ 0 h 14798"/>
              <a:gd name="T8" fmla="*/ 5942 w 15724"/>
              <a:gd name="T9" fmla="*/ 7852 h 14798"/>
              <a:gd name="T10" fmla="*/ 15724 w 15724"/>
              <a:gd name="T11" fmla="*/ 14798 h 14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724" h="14798">
                <a:moveTo>
                  <a:pt x="15724" y="14798"/>
                </a:moveTo>
                <a:cubicBezTo>
                  <a:pt x="5167" y="14798"/>
                  <a:pt x="5167" y="14798"/>
                  <a:pt x="5167" y="14798"/>
                </a:cubicBezTo>
                <a:cubicBezTo>
                  <a:pt x="3305" y="13290"/>
                  <a:pt x="1576" y="11624"/>
                  <a:pt x="0" y="9821"/>
                </a:cubicBezTo>
                <a:cubicBezTo>
                  <a:pt x="0" y="0"/>
                  <a:pt x="0" y="0"/>
                  <a:pt x="0" y="0"/>
                </a:cubicBezTo>
                <a:cubicBezTo>
                  <a:pt x="1615" y="2887"/>
                  <a:pt x="3619" y="5527"/>
                  <a:pt x="5942" y="7852"/>
                </a:cubicBezTo>
                <a:cubicBezTo>
                  <a:pt x="8777" y="10685"/>
                  <a:pt x="12079" y="13042"/>
                  <a:pt x="15724" y="14798"/>
                </a:cubicBezTo>
              </a:path>
            </a:pathLst>
          </a:custGeom>
          <a:solidFill>
            <a:srgbClr val="D6DE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8D012E4-A436-4152-8BF4-93287BECA670}"/>
              </a:ext>
            </a:extLst>
          </p:cNvPr>
          <p:cNvSpPr>
            <a:spLocks/>
          </p:cNvSpPr>
          <p:nvPr/>
        </p:nvSpPr>
        <p:spPr bwMode="gray">
          <a:xfrm>
            <a:off x="0" y="922492"/>
            <a:ext cx="12192000" cy="5940425"/>
          </a:xfrm>
          <a:custGeom>
            <a:avLst/>
            <a:gdLst>
              <a:gd name="T0" fmla="*/ 0 w 38408"/>
              <a:gd name="T1" fmla="*/ 13753 h 18733"/>
              <a:gd name="T2" fmla="*/ 0 w 38408"/>
              <a:gd name="T3" fmla="*/ 18733 h 18733"/>
              <a:gd name="T4" fmla="*/ 28799 w 38408"/>
              <a:gd name="T5" fmla="*/ 18733 h 18733"/>
              <a:gd name="T6" fmla="*/ 38408 w 38408"/>
              <a:gd name="T7" fmla="*/ 13878 h 18733"/>
              <a:gd name="T8" fmla="*/ 38408 w 38408"/>
              <a:gd name="T9" fmla="*/ 0 h 18733"/>
              <a:gd name="T10" fmla="*/ 0 w 38408"/>
              <a:gd name="T11" fmla="*/ 13753 h 18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408" h="18733">
                <a:moveTo>
                  <a:pt x="0" y="13753"/>
                </a:moveTo>
                <a:cubicBezTo>
                  <a:pt x="0" y="18733"/>
                  <a:pt x="0" y="18733"/>
                  <a:pt x="0" y="18733"/>
                </a:cubicBezTo>
                <a:cubicBezTo>
                  <a:pt x="28799" y="18733"/>
                  <a:pt x="28799" y="18733"/>
                  <a:pt x="28799" y="18733"/>
                </a:cubicBezTo>
                <a:cubicBezTo>
                  <a:pt x="32116" y="17315"/>
                  <a:pt x="35325" y="15691"/>
                  <a:pt x="38408" y="13878"/>
                </a:cubicBezTo>
                <a:cubicBezTo>
                  <a:pt x="38408" y="0"/>
                  <a:pt x="38408" y="0"/>
                  <a:pt x="38408" y="0"/>
                </a:cubicBezTo>
                <a:cubicBezTo>
                  <a:pt x="27493" y="7928"/>
                  <a:pt x="14314" y="12898"/>
                  <a:pt x="0" y="13753"/>
                </a:cubicBezTo>
              </a:path>
            </a:pathLst>
          </a:custGeom>
          <a:solidFill>
            <a:srgbClr val="E633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DE3D119-6E93-41B2-BD44-0953D20D06D2}"/>
              </a:ext>
            </a:extLst>
          </p:cNvPr>
          <p:cNvSpPr>
            <a:spLocks/>
          </p:cNvSpPr>
          <p:nvPr/>
        </p:nvSpPr>
        <p:spPr bwMode="gray">
          <a:xfrm>
            <a:off x="0" y="5034117"/>
            <a:ext cx="4991100" cy="1828800"/>
          </a:xfrm>
          <a:custGeom>
            <a:avLst/>
            <a:gdLst>
              <a:gd name="T0" fmla="*/ 7182 w 15724"/>
              <a:gd name="T1" fmla="*/ 0 h 5765"/>
              <a:gd name="T2" fmla="*/ 0 w 15724"/>
              <a:gd name="T3" fmla="*/ 785 h 5765"/>
              <a:gd name="T4" fmla="*/ 0 w 15724"/>
              <a:gd name="T5" fmla="*/ 787 h 5765"/>
              <a:gd name="T6" fmla="*/ 5167 w 15724"/>
              <a:gd name="T7" fmla="*/ 5765 h 5765"/>
              <a:gd name="T8" fmla="*/ 15724 w 15724"/>
              <a:gd name="T9" fmla="*/ 5765 h 5765"/>
              <a:gd name="T10" fmla="*/ 7182 w 15724"/>
              <a:gd name="T11" fmla="*/ 0 h 5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724" h="5765">
                <a:moveTo>
                  <a:pt x="7182" y="0"/>
                </a:moveTo>
                <a:cubicBezTo>
                  <a:pt x="4824" y="376"/>
                  <a:pt x="2429" y="640"/>
                  <a:pt x="0" y="785"/>
                </a:cubicBezTo>
                <a:cubicBezTo>
                  <a:pt x="0" y="787"/>
                  <a:pt x="0" y="787"/>
                  <a:pt x="0" y="787"/>
                </a:cubicBezTo>
                <a:cubicBezTo>
                  <a:pt x="1576" y="2591"/>
                  <a:pt x="3305" y="4257"/>
                  <a:pt x="5167" y="5765"/>
                </a:cubicBezTo>
                <a:cubicBezTo>
                  <a:pt x="15724" y="5765"/>
                  <a:pt x="15724" y="5765"/>
                  <a:pt x="15724" y="5765"/>
                </a:cubicBezTo>
                <a:cubicBezTo>
                  <a:pt x="12598" y="4259"/>
                  <a:pt x="9725" y="2311"/>
                  <a:pt x="7182" y="0"/>
                </a:cubicBezTo>
              </a:path>
            </a:pathLst>
          </a:custGeom>
          <a:solidFill>
            <a:srgbClr val="BF29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S1_1 (JU-Free)">
            <a:extLst>
              <a:ext uri="{FF2B5EF4-FFF2-40B4-BE49-F238E27FC236}">
                <a16:creationId xmlns:a16="http://schemas.microsoft.com/office/drawing/2014/main" id="{323E2FF9-ECAB-4496-8145-4F6D39CAD586}"/>
              </a:ext>
            </a:extLst>
          </p:cNvPr>
          <p:cNvSpPr>
            <a:spLocks/>
          </p:cNvSpPr>
          <p:nvPr/>
        </p:nvSpPr>
        <p:spPr bwMode="gray">
          <a:xfrm>
            <a:off x="1077913" y="1144742"/>
            <a:ext cx="9686925" cy="3959225"/>
          </a:xfrm>
          <a:custGeom>
            <a:avLst/>
            <a:gdLst>
              <a:gd name="T0" fmla="*/ 30012 w 30516"/>
              <a:gd name="T1" fmla="*/ 1611 h 12485"/>
              <a:gd name="T2" fmla="*/ 29589 w 30516"/>
              <a:gd name="T3" fmla="*/ 1233 h 12485"/>
              <a:gd name="T4" fmla="*/ 10765 w 30516"/>
              <a:gd name="T5" fmla="*/ 10082 h 12485"/>
              <a:gd name="T6" fmla="*/ 10939 w 30516"/>
              <a:gd name="T7" fmla="*/ 10172 h 12485"/>
              <a:gd name="T8" fmla="*/ 11834 w 30516"/>
              <a:gd name="T9" fmla="*/ 9861 h 12485"/>
              <a:gd name="T10" fmla="*/ 11283 w 30516"/>
              <a:gd name="T11" fmla="*/ 10146 h 12485"/>
              <a:gd name="T12" fmla="*/ 8575 w 30516"/>
              <a:gd name="T13" fmla="*/ 10880 h 12485"/>
              <a:gd name="T14" fmla="*/ 8115 w 30516"/>
              <a:gd name="T15" fmla="*/ 11097 h 12485"/>
              <a:gd name="T16" fmla="*/ 9357 w 30516"/>
              <a:gd name="T17" fmla="*/ 10258 h 12485"/>
              <a:gd name="T18" fmla="*/ 8987 w 30516"/>
              <a:gd name="T19" fmla="*/ 10631 h 12485"/>
              <a:gd name="T20" fmla="*/ 13488 w 30516"/>
              <a:gd name="T21" fmla="*/ 8521 h 12485"/>
              <a:gd name="T22" fmla="*/ 13679 w 30516"/>
              <a:gd name="T23" fmla="*/ 8544 h 12485"/>
              <a:gd name="T24" fmla="*/ 13875 w 30516"/>
              <a:gd name="T25" fmla="*/ 8452 h 12485"/>
              <a:gd name="T26" fmla="*/ 14044 w 30516"/>
              <a:gd name="T27" fmla="*/ 8381 h 12485"/>
              <a:gd name="T28" fmla="*/ 12245 w 30516"/>
              <a:gd name="T29" fmla="*/ 7859 h 12485"/>
              <a:gd name="T30" fmla="*/ 12654 w 30516"/>
              <a:gd name="T31" fmla="*/ 8644 h 12485"/>
              <a:gd name="T32" fmla="*/ 12576 w 30516"/>
              <a:gd name="T33" fmla="*/ 8854 h 12485"/>
              <a:gd name="T34" fmla="*/ 12432 w 30516"/>
              <a:gd name="T35" fmla="*/ 7950 h 12485"/>
              <a:gd name="T36" fmla="*/ 1261 w 30516"/>
              <a:gd name="T37" fmla="*/ 12330 h 12485"/>
              <a:gd name="T38" fmla="*/ 2980 w 30516"/>
              <a:gd name="T39" fmla="*/ 12082 h 12485"/>
              <a:gd name="T40" fmla="*/ 2831 w 30516"/>
              <a:gd name="T41" fmla="*/ 12071 h 12485"/>
              <a:gd name="T42" fmla="*/ 936 w 30516"/>
              <a:gd name="T43" fmla="*/ 12341 h 12485"/>
              <a:gd name="T44" fmla="*/ 14153 w 30516"/>
              <a:gd name="T45" fmla="*/ 6596 h 12485"/>
              <a:gd name="T46" fmla="*/ 410 w 30516"/>
              <a:gd name="T47" fmla="*/ 12407 h 12485"/>
              <a:gd name="T48" fmla="*/ 9 w 30516"/>
              <a:gd name="T49" fmla="*/ 12477 h 12485"/>
              <a:gd name="T50" fmla="*/ 6374 w 30516"/>
              <a:gd name="T51" fmla="*/ 11500 h 12485"/>
              <a:gd name="T52" fmla="*/ 5463 w 30516"/>
              <a:gd name="T53" fmla="*/ 11648 h 12485"/>
              <a:gd name="T54" fmla="*/ 6725 w 30516"/>
              <a:gd name="T55" fmla="*/ 11429 h 12485"/>
              <a:gd name="T56" fmla="*/ 4760 w 30516"/>
              <a:gd name="T57" fmla="*/ 11779 h 12485"/>
              <a:gd name="T58" fmla="*/ 4091 w 30516"/>
              <a:gd name="T59" fmla="*/ 11931 h 12485"/>
              <a:gd name="T60" fmla="*/ 4267 w 30516"/>
              <a:gd name="T61" fmla="*/ 11900 h 12485"/>
              <a:gd name="T62" fmla="*/ 4619 w 30516"/>
              <a:gd name="T63" fmla="*/ 11836 h 12485"/>
              <a:gd name="T64" fmla="*/ 23659 w 30516"/>
              <a:gd name="T65" fmla="*/ 5323 h 12485"/>
              <a:gd name="T66" fmla="*/ 23530 w 30516"/>
              <a:gd name="T67" fmla="*/ 5407 h 12485"/>
              <a:gd name="T68" fmla="*/ 25282 w 30516"/>
              <a:gd name="T69" fmla="*/ 4470 h 12485"/>
              <a:gd name="T70" fmla="*/ 24635 w 30516"/>
              <a:gd name="T71" fmla="*/ 4844 h 12485"/>
              <a:gd name="T72" fmla="*/ 21241 w 30516"/>
              <a:gd name="T73" fmla="*/ 5729 h 12485"/>
              <a:gd name="T74" fmla="*/ 20820 w 30516"/>
              <a:gd name="T75" fmla="*/ 5744 h 12485"/>
              <a:gd name="T76" fmla="*/ 22681 w 30516"/>
              <a:gd name="T77" fmla="*/ 5620 h 12485"/>
              <a:gd name="T78" fmla="*/ 22468 w 30516"/>
              <a:gd name="T79" fmla="*/ 5625 h 12485"/>
              <a:gd name="T80" fmla="*/ 28114 w 30516"/>
              <a:gd name="T81" fmla="*/ 2656 h 12485"/>
              <a:gd name="T82" fmla="*/ 27598 w 30516"/>
              <a:gd name="T83" fmla="*/ 3111 h 12485"/>
              <a:gd name="T84" fmla="*/ 28876 w 30516"/>
              <a:gd name="T85" fmla="*/ 1896 h 12485"/>
              <a:gd name="T86" fmla="*/ 28422 w 30516"/>
              <a:gd name="T87" fmla="*/ 2416 h 12485"/>
              <a:gd name="T88" fmla="*/ 20667 w 30516"/>
              <a:gd name="T89" fmla="*/ 5725 h 12485"/>
              <a:gd name="T90" fmla="*/ 25753 w 30516"/>
              <a:gd name="T91" fmla="*/ 4213 h 12485"/>
              <a:gd name="T92" fmla="*/ 27019 w 30516"/>
              <a:gd name="T93" fmla="*/ 3483 h 12485"/>
              <a:gd name="T94" fmla="*/ 26819 w 30516"/>
              <a:gd name="T95" fmla="*/ 3613 h 12485"/>
              <a:gd name="T96" fmla="*/ 15152 w 30516"/>
              <a:gd name="T97" fmla="*/ 7031 h 12485"/>
              <a:gd name="T98" fmla="*/ 15211 w 30516"/>
              <a:gd name="T99" fmla="*/ 7984 h 12485"/>
              <a:gd name="T100" fmla="*/ 16475 w 30516"/>
              <a:gd name="T101" fmla="*/ 8050 h 12485"/>
              <a:gd name="T102" fmla="*/ 15566 w 30516"/>
              <a:gd name="T103" fmla="*/ 8085 h 12485"/>
              <a:gd name="T104" fmla="*/ 14509 w 30516"/>
              <a:gd name="T105" fmla="*/ 6259 h 12485"/>
              <a:gd name="T106" fmla="*/ 14874 w 30516"/>
              <a:gd name="T107" fmla="*/ 7834 h 12485"/>
              <a:gd name="T108" fmla="*/ 14838 w 30516"/>
              <a:gd name="T109" fmla="*/ 7729 h 12485"/>
              <a:gd name="T110" fmla="*/ 14714 w 30516"/>
              <a:gd name="T111" fmla="*/ 6297 h 12485"/>
              <a:gd name="T112" fmla="*/ 19326 w 30516"/>
              <a:gd name="T113" fmla="*/ 6223 h 12485"/>
              <a:gd name="T114" fmla="*/ 18634 w 30516"/>
              <a:gd name="T115" fmla="*/ 6747 h 12485"/>
              <a:gd name="T116" fmla="*/ 20164 w 30516"/>
              <a:gd name="T117" fmla="*/ 5834 h 12485"/>
              <a:gd name="T118" fmla="*/ 17641 w 30516"/>
              <a:gd name="T119" fmla="*/ 7585 h 12485"/>
              <a:gd name="T120" fmla="*/ 17369 w 30516"/>
              <a:gd name="T121" fmla="*/ 7780 h 12485"/>
              <a:gd name="T122" fmla="*/ 17826 w 30516"/>
              <a:gd name="T123" fmla="*/ 7530 h 12485"/>
              <a:gd name="T124" fmla="*/ 17972 w 30516"/>
              <a:gd name="T125" fmla="*/ 7419 h 12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516" h="12485">
                <a:moveTo>
                  <a:pt x="30513" y="25"/>
                </a:moveTo>
                <a:cubicBezTo>
                  <a:pt x="30513" y="25"/>
                  <a:pt x="30513" y="25"/>
                  <a:pt x="30513" y="25"/>
                </a:cubicBezTo>
                <a:cubicBezTo>
                  <a:pt x="30512" y="23"/>
                  <a:pt x="30512" y="22"/>
                  <a:pt x="30511" y="21"/>
                </a:cubicBezTo>
                <a:cubicBezTo>
                  <a:pt x="30507" y="14"/>
                  <a:pt x="30502" y="9"/>
                  <a:pt x="30495" y="5"/>
                </a:cubicBezTo>
                <a:cubicBezTo>
                  <a:pt x="30491" y="3"/>
                  <a:pt x="30487" y="2"/>
                  <a:pt x="30483" y="1"/>
                </a:cubicBezTo>
                <a:cubicBezTo>
                  <a:pt x="30478" y="0"/>
                  <a:pt x="30472" y="0"/>
                  <a:pt x="30466" y="1"/>
                </a:cubicBezTo>
                <a:cubicBezTo>
                  <a:pt x="30465" y="1"/>
                  <a:pt x="30465" y="1"/>
                  <a:pt x="30464" y="2"/>
                </a:cubicBezTo>
                <a:cubicBezTo>
                  <a:pt x="28497" y="586"/>
                  <a:pt x="28497" y="586"/>
                  <a:pt x="28497" y="586"/>
                </a:cubicBezTo>
                <a:cubicBezTo>
                  <a:pt x="28482" y="590"/>
                  <a:pt x="28470" y="604"/>
                  <a:pt x="28469" y="620"/>
                </a:cubicBezTo>
                <a:cubicBezTo>
                  <a:pt x="28467" y="636"/>
                  <a:pt x="28475" y="652"/>
                  <a:pt x="28490" y="660"/>
                </a:cubicBezTo>
                <a:cubicBezTo>
                  <a:pt x="29036" y="956"/>
                  <a:pt x="29036" y="956"/>
                  <a:pt x="29036" y="956"/>
                </a:cubicBezTo>
                <a:cubicBezTo>
                  <a:pt x="29079" y="1667"/>
                  <a:pt x="29079" y="1667"/>
                  <a:pt x="29079" y="1667"/>
                </a:cubicBezTo>
                <a:cubicBezTo>
                  <a:pt x="29079" y="1668"/>
                  <a:pt x="29079" y="1669"/>
                  <a:pt x="29079" y="1670"/>
                </a:cubicBezTo>
                <a:cubicBezTo>
                  <a:pt x="29080" y="1677"/>
                  <a:pt x="29083" y="1684"/>
                  <a:pt x="29087" y="1689"/>
                </a:cubicBezTo>
                <a:cubicBezTo>
                  <a:pt x="29089" y="1692"/>
                  <a:pt x="29091" y="1694"/>
                  <a:pt x="29093" y="1696"/>
                </a:cubicBezTo>
                <a:cubicBezTo>
                  <a:pt x="29100" y="1702"/>
                  <a:pt x="29109" y="1705"/>
                  <a:pt x="29119" y="1705"/>
                </a:cubicBezTo>
                <a:cubicBezTo>
                  <a:pt x="29120" y="1705"/>
                  <a:pt x="29120" y="1705"/>
                  <a:pt x="29121" y="1705"/>
                </a:cubicBezTo>
                <a:cubicBezTo>
                  <a:pt x="29131" y="1704"/>
                  <a:pt x="29139" y="1701"/>
                  <a:pt x="29146" y="1695"/>
                </a:cubicBezTo>
                <a:cubicBezTo>
                  <a:pt x="29568" y="1317"/>
                  <a:pt x="29568" y="1317"/>
                  <a:pt x="29568" y="1317"/>
                </a:cubicBezTo>
                <a:cubicBezTo>
                  <a:pt x="29976" y="1606"/>
                  <a:pt x="29976" y="1606"/>
                  <a:pt x="29976" y="1606"/>
                </a:cubicBezTo>
                <a:cubicBezTo>
                  <a:pt x="29987" y="1613"/>
                  <a:pt x="30000" y="1615"/>
                  <a:pt x="30012" y="1611"/>
                </a:cubicBezTo>
                <a:cubicBezTo>
                  <a:pt x="30024" y="1607"/>
                  <a:pt x="30034" y="1597"/>
                  <a:pt x="30038" y="1585"/>
                </a:cubicBezTo>
                <a:cubicBezTo>
                  <a:pt x="30514" y="52"/>
                  <a:pt x="30514" y="52"/>
                  <a:pt x="30514" y="52"/>
                </a:cubicBezTo>
                <a:cubicBezTo>
                  <a:pt x="30514" y="52"/>
                  <a:pt x="30514" y="52"/>
                  <a:pt x="30514" y="52"/>
                </a:cubicBezTo>
                <a:cubicBezTo>
                  <a:pt x="30515" y="49"/>
                  <a:pt x="30516" y="46"/>
                  <a:pt x="30516" y="43"/>
                </a:cubicBezTo>
                <a:cubicBezTo>
                  <a:pt x="30516" y="37"/>
                  <a:pt x="30515" y="30"/>
                  <a:pt x="30513" y="25"/>
                </a:cubicBezTo>
                <a:close/>
                <a:moveTo>
                  <a:pt x="29073" y="885"/>
                </a:moveTo>
                <a:cubicBezTo>
                  <a:pt x="28614" y="635"/>
                  <a:pt x="28614" y="635"/>
                  <a:pt x="28614" y="635"/>
                </a:cubicBezTo>
                <a:cubicBezTo>
                  <a:pt x="30211" y="161"/>
                  <a:pt x="30211" y="161"/>
                  <a:pt x="30211" y="161"/>
                </a:cubicBezTo>
                <a:lnTo>
                  <a:pt x="29073" y="885"/>
                </a:lnTo>
                <a:close/>
                <a:moveTo>
                  <a:pt x="29117" y="953"/>
                </a:moveTo>
                <a:cubicBezTo>
                  <a:pt x="30155" y="292"/>
                  <a:pt x="30155" y="292"/>
                  <a:pt x="30155" y="292"/>
                </a:cubicBezTo>
                <a:cubicBezTo>
                  <a:pt x="29326" y="1087"/>
                  <a:pt x="29326" y="1087"/>
                  <a:pt x="29326" y="1087"/>
                </a:cubicBezTo>
                <a:cubicBezTo>
                  <a:pt x="29322" y="1091"/>
                  <a:pt x="29319" y="1095"/>
                  <a:pt x="29316" y="1101"/>
                </a:cubicBezTo>
                <a:cubicBezTo>
                  <a:pt x="29149" y="1492"/>
                  <a:pt x="29149" y="1492"/>
                  <a:pt x="29149" y="1492"/>
                </a:cubicBezTo>
                <a:lnTo>
                  <a:pt x="29117" y="953"/>
                </a:lnTo>
                <a:close/>
                <a:moveTo>
                  <a:pt x="29228" y="1513"/>
                </a:moveTo>
                <a:cubicBezTo>
                  <a:pt x="29371" y="1178"/>
                  <a:pt x="29371" y="1178"/>
                  <a:pt x="29371" y="1178"/>
                </a:cubicBezTo>
                <a:cubicBezTo>
                  <a:pt x="29500" y="1270"/>
                  <a:pt x="29500" y="1270"/>
                  <a:pt x="29500" y="1270"/>
                </a:cubicBezTo>
                <a:lnTo>
                  <a:pt x="29228" y="1513"/>
                </a:lnTo>
                <a:close/>
                <a:moveTo>
                  <a:pt x="29977" y="1508"/>
                </a:moveTo>
                <a:cubicBezTo>
                  <a:pt x="29589" y="1233"/>
                  <a:pt x="29589" y="1233"/>
                  <a:pt x="29589" y="1233"/>
                </a:cubicBezTo>
                <a:cubicBezTo>
                  <a:pt x="29588" y="1233"/>
                  <a:pt x="29588" y="1233"/>
                  <a:pt x="29587" y="1232"/>
                </a:cubicBezTo>
                <a:cubicBezTo>
                  <a:pt x="29417" y="1112"/>
                  <a:pt x="29417" y="1112"/>
                  <a:pt x="29417" y="1112"/>
                </a:cubicBezTo>
                <a:cubicBezTo>
                  <a:pt x="30391" y="178"/>
                  <a:pt x="30391" y="178"/>
                  <a:pt x="30391" y="178"/>
                </a:cubicBezTo>
                <a:lnTo>
                  <a:pt x="29977" y="1508"/>
                </a:lnTo>
                <a:close/>
                <a:moveTo>
                  <a:pt x="10423" y="10045"/>
                </a:moveTo>
                <a:cubicBezTo>
                  <a:pt x="10420" y="10061"/>
                  <a:pt x="10405" y="10072"/>
                  <a:pt x="10389" y="10069"/>
                </a:cubicBezTo>
                <a:cubicBezTo>
                  <a:pt x="10372" y="10066"/>
                  <a:pt x="10361" y="10051"/>
                  <a:pt x="10364" y="10034"/>
                </a:cubicBezTo>
                <a:cubicBezTo>
                  <a:pt x="10367" y="10018"/>
                  <a:pt x="10383" y="10007"/>
                  <a:pt x="10399" y="10010"/>
                </a:cubicBezTo>
                <a:cubicBezTo>
                  <a:pt x="10399" y="10010"/>
                  <a:pt x="10399" y="10010"/>
                  <a:pt x="10399" y="10010"/>
                </a:cubicBezTo>
                <a:cubicBezTo>
                  <a:pt x="10415" y="10013"/>
                  <a:pt x="10426" y="10029"/>
                  <a:pt x="10423" y="10045"/>
                </a:cubicBezTo>
                <a:close/>
                <a:moveTo>
                  <a:pt x="10606" y="10081"/>
                </a:moveTo>
                <a:cubicBezTo>
                  <a:pt x="10603" y="10098"/>
                  <a:pt x="10587" y="10108"/>
                  <a:pt x="10571" y="10105"/>
                </a:cubicBezTo>
                <a:cubicBezTo>
                  <a:pt x="10554" y="10101"/>
                  <a:pt x="10544" y="10086"/>
                  <a:pt x="10547" y="10069"/>
                </a:cubicBezTo>
                <a:cubicBezTo>
                  <a:pt x="10550" y="10053"/>
                  <a:pt x="10566" y="10043"/>
                  <a:pt x="10583" y="10046"/>
                </a:cubicBezTo>
                <a:cubicBezTo>
                  <a:pt x="10583" y="10046"/>
                  <a:pt x="10583" y="10046"/>
                  <a:pt x="10583" y="10046"/>
                </a:cubicBezTo>
                <a:cubicBezTo>
                  <a:pt x="10599" y="10049"/>
                  <a:pt x="10609" y="10065"/>
                  <a:pt x="10606" y="10081"/>
                </a:cubicBezTo>
                <a:close/>
                <a:moveTo>
                  <a:pt x="10788" y="10117"/>
                </a:moveTo>
                <a:cubicBezTo>
                  <a:pt x="10785" y="10134"/>
                  <a:pt x="10770" y="10144"/>
                  <a:pt x="10753" y="10141"/>
                </a:cubicBezTo>
                <a:cubicBezTo>
                  <a:pt x="10753" y="10141"/>
                  <a:pt x="10753" y="10141"/>
                  <a:pt x="10753" y="10141"/>
                </a:cubicBezTo>
                <a:cubicBezTo>
                  <a:pt x="10737" y="10138"/>
                  <a:pt x="10726" y="10123"/>
                  <a:pt x="10729" y="10106"/>
                </a:cubicBezTo>
                <a:cubicBezTo>
                  <a:pt x="10733" y="10090"/>
                  <a:pt x="10748" y="10079"/>
                  <a:pt x="10765" y="10082"/>
                </a:cubicBezTo>
                <a:cubicBezTo>
                  <a:pt x="10781" y="10085"/>
                  <a:pt x="10792" y="10101"/>
                  <a:pt x="10788" y="10117"/>
                </a:cubicBezTo>
                <a:close/>
                <a:moveTo>
                  <a:pt x="10240" y="10016"/>
                </a:moveTo>
                <a:cubicBezTo>
                  <a:pt x="10238" y="10032"/>
                  <a:pt x="10223" y="10044"/>
                  <a:pt x="10207" y="10042"/>
                </a:cubicBezTo>
                <a:cubicBezTo>
                  <a:pt x="10190" y="10040"/>
                  <a:pt x="10178" y="10025"/>
                  <a:pt x="10180" y="10009"/>
                </a:cubicBezTo>
                <a:cubicBezTo>
                  <a:pt x="10182" y="9992"/>
                  <a:pt x="10197" y="9980"/>
                  <a:pt x="10213" y="9982"/>
                </a:cubicBezTo>
                <a:cubicBezTo>
                  <a:pt x="10213" y="9982"/>
                  <a:pt x="10213" y="9982"/>
                  <a:pt x="10213" y="9982"/>
                </a:cubicBezTo>
                <a:cubicBezTo>
                  <a:pt x="10230" y="9984"/>
                  <a:pt x="10242" y="9999"/>
                  <a:pt x="10240" y="10016"/>
                </a:cubicBezTo>
                <a:close/>
                <a:moveTo>
                  <a:pt x="9869" y="10006"/>
                </a:moveTo>
                <a:cubicBezTo>
                  <a:pt x="9871" y="10023"/>
                  <a:pt x="9859" y="10038"/>
                  <a:pt x="9843" y="10040"/>
                </a:cubicBezTo>
                <a:cubicBezTo>
                  <a:pt x="9843" y="10040"/>
                  <a:pt x="9843" y="10040"/>
                  <a:pt x="9843" y="10040"/>
                </a:cubicBezTo>
                <a:cubicBezTo>
                  <a:pt x="9827" y="10042"/>
                  <a:pt x="9812" y="10031"/>
                  <a:pt x="9809" y="10014"/>
                </a:cubicBezTo>
                <a:cubicBezTo>
                  <a:pt x="9807" y="9998"/>
                  <a:pt x="9819" y="9983"/>
                  <a:pt x="9835" y="9981"/>
                </a:cubicBezTo>
                <a:cubicBezTo>
                  <a:pt x="9851" y="9978"/>
                  <a:pt x="9867" y="9990"/>
                  <a:pt x="9869" y="10006"/>
                </a:cubicBezTo>
                <a:close/>
                <a:moveTo>
                  <a:pt x="10054" y="10000"/>
                </a:moveTo>
                <a:cubicBezTo>
                  <a:pt x="10054" y="10017"/>
                  <a:pt x="10041" y="10030"/>
                  <a:pt x="10024" y="10030"/>
                </a:cubicBezTo>
                <a:cubicBezTo>
                  <a:pt x="10024" y="10030"/>
                  <a:pt x="10024" y="10030"/>
                  <a:pt x="10024" y="10030"/>
                </a:cubicBezTo>
                <a:cubicBezTo>
                  <a:pt x="10008" y="10029"/>
                  <a:pt x="9994" y="10016"/>
                  <a:pt x="9994" y="9999"/>
                </a:cubicBezTo>
                <a:cubicBezTo>
                  <a:pt x="9995" y="9983"/>
                  <a:pt x="10008" y="9969"/>
                  <a:pt x="10025" y="9970"/>
                </a:cubicBezTo>
                <a:cubicBezTo>
                  <a:pt x="10041" y="9970"/>
                  <a:pt x="10055" y="9983"/>
                  <a:pt x="10054" y="10000"/>
                </a:cubicBezTo>
                <a:close/>
                <a:moveTo>
                  <a:pt x="10972" y="10146"/>
                </a:moveTo>
                <a:cubicBezTo>
                  <a:pt x="10970" y="10162"/>
                  <a:pt x="10955" y="10174"/>
                  <a:pt x="10939" y="10172"/>
                </a:cubicBezTo>
                <a:cubicBezTo>
                  <a:pt x="10922" y="10170"/>
                  <a:pt x="10911" y="10155"/>
                  <a:pt x="10913" y="10138"/>
                </a:cubicBezTo>
                <a:cubicBezTo>
                  <a:pt x="10915" y="10122"/>
                  <a:pt x="10930" y="10110"/>
                  <a:pt x="10946" y="10112"/>
                </a:cubicBezTo>
                <a:cubicBezTo>
                  <a:pt x="10946" y="10112"/>
                  <a:pt x="10946" y="10112"/>
                  <a:pt x="10946" y="10112"/>
                </a:cubicBezTo>
                <a:cubicBezTo>
                  <a:pt x="10963" y="10114"/>
                  <a:pt x="10974" y="10129"/>
                  <a:pt x="10972" y="10146"/>
                </a:cubicBezTo>
                <a:close/>
                <a:moveTo>
                  <a:pt x="11678" y="9968"/>
                </a:moveTo>
                <a:cubicBezTo>
                  <a:pt x="11686" y="9982"/>
                  <a:pt x="11682" y="10001"/>
                  <a:pt x="11668" y="10009"/>
                </a:cubicBezTo>
                <a:cubicBezTo>
                  <a:pt x="11668" y="10009"/>
                  <a:pt x="11668" y="10009"/>
                  <a:pt x="11668" y="10009"/>
                </a:cubicBezTo>
                <a:cubicBezTo>
                  <a:pt x="11654" y="10018"/>
                  <a:pt x="11635" y="10014"/>
                  <a:pt x="11627" y="9999"/>
                </a:cubicBezTo>
                <a:cubicBezTo>
                  <a:pt x="11618" y="9985"/>
                  <a:pt x="11622" y="9967"/>
                  <a:pt x="11636" y="9958"/>
                </a:cubicBezTo>
                <a:cubicBezTo>
                  <a:pt x="11636" y="9958"/>
                  <a:pt x="11636" y="9958"/>
                  <a:pt x="11636" y="9958"/>
                </a:cubicBezTo>
                <a:cubicBezTo>
                  <a:pt x="11651" y="9950"/>
                  <a:pt x="11669" y="9954"/>
                  <a:pt x="11678" y="9968"/>
                </a:cubicBezTo>
                <a:close/>
                <a:moveTo>
                  <a:pt x="11509" y="10057"/>
                </a:moveTo>
                <a:cubicBezTo>
                  <a:pt x="11514" y="10062"/>
                  <a:pt x="11518" y="10070"/>
                  <a:pt x="11518" y="10078"/>
                </a:cubicBezTo>
                <a:cubicBezTo>
                  <a:pt x="11518" y="10086"/>
                  <a:pt x="11514" y="10094"/>
                  <a:pt x="11509" y="10099"/>
                </a:cubicBezTo>
                <a:cubicBezTo>
                  <a:pt x="11503" y="10105"/>
                  <a:pt x="11496" y="10108"/>
                  <a:pt x="11488" y="10108"/>
                </a:cubicBezTo>
                <a:cubicBezTo>
                  <a:pt x="11480" y="10108"/>
                  <a:pt x="11472" y="10105"/>
                  <a:pt x="11466" y="10099"/>
                </a:cubicBezTo>
                <a:cubicBezTo>
                  <a:pt x="11461" y="10094"/>
                  <a:pt x="11458" y="10086"/>
                  <a:pt x="11458" y="10078"/>
                </a:cubicBezTo>
                <a:cubicBezTo>
                  <a:pt x="11458" y="10070"/>
                  <a:pt x="11461" y="10062"/>
                  <a:pt x="11466" y="10057"/>
                </a:cubicBezTo>
                <a:cubicBezTo>
                  <a:pt x="11472" y="10051"/>
                  <a:pt x="11480" y="10048"/>
                  <a:pt x="11488" y="10048"/>
                </a:cubicBezTo>
                <a:cubicBezTo>
                  <a:pt x="11496" y="10048"/>
                  <a:pt x="11503" y="10051"/>
                  <a:pt x="11509" y="10057"/>
                </a:cubicBezTo>
                <a:close/>
                <a:moveTo>
                  <a:pt x="11834" y="9861"/>
                </a:moveTo>
                <a:cubicBezTo>
                  <a:pt x="11844" y="9875"/>
                  <a:pt x="11841" y="9894"/>
                  <a:pt x="11828" y="9903"/>
                </a:cubicBezTo>
                <a:cubicBezTo>
                  <a:pt x="11814" y="9913"/>
                  <a:pt x="11795" y="9910"/>
                  <a:pt x="11786" y="9896"/>
                </a:cubicBezTo>
                <a:cubicBezTo>
                  <a:pt x="11776" y="9883"/>
                  <a:pt x="11779" y="9864"/>
                  <a:pt x="11793" y="9854"/>
                </a:cubicBezTo>
                <a:cubicBezTo>
                  <a:pt x="11793" y="9854"/>
                  <a:pt x="11793" y="9854"/>
                  <a:pt x="11793" y="9854"/>
                </a:cubicBezTo>
                <a:cubicBezTo>
                  <a:pt x="11806" y="9845"/>
                  <a:pt x="11825" y="9848"/>
                  <a:pt x="11834" y="9861"/>
                </a:cubicBezTo>
                <a:close/>
                <a:moveTo>
                  <a:pt x="9686" y="10042"/>
                </a:moveTo>
                <a:cubicBezTo>
                  <a:pt x="9692" y="10058"/>
                  <a:pt x="9683" y="10075"/>
                  <a:pt x="9667" y="10080"/>
                </a:cubicBezTo>
                <a:cubicBezTo>
                  <a:pt x="9652" y="10086"/>
                  <a:pt x="9635" y="10077"/>
                  <a:pt x="9630" y="10061"/>
                </a:cubicBezTo>
                <a:cubicBezTo>
                  <a:pt x="9624" y="10046"/>
                  <a:pt x="9633" y="10029"/>
                  <a:pt x="9649" y="10023"/>
                </a:cubicBezTo>
                <a:cubicBezTo>
                  <a:pt x="9649" y="10023"/>
                  <a:pt x="9649" y="10023"/>
                  <a:pt x="9649" y="10023"/>
                </a:cubicBezTo>
                <a:cubicBezTo>
                  <a:pt x="9664" y="10018"/>
                  <a:pt x="9681" y="10027"/>
                  <a:pt x="9686" y="10042"/>
                </a:cubicBezTo>
                <a:close/>
                <a:moveTo>
                  <a:pt x="7771" y="11194"/>
                </a:moveTo>
                <a:cubicBezTo>
                  <a:pt x="7775" y="11210"/>
                  <a:pt x="7765" y="11226"/>
                  <a:pt x="7749" y="11230"/>
                </a:cubicBezTo>
                <a:cubicBezTo>
                  <a:pt x="7749" y="11230"/>
                  <a:pt x="7749" y="11230"/>
                  <a:pt x="7749" y="11230"/>
                </a:cubicBezTo>
                <a:cubicBezTo>
                  <a:pt x="7733" y="11234"/>
                  <a:pt x="7717" y="11224"/>
                  <a:pt x="7713" y="11208"/>
                </a:cubicBezTo>
                <a:cubicBezTo>
                  <a:pt x="7709" y="11192"/>
                  <a:pt x="7718" y="11176"/>
                  <a:pt x="7734" y="11172"/>
                </a:cubicBezTo>
                <a:cubicBezTo>
                  <a:pt x="7751" y="11168"/>
                  <a:pt x="7767" y="11178"/>
                  <a:pt x="7771" y="11194"/>
                </a:cubicBezTo>
                <a:close/>
                <a:moveTo>
                  <a:pt x="11342" y="10134"/>
                </a:moveTo>
                <a:cubicBezTo>
                  <a:pt x="11345" y="10150"/>
                  <a:pt x="11335" y="10166"/>
                  <a:pt x="11319" y="10169"/>
                </a:cubicBezTo>
                <a:cubicBezTo>
                  <a:pt x="11319" y="10169"/>
                  <a:pt x="11319" y="10169"/>
                  <a:pt x="11319" y="10169"/>
                </a:cubicBezTo>
                <a:cubicBezTo>
                  <a:pt x="11302" y="10172"/>
                  <a:pt x="11287" y="10162"/>
                  <a:pt x="11283" y="10146"/>
                </a:cubicBezTo>
                <a:cubicBezTo>
                  <a:pt x="11280" y="10129"/>
                  <a:pt x="11291" y="10114"/>
                  <a:pt x="11307" y="10110"/>
                </a:cubicBezTo>
                <a:cubicBezTo>
                  <a:pt x="11307" y="10110"/>
                  <a:pt x="11307" y="10110"/>
                  <a:pt x="11307" y="10110"/>
                </a:cubicBezTo>
                <a:cubicBezTo>
                  <a:pt x="11323" y="10107"/>
                  <a:pt x="11339" y="10118"/>
                  <a:pt x="11342" y="10134"/>
                </a:cubicBezTo>
                <a:close/>
                <a:moveTo>
                  <a:pt x="8852" y="10737"/>
                </a:moveTo>
                <a:cubicBezTo>
                  <a:pt x="8852" y="10737"/>
                  <a:pt x="8852" y="10737"/>
                  <a:pt x="8852" y="10737"/>
                </a:cubicBezTo>
                <a:cubicBezTo>
                  <a:pt x="8839" y="10747"/>
                  <a:pt x="8820" y="10744"/>
                  <a:pt x="8810" y="10730"/>
                </a:cubicBezTo>
                <a:cubicBezTo>
                  <a:pt x="8801" y="10717"/>
                  <a:pt x="8804" y="10698"/>
                  <a:pt x="8817" y="10688"/>
                </a:cubicBezTo>
                <a:cubicBezTo>
                  <a:pt x="8830" y="10679"/>
                  <a:pt x="8849" y="10682"/>
                  <a:pt x="8859" y="10695"/>
                </a:cubicBezTo>
                <a:cubicBezTo>
                  <a:pt x="8869" y="10708"/>
                  <a:pt x="8866" y="10727"/>
                  <a:pt x="8852" y="10737"/>
                </a:cubicBezTo>
                <a:close/>
                <a:moveTo>
                  <a:pt x="8426" y="10960"/>
                </a:moveTo>
                <a:cubicBezTo>
                  <a:pt x="8433" y="10975"/>
                  <a:pt x="8427" y="10993"/>
                  <a:pt x="8413" y="11000"/>
                </a:cubicBezTo>
                <a:cubicBezTo>
                  <a:pt x="8413" y="11001"/>
                  <a:pt x="8413" y="11001"/>
                  <a:pt x="8413" y="11001"/>
                </a:cubicBezTo>
                <a:cubicBezTo>
                  <a:pt x="8398" y="11008"/>
                  <a:pt x="8380" y="11002"/>
                  <a:pt x="8372" y="10987"/>
                </a:cubicBezTo>
                <a:cubicBezTo>
                  <a:pt x="8365" y="10972"/>
                  <a:pt x="8371" y="10954"/>
                  <a:pt x="8386" y="10947"/>
                </a:cubicBezTo>
                <a:cubicBezTo>
                  <a:pt x="8386" y="10947"/>
                  <a:pt x="8386" y="10947"/>
                  <a:pt x="8386" y="10947"/>
                </a:cubicBezTo>
                <a:cubicBezTo>
                  <a:pt x="8400" y="10939"/>
                  <a:pt x="8418" y="10945"/>
                  <a:pt x="8426" y="10960"/>
                </a:cubicBezTo>
                <a:close/>
                <a:moveTo>
                  <a:pt x="8575" y="10880"/>
                </a:moveTo>
                <a:cubicBezTo>
                  <a:pt x="8583" y="10894"/>
                  <a:pt x="8578" y="10912"/>
                  <a:pt x="8563" y="10920"/>
                </a:cubicBezTo>
                <a:cubicBezTo>
                  <a:pt x="8549" y="10928"/>
                  <a:pt x="8531" y="10923"/>
                  <a:pt x="8523" y="10909"/>
                </a:cubicBezTo>
                <a:cubicBezTo>
                  <a:pt x="8514" y="10894"/>
                  <a:pt x="8520" y="10876"/>
                  <a:pt x="8534" y="10868"/>
                </a:cubicBezTo>
                <a:cubicBezTo>
                  <a:pt x="8548" y="10860"/>
                  <a:pt x="8567" y="10865"/>
                  <a:pt x="8575" y="10880"/>
                </a:cubicBezTo>
                <a:close/>
                <a:moveTo>
                  <a:pt x="8268" y="11026"/>
                </a:moveTo>
                <a:cubicBezTo>
                  <a:pt x="8273" y="11032"/>
                  <a:pt x="8276" y="11040"/>
                  <a:pt x="8276" y="11048"/>
                </a:cubicBezTo>
                <a:cubicBezTo>
                  <a:pt x="8276" y="11055"/>
                  <a:pt x="8273" y="11063"/>
                  <a:pt x="8268" y="11069"/>
                </a:cubicBezTo>
                <a:cubicBezTo>
                  <a:pt x="8262" y="11074"/>
                  <a:pt x="8254" y="11078"/>
                  <a:pt x="8246" y="11078"/>
                </a:cubicBezTo>
                <a:cubicBezTo>
                  <a:pt x="8239" y="11078"/>
                  <a:pt x="8231" y="11074"/>
                  <a:pt x="8225" y="11069"/>
                </a:cubicBezTo>
                <a:cubicBezTo>
                  <a:pt x="8220" y="11063"/>
                  <a:pt x="8216" y="11055"/>
                  <a:pt x="8216" y="11048"/>
                </a:cubicBezTo>
                <a:cubicBezTo>
                  <a:pt x="8216" y="11040"/>
                  <a:pt x="8220" y="11032"/>
                  <a:pt x="8225" y="11026"/>
                </a:cubicBezTo>
                <a:cubicBezTo>
                  <a:pt x="8231" y="11021"/>
                  <a:pt x="8239" y="11018"/>
                  <a:pt x="8246" y="11018"/>
                </a:cubicBezTo>
                <a:cubicBezTo>
                  <a:pt x="8254" y="11018"/>
                  <a:pt x="8262" y="11021"/>
                  <a:pt x="8268" y="11026"/>
                </a:cubicBezTo>
                <a:close/>
                <a:moveTo>
                  <a:pt x="14277" y="6446"/>
                </a:moveTo>
                <a:cubicBezTo>
                  <a:pt x="14267" y="6459"/>
                  <a:pt x="14248" y="6460"/>
                  <a:pt x="14235" y="6450"/>
                </a:cubicBezTo>
                <a:cubicBezTo>
                  <a:pt x="14223" y="6439"/>
                  <a:pt x="14221" y="6420"/>
                  <a:pt x="14232" y="6407"/>
                </a:cubicBezTo>
                <a:cubicBezTo>
                  <a:pt x="14242" y="6395"/>
                  <a:pt x="14261" y="6393"/>
                  <a:pt x="14274" y="6404"/>
                </a:cubicBezTo>
                <a:cubicBezTo>
                  <a:pt x="14287" y="6414"/>
                  <a:pt x="14288" y="6433"/>
                  <a:pt x="14277" y="6446"/>
                </a:cubicBezTo>
                <a:close/>
                <a:moveTo>
                  <a:pt x="7944" y="11148"/>
                </a:moveTo>
                <a:cubicBezTo>
                  <a:pt x="7948" y="11164"/>
                  <a:pt x="7939" y="11180"/>
                  <a:pt x="7923" y="11185"/>
                </a:cubicBezTo>
                <a:cubicBezTo>
                  <a:pt x="7907" y="11189"/>
                  <a:pt x="7890" y="11180"/>
                  <a:pt x="7886" y="11164"/>
                </a:cubicBezTo>
                <a:cubicBezTo>
                  <a:pt x="7882" y="11148"/>
                  <a:pt x="7891" y="11131"/>
                  <a:pt x="7907" y="11127"/>
                </a:cubicBezTo>
                <a:cubicBezTo>
                  <a:pt x="7907" y="11127"/>
                  <a:pt x="7907" y="11127"/>
                  <a:pt x="7907" y="11127"/>
                </a:cubicBezTo>
                <a:cubicBezTo>
                  <a:pt x="7923" y="11123"/>
                  <a:pt x="7939" y="11132"/>
                  <a:pt x="7944" y="11148"/>
                </a:cubicBezTo>
                <a:close/>
                <a:moveTo>
                  <a:pt x="8115" y="11097"/>
                </a:moveTo>
                <a:cubicBezTo>
                  <a:pt x="8120" y="11113"/>
                  <a:pt x="8111" y="11130"/>
                  <a:pt x="8096" y="11135"/>
                </a:cubicBezTo>
                <a:cubicBezTo>
                  <a:pt x="8080" y="11140"/>
                  <a:pt x="8063" y="11131"/>
                  <a:pt x="8058" y="11115"/>
                </a:cubicBezTo>
                <a:cubicBezTo>
                  <a:pt x="8053" y="11099"/>
                  <a:pt x="8062" y="11082"/>
                  <a:pt x="8078" y="11077"/>
                </a:cubicBezTo>
                <a:cubicBezTo>
                  <a:pt x="8078" y="11077"/>
                  <a:pt x="8078" y="11077"/>
                  <a:pt x="8078" y="11077"/>
                </a:cubicBezTo>
                <a:cubicBezTo>
                  <a:pt x="8093" y="11072"/>
                  <a:pt x="8110" y="11081"/>
                  <a:pt x="8115" y="11097"/>
                </a:cubicBezTo>
                <a:close/>
                <a:moveTo>
                  <a:pt x="11979" y="9785"/>
                </a:moveTo>
                <a:cubicBezTo>
                  <a:pt x="11979" y="9785"/>
                  <a:pt x="11979" y="9785"/>
                  <a:pt x="11979" y="9785"/>
                </a:cubicBezTo>
                <a:cubicBezTo>
                  <a:pt x="11966" y="9796"/>
                  <a:pt x="11947" y="9794"/>
                  <a:pt x="11937" y="9782"/>
                </a:cubicBezTo>
                <a:cubicBezTo>
                  <a:pt x="11926" y="9769"/>
                  <a:pt x="11927" y="9750"/>
                  <a:pt x="11940" y="9739"/>
                </a:cubicBezTo>
                <a:cubicBezTo>
                  <a:pt x="11953" y="9729"/>
                  <a:pt x="11972" y="9730"/>
                  <a:pt x="11982" y="9743"/>
                </a:cubicBezTo>
                <a:cubicBezTo>
                  <a:pt x="11993" y="9755"/>
                  <a:pt x="11992" y="9774"/>
                  <a:pt x="11979" y="9785"/>
                </a:cubicBezTo>
                <a:close/>
                <a:moveTo>
                  <a:pt x="9228" y="10346"/>
                </a:moveTo>
                <a:cubicBezTo>
                  <a:pt x="9233" y="10352"/>
                  <a:pt x="9237" y="10360"/>
                  <a:pt x="9237" y="10367"/>
                </a:cubicBezTo>
                <a:cubicBezTo>
                  <a:pt x="9237" y="10375"/>
                  <a:pt x="9233" y="10383"/>
                  <a:pt x="9228" y="10389"/>
                </a:cubicBezTo>
                <a:cubicBezTo>
                  <a:pt x="9222" y="10394"/>
                  <a:pt x="9214" y="10397"/>
                  <a:pt x="9207" y="10397"/>
                </a:cubicBezTo>
                <a:cubicBezTo>
                  <a:pt x="9199" y="10397"/>
                  <a:pt x="9191" y="10394"/>
                  <a:pt x="9185" y="10389"/>
                </a:cubicBezTo>
                <a:cubicBezTo>
                  <a:pt x="9180" y="10383"/>
                  <a:pt x="9177" y="10375"/>
                  <a:pt x="9177" y="10367"/>
                </a:cubicBezTo>
                <a:cubicBezTo>
                  <a:pt x="9177" y="10360"/>
                  <a:pt x="9180" y="10352"/>
                  <a:pt x="9185" y="10346"/>
                </a:cubicBezTo>
                <a:cubicBezTo>
                  <a:pt x="9191" y="10341"/>
                  <a:pt x="9199" y="10337"/>
                  <a:pt x="9207" y="10337"/>
                </a:cubicBezTo>
                <a:cubicBezTo>
                  <a:pt x="9214" y="10337"/>
                  <a:pt x="9222" y="10341"/>
                  <a:pt x="9228" y="10346"/>
                </a:cubicBezTo>
                <a:close/>
                <a:moveTo>
                  <a:pt x="9357" y="10258"/>
                </a:moveTo>
                <a:cubicBezTo>
                  <a:pt x="9357" y="10258"/>
                  <a:pt x="9357" y="10258"/>
                  <a:pt x="9357" y="10258"/>
                </a:cubicBezTo>
                <a:cubicBezTo>
                  <a:pt x="9344" y="10269"/>
                  <a:pt x="9325" y="10268"/>
                  <a:pt x="9315" y="10255"/>
                </a:cubicBezTo>
                <a:cubicBezTo>
                  <a:pt x="9304" y="10242"/>
                  <a:pt x="9305" y="10223"/>
                  <a:pt x="9318" y="10213"/>
                </a:cubicBezTo>
                <a:cubicBezTo>
                  <a:pt x="9318" y="10213"/>
                  <a:pt x="9318" y="10213"/>
                  <a:pt x="9318" y="10213"/>
                </a:cubicBezTo>
                <a:cubicBezTo>
                  <a:pt x="9330" y="10202"/>
                  <a:pt x="9349" y="10203"/>
                  <a:pt x="9360" y="10216"/>
                </a:cubicBezTo>
                <a:cubicBezTo>
                  <a:pt x="9371" y="10228"/>
                  <a:pt x="9369" y="10247"/>
                  <a:pt x="9357" y="10258"/>
                </a:cubicBezTo>
                <a:close/>
                <a:moveTo>
                  <a:pt x="9515" y="10113"/>
                </a:moveTo>
                <a:cubicBezTo>
                  <a:pt x="9523" y="10127"/>
                  <a:pt x="9518" y="10146"/>
                  <a:pt x="9504" y="10154"/>
                </a:cubicBezTo>
                <a:cubicBezTo>
                  <a:pt x="9504" y="10154"/>
                  <a:pt x="9504" y="10154"/>
                  <a:pt x="9504" y="10154"/>
                </a:cubicBezTo>
                <a:cubicBezTo>
                  <a:pt x="9489" y="10162"/>
                  <a:pt x="9471" y="10157"/>
                  <a:pt x="9463" y="10143"/>
                </a:cubicBezTo>
                <a:cubicBezTo>
                  <a:pt x="9454" y="10128"/>
                  <a:pt x="9459" y="10110"/>
                  <a:pt x="9474" y="10102"/>
                </a:cubicBezTo>
                <a:cubicBezTo>
                  <a:pt x="9474" y="10102"/>
                  <a:pt x="9474" y="10102"/>
                  <a:pt x="9474" y="10102"/>
                </a:cubicBezTo>
                <a:cubicBezTo>
                  <a:pt x="9488" y="10094"/>
                  <a:pt x="9506" y="10098"/>
                  <a:pt x="9515" y="10113"/>
                </a:cubicBezTo>
                <a:close/>
                <a:moveTo>
                  <a:pt x="9113" y="10471"/>
                </a:moveTo>
                <a:cubicBezTo>
                  <a:pt x="9125" y="10483"/>
                  <a:pt x="9125" y="10502"/>
                  <a:pt x="9113" y="10514"/>
                </a:cubicBezTo>
                <a:cubicBezTo>
                  <a:pt x="9113" y="10514"/>
                  <a:pt x="9113" y="10514"/>
                  <a:pt x="9113" y="10514"/>
                </a:cubicBezTo>
                <a:cubicBezTo>
                  <a:pt x="9102" y="10525"/>
                  <a:pt x="9083" y="10526"/>
                  <a:pt x="9071" y="10514"/>
                </a:cubicBezTo>
                <a:cubicBezTo>
                  <a:pt x="9059" y="10502"/>
                  <a:pt x="9059" y="10483"/>
                  <a:pt x="9071" y="10472"/>
                </a:cubicBezTo>
                <a:cubicBezTo>
                  <a:pt x="9082" y="10460"/>
                  <a:pt x="9101" y="10460"/>
                  <a:pt x="9113" y="10471"/>
                </a:cubicBezTo>
                <a:close/>
                <a:moveTo>
                  <a:pt x="8991" y="10588"/>
                </a:moveTo>
                <a:cubicBezTo>
                  <a:pt x="9001" y="10601"/>
                  <a:pt x="9000" y="10620"/>
                  <a:pt x="8987" y="10631"/>
                </a:cubicBezTo>
                <a:cubicBezTo>
                  <a:pt x="8987" y="10631"/>
                  <a:pt x="8987" y="10631"/>
                  <a:pt x="8987" y="10631"/>
                </a:cubicBezTo>
                <a:cubicBezTo>
                  <a:pt x="8975" y="10641"/>
                  <a:pt x="8956" y="10640"/>
                  <a:pt x="8945" y="10627"/>
                </a:cubicBezTo>
                <a:cubicBezTo>
                  <a:pt x="8934" y="10615"/>
                  <a:pt x="8936" y="10596"/>
                  <a:pt x="8948" y="10585"/>
                </a:cubicBezTo>
                <a:cubicBezTo>
                  <a:pt x="8948" y="10585"/>
                  <a:pt x="8948" y="10585"/>
                  <a:pt x="8948" y="10585"/>
                </a:cubicBezTo>
                <a:cubicBezTo>
                  <a:pt x="8961" y="10574"/>
                  <a:pt x="8980" y="10576"/>
                  <a:pt x="8991" y="10588"/>
                </a:cubicBezTo>
                <a:close/>
                <a:moveTo>
                  <a:pt x="11158" y="10156"/>
                </a:moveTo>
                <a:cubicBezTo>
                  <a:pt x="11158" y="10173"/>
                  <a:pt x="11144" y="10186"/>
                  <a:pt x="11128" y="10186"/>
                </a:cubicBezTo>
                <a:cubicBezTo>
                  <a:pt x="11128" y="10186"/>
                  <a:pt x="11128" y="10186"/>
                  <a:pt x="11128" y="10186"/>
                </a:cubicBezTo>
                <a:cubicBezTo>
                  <a:pt x="11111" y="10186"/>
                  <a:pt x="11098" y="10172"/>
                  <a:pt x="11098" y="10156"/>
                </a:cubicBezTo>
                <a:cubicBezTo>
                  <a:pt x="11098" y="10139"/>
                  <a:pt x="11112" y="10126"/>
                  <a:pt x="11128" y="10126"/>
                </a:cubicBezTo>
                <a:cubicBezTo>
                  <a:pt x="11145" y="10126"/>
                  <a:pt x="11158" y="10140"/>
                  <a:pt x="11158" y="10156"/>
                </a:cubicBezTo>
                <a:close/>
                <a:moveTo>
                  <a:pt x="13341" y="8569"/>
                </a:moveTo>
                <a:cubicBezTo>
                  <a:pt x="13342" y="8586"/>
                  <a:pt x="13329" y="8600"/>
                  <a:pt x="13313" y="8601"/>
                </a:cubicBezTo>
                <a:cubicBezTo>
                  <a:pt x="13313" y="8601"/>
                  <a:pt x="13313" y="8601"/>
                  <a:pt x="13313" y="8601"/>
                </a:cubicBezTo>
                <a:cubicBezTo>
                  <a:pt x="13296" y="8602"/>
                  <a:pt x="13282" y="8590"/>
                  <a:pt x="13281" y="8573"/>
                </a:cubicBezTo>
                <a:cubicBezTo>
                  <a:pt x="13280" y="8557"/>
                  <a:pt x="13292" y="8543"/>
                  <a:pt x="13309" y="8541"/>
                </a:cubicBezTo>
                <a:cubicBezTo>
                  <a:pt x="13325" y="8540"/>
                  <a:pt x="13340" y="8553"/>
                  <a:pt x="13341" y="8569"/>
                </a:cubicBezTo>
                <a:close/>
                <a:moveTo>
                  <a:pt x="13522" y="8546"/>
                </a:moveTo>
                <a:cubicBezTo>
                  <a:pt x="13525" y="8563"/>
                  <a:pt x="13513" y="8578"/>
                  <a:pt x="13497" y="8581"/>
                </a:cubicBezTo>
                <a:cubicBezTo>
                  <a:pt x="13481" y="8583"/>
                  <a:pt x="13465" y="8572"/>
                  <a:pt x="13463" y="8556"/>
                </a:cubicBezTo>
                <a:cubicBezTo>
                  <a:pt x="13460" y="8539"/>
                  <a:pt x="13471" y="8524"/>
                  <a:pt x="13488" y="8521"/>
                </a:cubicBezTo>
                <a:cubicBezTo>
                  <a:pt x="13504" y="8519"/>
                  <a:pt x="13519" y="8530"/>
                  <a:pt x="13522" y="8546"/>
                </a:cubicBezTo>
                <a:close/>
                <a:moveTo>
                  <a:pt x="13158" y="8576"/>
                </a:moveTo>
                <a:cubicBezTo>
                  <a:pt x="13157" y="8592"/>
                  <a:pt x="13144" y="8606"/>
                  <a:pt x="13127" y="8605"/>
                </a:cubicBezTo>
                <a:cubicBezTo>
                  <a:pt x="13127" y="8605"/>
                  <a:pt x="13127" y="8605"/>
                  <a:pt x="13127" y="8605"/>
                </a:cubicBezTo>
                <a:cubicBezTo>
                  <a:pt x="13111" y="8605"/>
                  <a:pt x="13097" y="8591"/>
                  <a:pt x="13098" y="8574"/>
                </a:cubicBezTo>
                <a:cubicBezTo>
                  <a:pt x="13098" y="8558"/>
                  <a:pt x="13112" y="8545"/>
                  <a:pt x="13129" y="8545"/>
                </a:cubicBezTo>
                <a:cubicBezTo>
                  <a:pt x="13145" y="8546"/>
                  <a:pt x="13158" y="8559"/>
                  <a:pt x="13158" y="8576"/>
                </a:cubicBezTo>
                <a:close/>
                <a:moveTo>
                  <a:pt x="12676" y="8448"/>
                </a:moveTo>
                <a:cubicBezTo>
                  <a:pt x="12676" y="8465"/>
                  <a:pt x="12662" y="8478"/>
                  <a:pt x="12645" y="8477"/>
                </a:cubicBezTo>
                <a:cubicBezTo>
                  <a:pt x="12629" y="8477"/>
                  <a:pt x="12616" y="8463"/>
                  <a:pt x="12616" y="8447"/>
                </a:cubicBezTo>
                <a:cubicBezTo>
                  <a:pt x="12616" y="8447"/>
                  <a:pt x="12616" y="8447"/>
                  <a:pt x="12616" y="8447"/>
                </a:cubicBezTo>
                <a:cubicBezTo>
                  <a:pt x="12617" y="8430"/>
                  <a:pt x="12631" y="8417"/>
                  <a:pt x="12647" y="8417"/>
                </a:cubicBezTo>
                <a:cubicBezTo>
                  <a:pt x="12664" y="8418"/>
                  <a:pt x="12677" y="8432"/>
                  <a:pt x="12676" y="8448"/>
                </a:cubicBezTo>
                <a:close/>
                <a:moveTo>
                  <a:pt x="12791" y="8541"/>
                </a:moveTo>
                <a:cubicBezTo>
                  <a:pt x="12788" y="8557"/>
                  <a:pt x="12772" y="8568"/>
                  <a:pt x="12756" y="8564"/>
                </a:cubicBezTo>
                <a:cubicBezTo>
                  <a:pt x="12756" y="8564"/>
                  <a:pt x="12756" y="8564"/>
                  <a:pt x="12756" y="8564"/>
                </a:cubicBezTo>
                <a:cubicBezTo>
                  <a:pt x="12740" y="8561"/>
                  <a:pt x="12729" y="8545"/>
                  <a:pt x="12732" y="8529"/>
                </a:cubicBezTo>
                <a:cubicBezTo>
                  <a:pt x="12736" y="8513"/>
                  <a:pt x="12751" y="8502"/>
                  <a:pt x="12768" y="8506"/>
                </a:cubicBezTo>
                <a:cubicBezTo>
                  <a:pt x="12784" y="8509"/>
                  <a:pt x="12794" y="8524"/>
                  <a:pt x="12791" y="8541"/>
                </a:cubicBezTo>
                <a:close/>
                <a:moveTo>
                  <a:pt x="13701" y="8507"/>
                </a:moveTo>
                <a:cubicBezTo>
                  <a:pt x="13705" y="8523"/>
                  <a:pt x="13695" y="8539"/>
                  <a:pt x="13679" y="8544"/>
                </a:cubicBezTo>
                <a:cubicBezTo>
                  <a:pt x="13679" y="8544"/>
                  <a:pt x="13679" y="8544"/>
                  <a:pt x="13679" y="8544"/>
                </a:cubicBezTo>
                <a:cubicBezTo>
                  <a:pt x="13663" y="8548"/>
                  <a:pt x="13646" y="8538"/>
                  <a:pt x="13642" y="8522"/>
                </a:cubicBezTo>
                <a:cubicBezTo>
                  <a:pt x="13638" y="8506"/>
                  <a:pt x="13648" y="8489"/>
                  <a:pt x="13664" y="8485"/>
                </a:cubicBezTo>
                <a:cubicBezTo>
                  <a:pt x="13664" y="8485"/>
                  <a:pt x="13664" y="8485"/>
                  <a:pt x="13664" y="8485"/>
                </a:cubicBezTo>
                <a:cubicBezTo>
                  <a:pt x="13680" y="8481"/>
                  <a:pt x="13697" y="8491"/>
                  <a:pt x="13701" y="8507"/>
                </a:cubicBezTo>
                <a:close/>
                <a:moveTo>
                  <a:pt x="12119" y="9612"/>
                </a:moveTo>
                <a:cubicBezTo>
                  <a:pt x="12131" y="9623"/>
                  <a:pt x="12131" y="9642"/>
                  <a:pt x="12120" y="9654"/>
                </a:cubicBezTo>
                <a:cubicBezTo>
                  <a:pt x="12120" y="9654"/>
                  <a:pt x="12120" y="9654"/>
                  <a:pt x="12120" y="9654"/>
                </a:cubicBezTo>
                <a:cubicBezTo>
                  <a:pt x="12108" y="9666"/>
                  <a:pt x="12089" y="9666"/>
                  <a:pt x="12077" y="9654"/>
                </a:cubicBezTo>
                <a:cubicBezTo>
                  <a:pt x="12065" y="9643"/>
                  <a:pt x="12065" y="9624"/>
                  <a:pt x="12077" y="9612"/>
                </a:cubicBezTo>
                <a:cubicBezTo>
                  <a:pt x="12088" y="9600"/>
                  <a:pt x="12107" y="9600"/>
                  <a:pt x="12119" y="9612"/>
                </a:cubicBezTo>
                <a:close/>
                <a:moveTo>
                  <a:pt x="14137" y="7043"/>
                </a:moveTo>
                <a:cubicBezTo>
                  <a:pt x="14143" y="7049"/>
                  <a:pt x="14146" y="7057"/>
                  <a:pt x="14146" y="7065"/>
                </a:cubicBezTo>
                <a:cubicBezTo>
                  <a:pt x="14146" y="7073"/>
                  <a:pt x="14143" y="7080"/>
                  <a:pt x="14137" y="7086"/>
                </a:cubicBezTo>
                <a:cubicBezTo>
                  <a:pt x="14132" y="7091"/>
                  <a:pt x="14124" y="7095"/>
                  <a:pt x="14116" y="7095"/>
                </a:cubicBezTo>
                <a:cubicBezTo>
                  <a:pt x="14108" y="7095"/>
                  <a:pt x="14100" y="7091"/>
                  <a:pt x="14095" y="7086"/>
                </a:cubicBezTo>
                <a:cubicBezTo>
                  <a:pt x="14089" y="7080"/>
                  <a:pt x="14086" y="7073"/>
                  <a:pt x="14086" y="7065"/>
                </a:cubicBezTo>
                <a:cubicBezTo>
                  <a:pt x="14086" y="7057"/>
                  <a:pt x="14089" y="7049"/>
                  <a:pt x="14095" y="7043"/>
                </a:cubicBezTo>
                <a:cubicBezTo>
                  <a:pt x="14100" y="7038"/>
                  <a:pt x="14108" y="7035"/>
                  <a:pt x="14116" y="7035"/>
                </a:cubicBezTo>
                <a:cubicBezTo>
                  <a:pt x="14124" y="7035"/>
                  <a:pt x="14132" y="7038"/>
                  <a:pt x="14137" y="7043"/>
                </a:cubicBezTo>
                <a:close/>
                <a:moveTo>
                  <a:pt x="13875" y="8452"/>
                </a:moveTo>
                <a:cubicBezTo>
                  <a:pt x="13880" y="8467"/>
                  <a:pt x="13872" y="8484"/>
                  <a:pt x="13856" y="8490"/>
                </a:cubicBezTo>
                <a:cubicBezTo>
                  <a:pt x="13856" y="8490"/>
                  <a:pt x="13856" y="8490"/>
                  <a:pt x="13856" y="8490"/>
                </a:cubicBezTo>
                <a:cubicBezTo>
                  <a:pt x="13841" y="8495"/>
                  <a:pt x="13824" y="8487"/>
                  <a:pt x="13818" y="8472"/>
                </a:cubicBezTo>
                <a:cubicBezTo>
                  <a:pt x="13813" y="8456"/>
                  <a:pt x="13821" y="8439"/>
                  <a:pt x="13837" y="8433"/>
                </a:cubicBezTo>
                <a:cubicBezTo>
                  <a:pt x="13852" y="8428"/>
                  <a:pt x="13869" y="8436"/>
                  <a:pt x="13875" y="8452"/>
                </a:cubicBezTo>
                <a:close/>
                <a:moveTo>
                  <a:pt x="14216" y="7213"/>
                </a:moveTo>
                <a:cubicBezTo>
                  <a:pt x="14225" y="7227"/>
                  <a:pt x="14221" y="7246"/>
                  <a:pt x="14207" y="7255"/>
                </a:cubicBezTo>
                <a:cubicBezTo>
                  <a:pt x="14194" y="7264"/>
                  <a:pt x="14175" y="7260"/>
                  <a:pt x="14166" y="7246"/>
                </a:cubicBezTo>
                <a:cubicBezTo>
                  <a:pt x="14157" y="7233"/>
                  <a:pt x="14160" y="7214"/>
                  <a:pt x="14174" y="7205"/>
                </a:cubicBezTo>
                <a:cubicBezTo>
                  <a:pt x="14188" y="7196"/>
                  <a:pt x="14207" y="7199"/>
                  <a:pt x="14216" y="7213"/>
                </a:cubicBezTo>
                <a:close/>
                <a:moveTo>
                  <a:pt x="14205" y="8296"/>
                </a:moveTo>
                <a:cubicBezTo>
                  <a:pt x="14214" y="8310"/>
                  <a:pt x="14208" y="8329"/>
                  <a:pt x="14194" y="8337"/>
                </a:cubicBezTo>
                <a:cubicBezTo>
                  <a:pt x="14180" y="8345"/>
                  <a:pt x="14161" y="8340"/>
                  <a:pt x="14153" y="8325"/>
                </a:cubicBezTo>
                <a:cubicBezTo>
                  <a:pt x="14145" y="8311"/>
                  <a:pt x="14150" y="8293"/>
                  <a:pt x="14164" y="8284"/>
                </a:cubicBezTo>
                <a:cubicBezTo>
                  <a:pt x="14179" y="8276"/>
                  <a:pt x="14197" y="8281"/>
                  <a:pt x="14205" y="8296"/>
                </a:cubicBezTo>
                <a:close/>
                <a:moveTo>
                  <a:pt x="14044" y="8381"/>
                </a:moveTo>
                <a:cubicBezTo>
                  <a:pt x="14050" y="8396"/>
                  <a:pt x="14044" y="8414"/>
                  <a:pt x="14029" y="8421"/>
                </a:cubicBezTo>
                <a:cubicBezTo>
                  <a:pt x="14014" y="8428"/>
                  <a:pt x="13996" y="8421"/>
                  <a:pt x="13989" y="8406"/>
                </a:cubicBezTo>
                <a:cubicBezTo>
                  <a:pt x="13982" y="8391"/>
                  <a:pt x="13989" y="8373"/>
                  <a:pt x="14004" y="8366"/>
                </a:cubicBezTo>
                <a:cubicBezTo>
                  <a:pt x="14004" y="8366"/>
                  <a:pt x="14004" y="8366"/>
                  <a:pt x="14004" y="8366"/>
                </a:cubicBezTo>
                <a:cubicBezTo>
                  <a:pt x="14019" y="8359"/>
                  <a:pt x="14037" y="8366"/>
                  <a:pt x="14044" y="8381"/>
                </a:cubicBezTo>
                <a:close/>
                <a:moveTo>
                  <a:pt x="14102" y="6927"/>
                </a:moveTo>
                <a:cubicBezTo>
                  <a:pt x="14085" y="6927"/>
                  <a:pt x="14072" y="6914"/>
                  <a:pt x="14072" y="6897"/>
                </a:cubicBezTo>
                <a:cubicBezTo>
                  <a:pt x="14071" y="6881"/>
                  <a:pt x="14085" y="6867"/>
                  <a:pt x="14101" y="6867"/>
                </a:cubicBezTo>
                <a:cubicBezTo>
                  <a:pt x="14118" y="6867"/>
                  <a:pt x="14131" y="6880"/>
                  <a:pt x="14132" y="6897"/>
                </a:cubicBezTo>
                <a:cubicBezTo>
                  <a:pt x="14132" y="6897"/>
                  <a:pt x="14132" y="6897"/>
                  <a:pt x="14132" y="6897"/>
                </a:cubicBezTo>
                <a:cubicBezTo>
                  <a:pt x="14132" y="6913"/>
                  <a:pt x="14118" y="6927"/>
                  <a:pt x="14102" y="6927"/>
                </a:cubicBezTo>
                <a:close/>
                <a:moveTo>
                  <a:pt x="12967" y="8542"/>
                </a:moveTo>
                <a:cubicBezTo>
                  <a:pt x="12972" y="8547"/>
                  <a:pt x="12975" y="8555"/>
                  <a:pt x="12975" y="8563"/>
                </a:cubicBezTo>
                <a:cubicBezTo>
                  <a:pt x="12975" y="8571"/>
                  <a:pt x="12972" y="8578"/>
                  <a:pt x="12967" y="8584"/>
                </a:cubicBezTo>
                <a:cubicBezTo>
                  <a:pt x="12961" y="8590"/>
                  <a:pt x="12953" y="8593"/>
                  <a:pt x="12945" y="8593"/>
                </a:cubicBezTo>
                <a:cubicBezTo>
                  <a:pt x="12937" y="8593"/>
                  <a:pt x="12930" y="8590"/>
                  <a:pt x="12924" y="8584"/>
                </a:cubicBezTo>
                <a:cubicBezTo>
                  <a:pt x="12919" y="8578"/>
                  <a:pt x="12915" y="8571"/>
                  <a:pt x="12915" y="8563"/>
                </a:cubicBezTo>
                <a:cubicBezTo>
                  <a:pt x="12915" y="8555"/>
                  <a:pt x="12919" y="8547"/>
                  <a:pt x="12924" y="8542"/>
                </a:cubicBezTo>
                <a:cubicBezTo>
                  <a:pt x="12930" y="8536"/>
                  <a:pt x="12937" y="8533"/>
                  <a:pt x="12945" y="8533"/>
                </a:cubicBezTo>
                <a:cubicBezTo>
                  <a:pt x="12953" y="8533"/>
                  <a:pt x="12961" y="8536"/>
                  <a:pt x="12967" y="8542"/>
                </a:cubicBezTo>
                <a:close/>
                <a:moveTo>
                  <a:pt x="12296" y="7838"/>
                </a:moveTo>
                <a:cubicBezTo>
                  <a:pt x="12302" y="7843"/>
                  <a:pt x="12305" y="7851"/>
                  <a:pt x="12305" y="7859"/>
                </a:cubicBezTo>
                <a:cubicBezTo>
                  <a:pt x="12305" y="7867"/>
                  <a:pt x="12302" y="7875"/>
                  <a:pt x="12296" y="7880"/>
                </a:cubicBezTo>
                <a:cubicBezTo>
                  <a:pt x="12290" y="7886"/>
                  <a:pt x="12283" y="7889"/>
                  <a:pt x="12275" y="7889"/>
                </a:cubicBezTo>
                <a:cubicBezTo>
                  <a:pt x="12267" y="7889"/>
                  <a:pt x="12259" y="7886"/>
                  <a:pt x="12254" y="7880"/>
                </a:cubicBezTo>
                <a:cubicBezTo>
                  <a:pt x="12248" y="7875"/>
                  <a:pt x="12245" y="7867"/>
                  <a:pt x="12245" y="7859"/>
                </a:cubicBezTo>
                <a:cubicBezTo>
                  <a:pt x="12245" y="7851"/>
                  <a:pt x="12248" y="7843"/>
                  <a:pt x="12254" y="7838"/>
                </a:cubicBezTo>
                <a:cubicBezTo>
                  <a:pt x="12259" y="7832"/>
                  <a:pt x="12267" y="7829"/>
                  <a:pt x="12275" y="7829"/>
                </a:cubicBezTo>
                <a:cubicBezTo>
                  <a:pt x="12283" y="7829"/>
                  <a:pt x="12290" y="7832"/>
                  <a:pt x="12296" y="7838"/>
                </a:cubicBezTo>
                <a:close/>
                <a:moveTo>
                  <a:pt x="12361" y="9354"/>
                </a:moveTo>
                <a:cubicBezTo>
                  <a:pt x="12361" y="9354"/>
                  <a:pt x="12361" y="9354"/>
                  <a:pt x="12361" y="9354"/>
                </a:cubicBezTo>
                <a:cubicBezTo>
                  <a:pt x="12351" y="9368"/>
                  <a:pt x="12333" y="9372"/>
                  <a:pt x="12319" y="9363"/>
                </a:cubicBezTo>
                <a:cubicBezTo>
                  <a:pt x="12305" y="9354"/>
                  <a:pt x="12301" y="9335"/>
                  <a:pt x="12310" y="9322"/>
                </a:cubicBezTo>
                <a:cubicBezTo>
                  <a:pt x="12319" y="9308"/>
                  <a:pt x="12338" y="9304"/>
                  <a:pt x="12352" y="9313"/>
                </a:cubicBezTo>
                <a:cubicBezTo>
                  <a:pt x="12366" y="9322"/>
                  <a:pt x="12370" y="9340"/>
                  <a:pt x="12361" y="9354"/>
                </a:cubicBezTo>
                <a:close/>
                <a:moveTo>
                  <a:pt x="12281" y="8293"/>
                </a:moveTo>
                <a:cubicBezTo>
                  <a:pt x="12293" y="8304"/>
                  <a:pt x="12293" y="8323"/>
                  <a:pt x="12282" y="8335"/>
                </a:cubicBezTo>
                <a:cubicBezTo>
                  <a:pt x="12270" y="8347"/>
                  <a:pt x="12251" y="8348"/>
                  <a:pt x="12239" y="8336"/>
                </a:cubicBezTo>
                <a:cubicBezTo>
                  <a:pt x="12239" y="8336"/>
                  <a:pt x="12239" y="8336"/>
                  <a:pt x="12239" y="8336"/>
                </a:cubicBezTo>
                <a:cubicBezTo>
                  <a:pt x="12227" y="8325"/>
                  <a:pt x="12227" y="8306"/>
                  <a:pt x="12238" y="8294"/>
                </a:cubicBezTo>
                <a:cubicBezTo>
                  <a:pt x="12250" y="8282"/>
                  <a:pt x="12269" y="8281"/>
                  <a:pt x="12281" y="8293"/>
                </a:cubicBezTo>
                <a:close/>
                <a:moveTo>
                  <a:pt x="12654" y="8644"/>
                </a:moveTo>
                <a:cubicBezTo>
                  <a:pt x="12650" y="8660"/>
                  <a:pt x="12635" y="8671"/>
                  <a:pt x="12618" y="8668"/>
                </a:cubicBezTo>
                <a:cubicBezTo>
                  <a:pt x="12602" y="8664"/>
                  <a:pt x="12592" y="8649"/>
                  <a:pt x="12595" y="8632"/>
                </a:cubicBezTo>
                <a:cubicBezTo>
                  <a:pt x="12595" y="8632"/>
                  <a:pt x="12595" y="8632"/>
                  <a:pt x="12595" y="8632"/>
                </a:cubicBezTo>
                <a:cubicBezTo>
                  <a:pt x="12598" y="8616"/>
                  <a:pt x="12614" y="8606"/>
                  <a:pt x="12630" y="8609"/>
                </a:cubicBezTo>
                <a:cubicBezTo>
                  <a:pt x="12646" y="8612"/>
                  <a:pt x="12657" y="8628"/>
                  <a:pt x="12654" y="8644"/>
                </a:cubicBezTo>
                <a:close/>
                <a:moveTo>
                  <a:pt x="12185" y="8153"/>
                </a:moveTo>
                <a:cubicBezTo>
                  <a:pt x="12191" y="8168"/>
                  <a:pt x="12183" y="8185"/>
                  <a:pt x="12167" y="8191"/>
                </a:cubicBezTo>
                <a:cubicBezTo>
                  <a:pt x="12152" y="8197"/>
                  <a:pt x="12134" y="8189"/>
                  <a:pt x="12129" y="8173"/>
                </a:cubicBezTo>
                <a:cubicBezTo>
                  <a:pt x="12123" y="8157"/>
                  <a:pt x="12131" y="8140"/>
                  <a:pt x="12147" y="8135"/>
                </a:cubicBezTo>
                <a:cubicBezTo>
                  <a:pt x="12162" y="8129"/>
                  <a:pt x="12179" y="8137"/>
                  <a:pt x="12185" y="8153"/>
                </a:cubicBezTo>
                <a:close/>
                <a:moveTo>
                  <a:pt x="12398" y="8446"/>
                </a:moveTo>
                <a:cubicBezTo>
                  <a:pt x="12383" y="8439"/>
                  <a:pt x="12377" y="8421"/>
                  <a:pt x="12385" y="8406"/>
                </a:cubicBezTo>
                <a:cubicBezTo>
                  <a:pt x="12392" y="8391"/>
                  <a:pt x="12411" y="8385"/>
                  <a:pt x="12425" y="8393"/>
                </a:cubicBezTo>
                <a:cubicBezTo>
                  <a:pt x="12425" y="8393"/>
                  <a:pt x="12425" y="8393"/>
                  <a:pt x="12425" y="8393"/>
                </a:cubicBezTo>
                <a:cubicBezTo>
                  <a:pt x="12440" y="8401"/>
                  <a:pt x="12446" y="8419"/>
                  <a:pt x="12438" y="8434"/>
                </a:cubicBezTo>
                <a:cubicBezTo>
                  <a:pt x="12430" y="8448"/>
                  <a:pt x="12412" y="8454"/>
                  <a:pt x="12398" y="8446"/>
                </a:cubicBezTo>
                <a:close/>
                <a:moveTo>
                  <a:pt x="12247" y="9510"/>
                </a:moveTo>
                <a:cubicBezTo>
                  <a:pt x="12247" y="9510"/>
                  <a:pt x="12247" y="9510"/>
                  <a:pt x="12247" y="9510"/>
                </a:cubicBezTo>
                <a:cubicBezTo>
                  <a:pt x="12237" y="9523"/>
                  <a:pt x="12218" y="9525"/>
                  <a:pt x="12205" y="9515"/>
                </a:cubicBezTo>
                <a:cubicBezTo>
                  <a:pt x="12192" y="9504"/>
                  <a:pt x="12190" y="9486"/>
                  <a:pt x="12201" y="9473"/>
                </a:cubicBezTo>
                <a:cubicBezTo>
                  <a:pt x="12211" y="9460"/>
                  <a:pt x="12230" y="9458"/>
                  <a:pt x="12243" y="9468"/>
                </a:cubicBezTo>
                <a:cubicBezTo>
                  <a:pt x="12256" y="9478"/>
                  <a:pt x="12258" y="9497"/>
                  <a:pt x="12247" y="9510"/>
                </a:cubicBezTo>
                <a:close/>
                <a:moveTo>
                  <a:pt x="12597" y="8803"/>
                </a:moveTo>
                <a:cubicBezTo>
                  <a:pt x="12603" y="8808"/>
                  <a:pt x="12606" y="8816"/>
                  <a:pt x="12606" y="8824"/>
                </a:cubicBezTo>
                <a:cubicBezTo>
                  <a:pt x="12606" y="8832"/>
                  <a:pt x="12603" y="8840"/>
                  <a:pt x="12597" y="8845"/>
                </a:cubicBezTo>
                <a:cubicBezTo>
                  <a:pt x="12591" y="8851"/>
                  <a:pt x="12584" y="8854"/>
                  <a:pt x="12576" y="8854"/>
                </a:cubicBezTo>
                <a:cubicBezTo>
                  <a:pt x="12568" y="8854"/>
                  <a:pt x="12560" y="8851"/>
                  <a:pt x="12555" y="8845"/>
                </a:cubicBezTo>
                <a:cubicBezTo>
                  <a:pt x="12549" y="8840"/>
                  <a:pt x="12546" y="8832"/>
                  <a:pt x="12546" y="8824"/>
                </a:cubicBezTo>
                <a:cubicBezTo>
                  <a:pt x="12546" y="8816"/>
                  <a:pt x="12549" y="8808"/>
                  <a:pt x="12555" y="8803"/>
                </a:cubicBezTo>
                <a:cubicBezTo>
                  <a:pt x="12560" y="8797"/>
                  <a:pt x="12568" y="8794"/>
                  <a:pt x="12576" y="8794"/>
                </a:cubicBezTo>
                <a:cubicBezTo>
                  <a:pt x="12584" y="8794"/>
                  <a:pt x="12591" y="8797"/>
                  <a:pt x="12597" y="8803"/>
                </a:cubicBezTo>
                <a:close/>
                <a:moveTo>
                  <a:pt x="12458" y="9188"/>
                </a:moveTo>
                <a:cubicBezTo>
                  <a:pt x="12450" y="9203"/>
                  <a:pt x="12432" y="9209"/>
                  <a:pt x="12417" y="9201"/>
                </a:cubicBezTo>
                <a:cubicBezTo>
                  <a:pt x="12402" y="9193"/>
                  <a:pt x="12397" y="9175"/>
                  <a:pt x="12404" y="9160"/>
                </a:cubicBezTo>
                <a:cubicBezTo>
                  <a:pt x="12404" y="9160"/>
                  <a:pt x="12404" y="9160"/>
                  <a:pt x="12404" y="9160"/>
                </a:cubicBezTo>
                <a:cubicBezTo>
                  <a:pt x="12412" y="9146"/>
                  <a:pt x="12430" y="9140"/>
                  <a:pt x="12445" y="9148"/>
                </a:cubicBezTo>
                <a:cubicBezTo>
                  <a:pt x="12459" y="9155"/>
                  <a:pt x="12465" y="9173"/>
                  <a:pt x="12458" y="9188"/>
                </a:cubicBezTo>
                <a:close/>
                <a:moveTo>
                  <a:pt x="12544" y="8089"/>
                </a:moveTo>
                <a:cubicBezTo>
                  <a:pt x="12536" y="8075"/>
                  <a:pt x="12542" y="8056"/>
                  <a:pt x="12556" y="8049"/>
                </a:cubicBezTo>
                <a:cubicBezTo>
                  <a:pt x="12571" y="8041"/>
                  <a:pt x="12589" y="8046"/>
                  <a:pt x="12597" y="8061"/>
                </a:cubicBezTo>
                <a:cubicBezTo>
                  <a:pt x="12597" y="8061"/>
                  <a:pt x="12597" y="8061"/>
                  <a:pt x="12597" y="8061"/>
                </a:cubicBezTo>
                <a:cubicBezTo>
                  <a:pt x="12605" y="8076"/>
                  <a:pt x="12599" y="8094"/>
                  <a:pt x="12584" y="8102"/>
                </a:cubicBezTo>
                <a:cubicBezTo>
                  <a:pt x="12570" y="8109"/>
                  <a:pt x="12552" y="8104"/>
                  <a:pt x="12544" y="8089"/>
                </a:cubicBezTo>
                <a:close/>
                <a:moveTo>
                  <a:pt x="12469" y="7903"/>
                </a:moveTo>
                <a:cubicBezTo>
                  <a:pt x="12482" y="7914"/>
                  <a:pt x="12484" y="7932"/>
                  <a:pt x="12474" y="7945"/>
                </a:cubicBezTo>
                <a:cubicBezTo>
                  <a:pt x="12464" y="7958"/>
                  <a:pt x="12445" y="7960"/>
                  <a:pt x="12432" y="7950"/>
                </a:cubicBezTo>
                <a:cubicBezTo>
                  <a:pt x="12432" y="7950"/>
                  <a:pt x="12432" y="7950"/>
                  <a:pt x="12432" y="7950"/>
                </a:cubicBezTo>
                <a:cubicBezTo>
                  <a:pt x="12419" y="7940"/>
                  <a:pt x="12417" y="7921"/>
                  <a:pt x="12427" y="7908"/>
                </a:cubicBezTo>
                <a:cubicBezTo>
                  <a:pt x="12437" y="7895"/>
                  <a:pt x="12456" y="7893"/>
                  <a:pt x="12469" y="7903"/>
                </a:cubicBezTo>
                <a:close/>
                <a:moveTo>
                  <a:pt x="12538" y="9014"/>
                </a:moveTo>
                <a:cubicBezTo>
                  <a:pt x="12538" y="9014"/>
                  <a:pt x="12538" y="9014"/>
                  <a:pt x="12538" y="9014"/>
                </a:cubicBezTo>
                <a:cubicBezTo>
                  <a:pt x="12532" y="9029"/>
                  <a:pt x="12515" y="9036"/>
                  <a:pt x="12499" y="9030"/>
                </a:cubicBezTo>
                <a:cubicBezTo>
                  <a:pt x="12484" y="9024"/>
                  <a:pt x="12477" y="9006"/>
                  <a:pt x="12483" y="8991"/>
                </a:cubicBezTo>
                <a:cubicBezTo>
                  <a:pt x="12489" y="8976"/>
                  <a:pt x="12507" y="8968"/>
                  <a:pt x="12522" y="8975"/>
                </a:cubicBezTo>
                <a:cubicBezTo>
                  <a:pt x="12537" y="8981"/>
                  <a:pt x="12545" y="8998"/>
                  <a:pt x="12538" y="9014"/>
                </a:cubicBezTo>
                <a:close/>
                <a:moveTo>
                  <a:pt x="8720" y="10792"/>
                </a:moveTo>
                <a:cubicBezTo>
                  <a:pt x="8729" y="10806"/>
                  <a:pt x="8724" y="10824"/>
                  <a:pt x="8710" y="10833"/>
                </a:cubicBezTo>
                <a:cubicBezTo>
                  <a:pt x="8696" y="10842"/>
                  <a:pt x="8678" y="10838"/>
                  <a:pt x="8669" y="10824"/>
                </a:cubicBezTo>
                <a:cubicBezTo>
                  <a:pt x="8660" y="10810"/>
                  <a:pt x="8664" y="10791"/>
                  <a:pt x="8678" y="10782"/>
                </a:cubicBezTo>
                <a:cubicBezTo>
                  <a:pt x="8678" y="10782"/>
                  <a:pt x="8678" y="10782"/>
                  <a:pt x="8678" y="10782"/>
                </a:cubicBezTo>
                <a:cubicBezTo>
                  <a:pt x="8692" y="10773"/>
                  <a:pt x="8711" y="10778"/>
                  <a:pt x="8720" y="10792"/>
                </a:cubicBezTo>
                <a:close/>
                <a:moveTo>
                  <a:pt x="761" y="12363"/>
                </a:moveTo>
                <a:cubicBezTo>
                  <a:pt x="763" y="12379"/>
                  <a:pt x="751" y="12394"/>
                  <a:pt x="735" y="12396"/>
                </a:cubicBezTo>
                <a:cubicBezTo>
                  <a:pt x="718" y="12399"/>
                  <a:pt x="703" y="12387"/>
                  <a:pt x="701" y="12370"/>
                </a:cubicBezTo>
                <a:cubicBezTo>
                  <a:pt x="699" y="12354"/>
                  <a:pt x="711" y="12339"/>
                  <a:pt x="727" y="12337"/>
                </a:cubicBezTo>
                <a:cubicBezTo>
                  <a:pt x="744" y="12335"/>
                  <a:pt x="759" y="12346"/>
                  <a:pt x="761" y="12363"/>
                </a:cubicBezTo>
                <a:close/>
                <a:moveTo>
                  <a:pt x="1287" y="12296"/>
                </a:moveTo>
                <a:cubicBezTo>
                  <a:pt x="1289" y="12313"/>
                  <a:pt x="1277" y="12328"/>
                  <a:pt x="1261" y="12330"/>
                </a:cubicBezTo>
                <a:cubicBezTo>
                  <a:pt x="1244" y="12332"/>
                  <a:pt x="1229" y="12320"/>
                  <a:pt x="1227" y="12304"/>
                </a:cubicBezTo>
                <a:cubicBezTo>
                  <a:pt x="1225" y="12287"/>
                  <a:pt x="1237" y="12272"/>
                  <a:pt x="1253" y="12270"/>
                </a:cubicBezTo>
                <a:cubicBezTo>
                  <a:pt x="1270" y="12268"/>
                  <a:pt x="1285" y="12280"/>
                  <a:pt x="1287" y="12296"/>
                </a:cubicBezTo>
                <a:close/>
                <a:moveTo>
                  <a:pt x="1813" y="12230"/>
                </a:moveTo>
                <a:cubicBezTo>
                  <a:pt x="1815" y="12246"/>
                  <a:pt x="1803" y="12261"/>
                  <a:pt x="1787" y="12263"/>
                </a:cubicBezTo>
                <a:cubicBezTo>
                  <a:pt x="1770" y="12265"/>
                  <a:pt x="1755" y="12254"/>
                  <a:pt x="1753" y="12237"/>
                </a:cubicBezTo>
                <a:cubicBezTo>
                  <a:pt x="1751" y="12221"/>
                  <a:pt x="1763" y="12206"/>
                  <a:pt x="1779" y="12204"/>
                </a:cubicBezTo>
                <a:cubicBezTo>
                  <a:pt x="1795" y="12202"/>
                  <a:pt x="1810" y="12213"/>
                  <a:pt x="1813" y="12230"/>
                </a:cubicBezTo>
                <a:close/>
                <a:moveTo>
                  <a:pt x="1637" y="12252"/>
                </a:moveTo>
                <a:cubicBezTo>
                  <a:pt x="1639" y="12268"/>
                  <a:pt x="1628" y="12283"/>
                  <a:pt x="1611" y="12286"/>
                </a:cubicBezTo>
                <a:cubicBezTo>
                  <a:pt x="1595" y="12288"/>
                  <a:pt x="1580" y="12276"/>
                  <a:pt x="1578" y="12260"/>
                </a:cubicBezTo>
                <a:cubicBezTo>
                  <a:pt x="1576" y="12243"/>
                  <a:pt x="1587" y="12228"/>
                  <a:pt x="1604" y="12226"/>
                </a:cubicBezTo>
                <a:cubicBezTo>
                  <a:pt x="1620" y="12224"/>
                  <a:pt x="1635" y="12236"/>
                  <a:pt x="1637" y="12252"/>
                </a:cubicBezTo>
                <a:close/>
                <a:moveTo>
                  <a:pt x="1111" y="12319"/>
                </a:moveTo>
                <a:cubicBezTo>
                  <a:pt x="1114" y="12335"/>
                  <a:pt x="1102" y="12350"/>
                  <a:pt x="1085" y="12352"/>
                </a:cubicBezTo>
                <a:cubicBezTo>
                  <a:pt x="1069" y="12354"/>
                  <a:pt x="1054" y="12343"/>
                  <a:pt x="1052" y="12326"/>
                </a:cubicBezTo>
                <a:cubicBezTo>
                  <a:pt x="1050" y="12310"/>
                  <a:pt x="1061" y="12295"/>
                  <a:pt x="1078" y="12293"/>
                </a:cubicBezTo>
                <a:cubicBezTo>
                  <a:pt x="1094" y="12290"/>
                  <a:pt x="1109" y="12302"/>
                  <a:pt x="1111" y="12319"/>
                </a:cubicBezTo>
                <a:close/>
                <a:moveTo>
                  <a:pt x="3040" y="12075"/>
                </a:moveTo>
                <a:cubicBezTo>
                  <a:pt x="3042" y="12091"/>
                  <a:pt x="3030" y="12106"/>
                  <a:pt x="3014" y="12108"/>
                </a:cubicBezTo>
                <a:cubicBezTo>
                  <a:pt x="2997" y="12110"/>
                  <a:pt x="2982" y="12099"/>
                  <a:pt x="2980" y="12082"/>
                </a:cubicBezTo>
                <a:cubicBezTo>
                  <a:pt x="2978" y="12066"/>
                  <a:pt x="2990" y="12051"/>
                  <a:pt x="3006" y="12049"/>
                </a:cubicBezTo>
                <a:cubicBezTo>
                  <a:pt x="3022" y="12047"/>
                  <a:pt x="3037" y="12058"/>
                  <a:pt x="3040" y="12075"/>
                </a:cubicBezTo>
                <a:close/>
                <a:moveTo>
                  <a:pt x="1462" y="12274"/>
                </a:moveTo>
                <a:cubicBezTo>
                  <a:pt x="1464" y="12291"/>
                  <a:pt x="1452" y="12306"/>
                  <a:pt x="1436" y="12308"/>
                </a:cubicBezTo>
                <a:cubicBezTo>
                  <a:pt x="1420" y="12310"/>
                  <a:pt x="1405" y="12298"/>
                  <a:pt x="1402" y="12282"/>
                </a:cubicBezTo>
                <a:cubicBezTo>
                  <a:pt x="1400" y="12265"/>
                  <a:pt x="1412" y="12250"/>
                  <a:pt x="1428" y="12248"/>
                </a:cubicBezTo>
                <a:cubicBezTo>
                  <a:pt x="1445" y="12246"/>
                  <a:pt x="1460" y="12258"/>
                  <a:pt x="1462" y="12274"/>
                </a:cubicBezTo>
                <a:close/>
                <a:moveTo>
                  <a:pt x="2689" y="12119"/>
                </a:moveTo>
                <a:cubicBezTo>
                  <a:pt x="2691" y="12135"/>
                  <a:pt x="2679" y="12150"/>
                  <a:pt x="2663" y="12153"/>
                </a:cubicBezTo>
                <a:cubicBezTo>
                  <a:pt x="2647" y="12155"/>
                  <a:pt x="2632" y="12143"/>
                  <a:pt x="2629" y="12127"/>
                </a:cubicBezTo>
                <a:cubicBezTo>
                  <a:pt x="2627" y="12110"/>
                  <a:pt x="2639" y="12095"/>
                  <a:pt x="2655" y="12093"/>
                </a:cubicBezTo>
                <a:cubicBezTo>
                  <a:pt x="2672" y="12091"/>
                  <a:pt x="2687" y="12103"/>
                  <a:pt x="2689" y="12119"/>
                </a:cubicBezTo>
                <a:close/>
                <a:moveTo>
                  <a:pt x="2514" y="12141"/>
                </a:moveTo>
                <a:cubicBezTo>
                  <a:pt x="2516" y="12158"/>
                  <a:pt x="2504" y="12173"/>
                  <a:pt x="2488" y="12175"/>
                </a:cubicBezTo>
                <a:cubicBezTo>
                  <a:pt x="2471" y="12177"/>
                  <a:pt x="2456" y="12165"/>
                  <a:pt x="2454" y="12149"/>
                </a:cubicBezTo>
                <a:cubicBezTo>
                  <a:pt x="2452" y="12132"/>
                  <a:pt x="2464" y="12117"/>
                  <a:pt x="2480" y="12115"/>
                </a:cubicBezTo>
                <a:cubicBezTo>
                  <a:pt x="2497" y="12113"/>
                  <a:pt x="2512" y="12125"/>
                  <a:pt x="2514" y="12141"/>
                </a:cubicBezTo>
                <a:close/>
                <a:moveTo>
                  <a:pt x="2864" y="12097"/>
                </a:moveTo>
                <a:cubicBezTo>
                  <a:pt x="2866" y="12113"/>
                  <a:pt x="2855" y="12128"/>
                  <a:pt x="2838" y="12130"/>
                </a:cubicBezTo>
                <a:cubicBezTo>
                  <a:pt x="2822" y="12132"/>
                  <a:pt x="2807" y="12121"/>
                  <a:pt x="2805" y="12104"/>
                </a:cubicBezTo>
                <a:cubicBezTo>
                  <a:pt x="2803" y="12088"/>
                  <a:pt x="2814" y="12073"/>
                  <a:pt x="2831" y="12071"/>
                </a:cubicBezTo>
                <a:cubicBezTo>
                  <a:pt x="2847" y="12069"/>
                  <a:pt x="2862" y="12080"/>
                  <a:pt x="2864" y="12097"/>
                </a:cubicBezTo>
                <a:close/>
                <a:moveTo>
                  <a:pt x="1988" y="12208"/>
                </a:moveTo>
                <a:cubicBezTo>
                  <a:pt x="1990" y="12224"/>
                  <a:pt x="1978" y="12239"/>
                  <a:pt x="1962" y="12241"/>
                </a:cubicBezTo>
                <a:cubicBezTo>
                  <a:pt x="1945" y="12243"/>
                  <a:pt x="1930" y="12232"/>
                  <a:pt x="1928" y="12215"/>
                </a:cubicBezTo>
                <a:cubicBezTo>
                  <a:pt x="1926" y="12199"/>
                  <a:pt x="1938" y="12184"/>
                  <a:pt x="1954" y="12182"/>
                </a:cubicBezTo>
                <a:cubicBezTo>
                  <a:pt x="1971" y="12180"/>
                  <a:pt x="1986" y="12191"/>
                  <a:pt x="1988" y="12208"/>
                </a:cubicBezTo>
                <a:close/>
                <a:moveTo>
                  <a:pt x="2338" y="12163"/>
                </a:moveTo>
                <a:cubicBezTo>
                  <a:pt x="2340" y="12180"/>
                  <a:pt x="2329" y="12195"/>
                  <a:pt x="2312" y="12197"/>
                </a:cubicBezTo>
                <a:cubicBezTo>
                  <a:pt x="2296" y="12199"/>
                  <a:pt x="2281" y="12187"/>
                  <a:pt x="2279" y="12171"/>
                </a:cubicBezTo>
                <a:cubicBezTo>
                  <a:pt x="2277" y="12154"/>
                  <a:pt x="2288" y="12139"/>
                  <a:pt x="2305" y="12137"/>
                </a:cubicBezTo>
                <a:cubicBezTo>
                  <a:pt x="2321" y="12135"/>
                  <a:pt x="2336" y="12147"/>
                  <a:pt x="2338" y="12163"/>
                </a:cubicBezTo>
                <a:close/>
                <a:moveTo>
                  <a:pt x="2163" y="12186"/>
                </a:moveTo>
                <a:cubicBezTo>
                  <a:pt x="2165" y="12202"/>
                  <a:pt x="2154" y="12217"/>
                  <a:pt x="2137" y="12219"/>
                </a:cubicBezTo>
                <a:cubicBezTo>
                  <a:pt x="2121" y="12221"/>
                  <a:pt x="2106" y="12209"/>
                  <a:pt x="2104" y="12193"/>
                </a:cubicBezTo>
                <a:cubicBezTo>
                  <a:pt x="2102" y="12177"/>
                  <a:pt x="2113" y="12162"/>
                  <a:pt x="2130" y="12160"/>
                </a:cubicBezTo>
                <a:cubicBezTo>
                  <a:pt x="2146" y="12157"/>
                  <a:pt x="2161" y="12169"/>
                  <a:pt x="2163" y="12186"/>
                </a:cubicBezTo>
                <a:close/>
                <a:moveTo>
                  <a:pt x="936" y="12341"/>
                </a:moveTo>
                <a:cubicBezTo>
                  <a:pt x="938" y="12357"/>
                  <a:pt x="927" y="12372"/>
                  <a:pt x="910" y="12374"/>
                </a:cubicBezTo>
                <a:cubicBezTo>
                  <a:pt x="894" y="12376"/>
                  <a:pt x="879" y="12365"/>
                  <a:pt x="877" y="12348"/>
                </a:cubicBezTo>
                <a:cubicBezTo>
                  <a:pt x="875" y="12332"/>
                  <a:pt x="886" y="12317"/>
                  <a:pt x="903" y="12315"/>
                </a:cubicBezTo>
                <a:cubicBezTo>
                  <a:pt x="919" y="12313"/>
                  <a:pt x="934" y="12324"/>
                  <a:pt x="936" y="12341"/>
                </a:cubicBezTo>
                <a:close/>
                <a:moveTo>
                  <a:pt x="12603" y="8262"/>
                </a:moveTo>
                <a:cubicBezTo>
                  <a:pt x="12600" y="8246"/>
                  <a:pt x="12610" y="8230"/>
                  <a:pt x="12627" y="8227"/>
                </a:cubicBezTo>
                <a:cubicBezTo>
                  <a:pt x="12643" y="8224"/>
                  <a:pt x="12659" y="8234"/>
                  <a:pt x="12662" y="8251"/>
                </a:cubicBezTo>
                <a:cubicBezTo>
                  <a:pt x="12665" y="8267"/>
                  <a:pt x="12654" y="8283"/>
                  <a:pt x="12638" y="8286"/>
                </a:cubicBezTo>
                <a:cubicBezTo>
                  <a:pt x="12622" y="8289"/>
                  <a:pt x="12606" y="8278"/>
                  <a:pt x="12603" y="8262"/>
                </a:cubicBezTo>
                <a:close/>
                <a:moveTo>
                  <a:pt x="14086" y="6724"/>
                </a:moveTo>
                <a:cubicBezTo>
                  <a:pt x="14090" y="6708"/>
                  <a:pt x="14105" y="6697"/>
                  <a:pt x="14121" y="6700"/>
                </a:cubicBezTo>
                <a:cubicBezTo>
                  <a:pt x="14138" y="6703"/>
                  <a:pt x="14149" y="6719"/>
                  <a:pt x="14145" y="6735"/>
                </a:cubicBezTo>
                <a:cubicBezTo>
                  <a:pt x="14145" y="6735"/>
                  <a:pt x="14145" y="6735"/>
                  <a:pt x="14145" y="6735"/>
                </a:cubicBezTo>
                <a:cubicBezTo>
                  <a:pt x="14142" y="6751"/>
                  <a:pt x="14127" y="6762"/>
                  <a:pt x="14110" y="6759"/>
                </a:cubicBezTo>
                <a:cubicBezTo>
                  <a:pt x="14094" y="6756"/>
                  <a:pt x="14083" y="6740"/>
                  <a:pt x="14086" y="6724"/>
                </a:cubicBezTo>
                <a:close/>
                <a:moveTo>
                  <a:pt x="14866" y="6377"/>
                </a:moveTo>
                <a:cubicBezTo>
                  <a:pt x="14853" y="6367"/>
                  <a:pt x="14851" y="6348"/>
                  <a:pt x="14862" y="6335"/>
                </a:cubicBezTo>
                <a:cubicBezTo>
                  <a:pt x="14872" y="6322"/>
                  <a:pt x="14891" y="6321"/>
                  <a:pt x="14904" y="6331"/>
                </a:cubicBezTo>
                <a:cubicBezTo>
                  <a:pt x="14917" y="6342"/>
                  <a:pt x="14918" y="6361"/>
                  <a:pt x="14908" y="6373"/>
                </a:cubicBezTo>
                <a:cubicBezTo>
                  <a:pt x="14897" y="6386"/>
                  <a:pt x="14878" y="6388"/>
                  <a:pt x="14866" y="6377"/>
                </a:cubicBezTo>
                <a:close/>
                <a:moveTo>
                  <a:pt x="14138" y="6557"/>
                </a:moveTo>
                <a:cubicBezTo>
                  <a:pt x="14138" y="6557"/>
                  <a:pt x="14138" y="6557"/>
                  <a:pt x="14138" y="6557"/>
                </a:cubicBezTo>
                <a:cubicBezTo>
                  <a:pt x="14145" y="6542"/>
                  <a:pt x="14163" y="6535"/>
                  <a:pt x="14178" y="6542"/>
                </a:cubicBezTo>
                <a:cubicBezTo>
                  <a:pt x="14193" y="6548"/>
                  <a:pt x="14200" y="6566"/>
                  <a:pt x="14193" y="6581"/>
                </a:cubicBezTo>
                <a:cubicBezTo>
                  <a:pt x="14186" y="6596"/>
                  <a:pt x="14168" y="6603"/>
                  <a:pt x="14153" y="6596"/>
                </a:cubicBezTo>
                <a:cubicBezTo>
                  <a:pt x="14138" y="6590"/>
                  <a:pt x="14131" y="6572"/>
                  <a:pt x="14138" y="6557"/>
                </a:cubicBezTo>
                <a:close/>
                <a:moveTo>
                  <a:pt x="15115" y="6814"/>
                </a:moveTo>
                <a:cubicBezTo>
                  <a:pt x="15132" y="6812"/>
                  <a:pt x="15147" y="6824"/>
                  <a:pt x="15149" y="6840"/>
                </a:cubicBezTo>
                <a:cubicBezTo>
                  <a:pt x="15150" y="6857"/>
                  <a:pt x="15138" y="6872"/>
                  <a:pt x="15122" y="6873"/>
                </a:cubicBezTo>
                <a:cubicBezTo>
                  <a:pt x="15105" y="6875"/>
                  <a:pt x="15091" y="6863"/>
                  <a:pt x="15089" y="6847"/>
                </a:cubicBezTo>
                <a:cubicBezTo>
                  <a:pt x="15087" y="6830"/>
                  <a:pt x="15099" y="6816"/>
                  <a:pt x="15115" y="6814"/>
                </a:cubicBezTo>
                <a:close/>
                <a:moveTo>
                  <a:pt x="15052" y="6672"/>
                </a:moveTo>
                <a:cubicBezTo>
                  <a:pt x="15047" y="6656"/>
                  <a:pt x="15056" y="6639"/>
                  <a:pt x="15072" y="6634"/>
                </a:cubicBezTo>
                <a:cubicBezTo>
                  <a:pt x="15088" y="6629"/>
                  <a:pt x="15104" y="6638"/>
                  <a:pt x="15110" y="6654"/>
                </a:cubicBezTo>
                <a:cubicBezTo>
                  <a:pt x="15115" y="6669"/>
                  <a:pt x="15106" y="6686"/>
                  <a:pt x="15090" y="6691"/>
                </a:cubicBezTo>
                <a:cubicBezTo>
                  <a:pt x="15074" y="6696"/>
                  <a:pt x="15057" y="6688"/>
                  <a:pt x="15052" y="6672"/>
                </a:cubicBezTo>
                <a:close/>
                <a:moveTo>
                  <a:pt x="12592" y="8461"/>
                </a:moveTo>
                <a:cubicBezTo>
                  <a:pt x="12607" y="8466"/>
                  <a:pt x="12616" y="8483"/>
                  <a:pt x="12611" y="8499"/>
                </a:cubicBezTo>
                <a:cubicBezTo>
                  <a:pt x="12606" y="8515"/>
                  <a:pt x="12589" y="8523"/>
                  <a:pt x="12573" y="8518"/>
                </a:cubicBezTo>
                <a:cubicBezTo>
                  <a:pt x="12558" y="8513"/>
                  <a:pt x="12549" y="8496"/>
                  <a:pt x="12554" y="8481"/>
                </a:cubicBezTo>
                <a:cubicBezTo>
                  <a:pt x="12559" y="8465"/>
                  <a:pt x="12576" y="8456"/>
                  <a:pt x="12592" y="8461"/>
                </a:cubicBezTo>
                <a:close/>
                <a:moveTo>
                  <a:pt x="410" y="12407"/>
                </a:moveTo>
                <a:cubicBezTo>
                  <a:pt x="412" y="12424"/>
                  <a:pt x="401" y="12439"/>
                  <a:pt x="384" y="12441"/>
                </a:cubicBezTo>
                <a:cubicBezTo>
                  <a:pt x="368" y="12443"/>
                  <a:pt x="353" y="12431"/>
                  <a:pt x="351" y="12415"/>
                </a:cubicBezTo>
                <a:cubicBezTo>
                  <a:pt x="349" y="12398"/>
                  <a:pt x="360" y="12383"/>
                  <a:pt x="377" y="12381"/>
                </a:cubicBezTo>
                <a:cubicBezTo>
                  <a:pt x="393" y="12379"/>
                  <a:pt x="408" y="12391"/>
                  <a:pt x="410" y="12407"/>
                </a:cubicBezTo>
                <a:close/>
                <a:moveTo>
                  <a:pt x="235" y="12429"/>
                </a:moveTo>
                <a:cubicBezTo>
                  <a:pt x="237" y="12446"/>
                  <a:pt x="225" y="12461"/>
                  <a:pt x="209" y="12463"/>
                </a:cubicBezTo>
                <a:cubicBezTo>
                  <a:pt x="193" y="12465"/>
                  <a:pt x="178" y="12453"/>
                  <a:pt x="175" y="12437"/>
                </a:cubicBezTo>
                <a:cubicBezTo>
                  <a:pt x="173" y="12421"/>
                  <a:pt x="185" y="12405"/>
                  <a:pt x="201" y="12403"/>
                </a:cubicBezTo>
                <a:cubicBezTo>
                  <a:pt x="218" y="12401"/>
                  <a:pt x="233" y="12413"/>
                  <a:pt x="235" y="12429"/>
                </a:cubicBezTo>
                <a:close/>
                <a:moveTo>
                  <a:pt x="12121" y="7972"/>
                </a:moveTo>
                <a:cubicBezTo>
                  <a:pt x="12121" y="7972"/>
                  <a:pt x="12121" y="7972"/>
                  <a:pt x="12121" y="7972"/>
                </a:cubicBezTo>
                <a:cubicBezTo>
                  <a:pt x="12126" y="7956"/>
                  <a:pt x="12143" y="7947"/>
                  <a:pt x="12159" y="7952"/>
                </a:cubicBezTo>
                <a:cubicBezTo>
                  <a:pt x="12175" y="7957"/>
                  <a:pt x="12184" y="7974"/>
                  <a:pt x="12179" y="7990"/>
                </a:cubicBezTo>
                <a:cubicBezTo>
                  <a:pt x="12174" y="8006"/>
                  <a:pt x="12157" y="8015"/>
                  <a:pt x="12141" y="8010"/>
                </a:cubicBezTo>
                <a:cubicBezTo>
                  <a:pt x="12125" y="8005"/>
                  <a:pt x="12116" y="7988"/>
                  <a:pt x="12121" y="7972"/>
                </a:cubicBezTo>
                <a:close/>
                <a:moveTo>
                  <a:pt x="586" y="12385"/>
                </a:moveTo>
                <a:cubicBezTo>
                  <a:pt x="588" y="12402"/>
                  <a:pt x="576" y="12417"/>
                  <a:pt x="560" y="12419"/>
                </a:cubicBezTo>
                <a:cubicBezTo>
                  <a:pt x="543" y="12421"/>
                  <a:pt x="528" y="12409"/>
                  <a:pt x="526" y="12393"/>
                </a:cubicBezTo>
                <a:cubicBezTo>
                  <a:pt x="524" y="12376"/>
                  <a:pt x="536" y="12361"/>
                  <a:pt x="552" y="12359"/>
                </a:cubicBezTo>
                <a:cubicBezTo>
                  <a:pt x="568" y="12357"/>
                  <a:pt x="584" y="12369"/>
                  <a:pt x="586" y="12385"/>
                </a:cubicBezTo>
                <a:close/>
                <a:moveTo>
                  <a:pt x="51" y="12434"/>
                </a:moveTo>
                <a:cubicBezTo>
                  <a:pt x="57" y="12440"/>
                  <a:pt x="60" y="12447"/>
                  <a:pt x="60" y="12455"/>
                </a:cubicBezTo>
                <a:cubicBezTo>
                  <a:pt x="60" y="12463"/>
                  <a:pt x="57" y="12471"/>
                  <a:pt x="51" y="12477"/>
                </a:cubicBezTo>
                <a:cubicBezTo>
                  <a:pt x="46" y="12482"/>
                  <a:pt x="38" y="12485"/>
                  <a:pt x="30" y="12485"/>
                </a:cubicBezTo>
                <a:cubicBezTo>
                  <a:pt x="22" y="12485"/>
                  <a:pt x="14" y="12482"/>
                  <a:pt x="9" y="12477"/>
                </a:cubicBezTo>
                <a:cubicBezTo>
                  <a:pt x="3" y="12471"/>
                  <a:pt x="0" y="12463"/>
                  <a:pt x="0" y="12455"/>
                </a:cubicBezTo>
                <a:cubicBezTo>
                  <a:pt x="0" y="12447"/>
                  <a:pt x="3" y="12440"/>
                  <a:pt x="9" y="12434"/>
                </a:cubicBezTo>
                <a:cubicBezTo>
                  <a:pt x="14" y="12429"/>
                  <a:pt x="22" y="12425"/>
                  <a:pt x="30" y="12425"/>
                </a:cubicBezTo>
                <a:cubicBezTo>
                  <a:pt x="38" y="12425"/>
                  <a:pt x="46" y="12429"/>
                  <a:pt x="51" y="12434"/>
                </a:cubicBezTo>
                <a:close/>
                <a:moveTo>
                  <a:pt x="4971" y="11771"/>
                </a:moveTo>
                <a:cubicBezTo>
                  <a:pt x="4974" y="11787"/>
                  <a:pt x="4963" y="11803"/>
                  <a:pt x="4947" y="11806"/>
                </a:cubicBezTo>
                <a:cubicBezTo>
                  <a:pt x="4931" y="11809"/>
                  <a:pt x="4915" y="11798"/>
                  <a:pt x="4912" y="11782"/>
                </a:cubicBezTo>
                <a:cubicBezTo>
                  <a:pt x="4909" y="11765"/>
                  <a:pt x="4920" y="11750"/>
                  <a:pt x="4936" y="11747"/>
                </a:cubicBezTo>
                <a:cubicBezTo>
                  <a:pt x="4952" y="11744"/>
                  <a:pt x="4968" y="11755"/>
                  <a:pt x="4971" y="11771"/>
                </a:cubicBezTo>
                <a:close/>
                <a:moveTo>
                  <a:pt x="6024" y="11570"/>
                </a:moveTo>
                <a:cubicBezTo>
                  <a:pt x="6027" y="11586"/>
                  <a:pt x="6016" y="11602"/>
                  <a:pt x="6000" y="11605"/>
                </a:cubicBezTo>
                <a:cubicBezTo>
                  <a:pt x="5984" y="11608"/>
                  <a:pt x="5968" y="11598"/>
                  <a:pt x="5965" y="11582"/>
                </a:cubicBezTo>
                <a:cubicBezTo>
                  <a:pt x="5962" y="11565"/>
                  <a:pt x="5972" y="11550"/>
                  <a:pt x="5989" y="11546"/>
                </a:cubicBezTo>
                <a:cubicBezTo>
                  <a:pt x="6005" y="11543"/>
                  <a:pt x="6021" y="11554"/>
                  <a:pt x="6024" y="11570"/>
                </a:cubicBezTo>
                <a:close/>
                <a:moveTo>
                  <a:pt x="6199" y="11535"/>
                </a:moveTo>
                <a:cubicBezTo>
                  <a:pt x="6202" y="11552"/>
                  <a:pt x="6192" y="11567"/>
                  <a:pt x="6176" y="11571"/>
                </a:cubicBezTo>
                <a:cubicBezTo>
                  <a:pt x="6159" y="11574"/>
                  <a:pt x="6144" y="11563"/>
                  <a:pt x="6140" y="11547"/>
                </a:cubicBezTo>
                <a:cubicBezTo>
                  <a:pt x="6137" y="11531"/>
                  <a:pt x="6148" y="11515"/>
                  <a:pt x="6164" y="11512"/>
                </a:cubicBezTo>
                <a:cubicBezTo>
                  <a:pt x="6164" y="11512"/>
                  <a:pt x="6164" y="11512"/>
                  <a:pt x="6164" y="11512"/>
                </a:cubicBezTo>
                <a:cubicBezTo>
                  <a:pt x="6180" y="11509"/>
                  <a:pt x="6196" y="11519"/>
                  <a:pt x="6199" y="11535"/>
                </a:cubicBezTo>
                <a:close/>
                <a:moveTo>
                  <a:pt x="6374" y="11500"/>
                </a:moveTo>
                <a:cubicBezTo>
                  <a:pt x="6378" y="11517"/>
                  <a:pt x="6367" y="11532"/>
                  <a:pt x="6351" y="11536"/>
                </a:cubicBezTo>
                <a:cubicBezTo>
                  <a:pt x="6335" y="11539"/>
                  <a:pt x="6319" y="11528"/>
                  <a:pt x="6316" y="11512"/>
                </a:cubicBezTo>
                <a:cubicBezTo>
                  <a:pt x="6312" y="11496"/>
                  <a:pt x="6323" y="11480"/>
                  <a:pt x="6339" y="11477"/>
                </a:cubicBezTo>
                <a:cubicBezTo>
                  <a:pt x="6339" y="11477"/>
                  <a:pt x="6339" y="11477"/>
                  <a:pt x="6339" y="11477"/>
                </a:cubicBezTo>
                <a:cubicBezTo>
                  <a:pt x="6355" y="11474"/>
                  <a:pt x="6371" y="11484"/>
                  <a:pt x="6374" y="11500"/>
                </a:cubicBezTo>
                <a:close/>
                <a:moveTo>
                  <a:pt x="5849" y="11604"/>
                </a:moveTo>
                <a:cubicBezTo>
                  <a:pt x="5852" y="11620"/>
                  <a:pt x="5841" y="11636"/>
                  <a:pt x="5825" y="11639"/>
                </a:cubicBezTo>
                <a:cubicBezTo>
                  <a:pt x="5825" y="11639"/>
                  <a:pt x="5825" y="11639"/>
                  <a:pt x="5825" y="11639"/>
                </a:cubicBezTo>
                <a:cubicBezTo>
                  <a:pt x="5809" y="11643"/>
                  <a:pt x="5793" y="11632"/>
                  <a:pt x="5790" y="11616"/>
                </a:cubicBezTo>
                <a:cubicBezTo>
                  <a:pt x="5787" y="11599"/>
                  <a:pt x="5797" y="11584"/>
                  <a:pt x="5814" y="11580"/>
                </a:cubicBezTo>
                <a:cubicBezTo>
                  <a:pt x="5830" y="11577"/>
                  <a:pt x="5846" y="11588"/>
                  <a:pt x="5849" y="11604"/>
                </a:cubicBezTo>
                <a:close/>
                <a:moveTo>
                  <a:pt x="6550" y="11465"/>
                </a:moveTo>
                <a:cubicBezTo>
                  <a:pt x="6553" y="11481"/>
                  <a:pt x="6542" y="11497"/>
                  <a:pt x="6526" y="11500"/>
                </a:cubicBezTo>
                <a:cubicBezTo>
                  <a:pt x="6510" y="11504"/>
                  <a:pt x="6494" y="11493"/>
                  <a:pt x="6491" y="11477"/>
                </a:cubicBezTo>
                <a:cubicBezTo>
                  <a:pt x="6487" y="11461"/>
                  <a:pt x="6498" y="11445"/>
                  <a:pt x="6514" y="11441"/>
                </a:cubicBezTo>
                <a:cubicBezTo>
                  <a:pt x="6530" y="11438"/>
                  <a:pt x="6546" y="11449"/>
                  <a:pt x="6550" y="11465"/>
                </a:cubicBezTo>
                <a:close/>
                <a:moveTo>
                  <a:pt x="5498" y="11672"/>
                </a:moveTo>
                <a:cubicBezTo>
                  <a:pt x="5501" y="11688"/>
                  <a:pt x="5490" y="11704"/>
                  <a:pt x="5474" y="11707"/>
                </a:cubicBezTo>
                <a:cubicBezTo>
                  <a:pt x="5474" y="11707"/>
                  <a:pt x="5474" y="11707"/>
                  <a:pt x="5474" y="11707"/>
                </a:cubicBezTo>
                <a:cubicBezTo>
                  <a:pt x="5458" y="11710"/>
                  <a:pt x="5442" y="11699"/>
                  <a:pt x="5439" y="11683"/>
                </a:cubicBezTo>
                <a:cubicBezTo>
                  <a:pt x="5436" y="11667"/>
                  <a:pt x="5446" y="11651"/>
                  <a:pt x="5463" y="11648"/>
                </a:cubicBezTo>
                <a:cubicBezTo>
                  <a:pt x="5479" y="11645"/>
                  <a:pt x="5495" y="11655"/>
                  <a:pt x="5498" y="11672"/>
                </a:cubicBezTo>
                <a:close/>
                <a:moveTo>
                  <a:pt x="5673" y="11638"/>
                </a:moveTo>
                <a:cubicBezTo>
                  <a:pt x="5676" y="11654"/>
                  <a:pt x="5666" y="11670"/>
                  <a:pt x="5649" y="11673"/>
                </a:cubicBezTo>
                <a:cubicBezTo>
                  <a:pt x="5633" y="11676"/>
                  <a:pt x="5617" y="11666"/>
                  <a:pt x="5614" y="11649"/>
                </a:cubicBezTo>
                <a:cubicBezTo>
                  <a:pt x="5611" y="11633"/>
                  <a:pt x="5622" y="11617"/>
                  <a:pt x="5638" y="11614"/>
                </a:cubicBezTo>
                <a:cubicBezTo>
                  <a:pt x="5638" y="11614"/>
                  <a:pt x="5638" y="11614"/>
                  <a:pt x="5638" y="11614"/>
                </a:cubicBezTo>
                <a:cubicBezTo>
                  <a:pt x="5654" y="11611"/>
                  <a:pt x="5670" y="11622"/>
                  <a:pt x="5673" y="11638"/>
                </a:cubicBezTo>
                <a:close/>
                <a:moveTo>
                  <a:pt x="7423" y="11277"/>
                </a:moveTo>
                <a:cubicBezTo>
                  <a:pt x="7427" y="11293"/>
                  <a:pt x="7417" y="11309"/>
                  <a:pt x="7401" y="11313"/>
                </a:cubicBezTo>
                <a:cubicBezTo>
                  <a:pt x="7384" y="11317"/>
                  <a:pt x="7368" y="11307"/>
                  <a:pt x="7365" y="11291"/>
                </a:cubicBezTo>
                <a:cubicBezTo>
                  <a:pt x="7361" y="11274"/>
                  <a:pt x="7371" y="11258"/>
                  <a:pt x="7387" y="11255"/>
                </a:cubicBezTo>
                <a:cubicBezTo>
                  <a:pt x="7387" y="11255"/>
                  <a:pt x="7387" y="11255"/>
                  <a:pt x="7387" y="11255"/>
                </a:cubicBezTo>
                <a:cubicBezTo>
                  <a:pt x="7403" y="11251"/>
                  <a:pt x="7419" y="11261"/>
                  <a:pt x="7423" y="11277"/>
                </a:cubicBezTo>
                <a:close/>
                <a:moveTo>
                  <a:pt x="7249" y="11317"/>
                </a:moveTo>
                <a:cubicBezTo>
                  <a:pt x="7252" y="11333"/>
                  <a:pt x="7242" y="11349"/>
                  <a:pt x="7226" y="11352"/>
                </a:cubicBezTo>
                <a:cubicBezTo>
                  <a:pt x="7226" y="11352"/>
                  <a:pt x="7226" y="11352"/>
                  <a:pt x="7226" y="11352"/>
                </a:cubicBezTo>
                <a:cubicBezTo>
                  <a:pt x="7210" y="11356"/>
                  <a:pt x="7194" y="11346"/>
                  <a:pt x="7190" y="11330"/>
                </a:cubicBezTo>
                <a:cubicBezTo>
                  <a:pt x="7187" y="11313"/>
                  <a:pt x="7197" y="11297"/>
                  <a:pt x="7213" y="11294"/>
                </a:cubicBezTo>
                <a:cubicBezTo>
                  <a:pt x="7213" y="11294"/>
                  <a:pt x="7213" y="11294"/>
                  <a:pt x="7213" y="11294"/>
                </a:cubicBezTo>
                <a:cubicBezTo>
                  <a:pt x="7229" y="11290"/>
                  <a:pt x="7245" y="11300"/>
                  <a:pt x="7249" y="11317"/>
                </a:cubicBezTo>
                <a:close/>
                <a:moveTo>
                  <a:pt x="6725" y="11429"/>
                </a:moveTo>
                <a:cubicBezTo>
                  <a:pt x="6728" y="11445"/>
                  <a:pt x="6718" y="11461"/>
                  <a:pt x="6701" y="11464"/>
                </a:cubicBezTo>
                <a:cubicBezTo>
                  <a:pt x="6685" y="11468"/>
                  <a:pt x="6669" y="11457"/>
                  <a:pt x="6666" y="11441"/>
                </a:cubicBezTo>
                <a:cubicBezTo>
                  <a:pt x="6662" y="11425"/>
                  <a:pt x="6673" y="11409"/>
                  <a:pt x="6689" y="11406"/>
                </a:cubicBezTo>
                <a:cubicBezTo>
                  <a:pt x="6705" y="11402"/>
                  <a:pt x="6721" y="11413"/>
                  <a:pt x="6725" y="11429"/>
                </a:cubicBezTo>
                <a:close/>
                <a:moveTo>
                  <a:pt x="7074" y="11355"/>
                </a:moveTo>
                <a:cubicBezTo>
                  <a:pt x="7078" y="11371"/>
                  <a:pt x="7067" y="11387"/>
                  <a:pt x="7051" y="11390"/>
                </a:cubicBezTo>
                <a:cubicBezTo>
                  <a:pt x="7035" y="11394"/>
                  <a:pt x="7019" y="11384"/>
                  <a:pt x="7016" y="11367"/>
                </a:cubicBezTo>
                <a:cubicBezTo>
                  <a:pt x="7012" y="11351"/>
                  <a:pt x="7022" y="11335"/>
                  <a:pt x="7039" y="11332"/>
                </a:cubicBezTo>
                <a:cubicBezTo>
                  <a:pt x="7039" y="11332"/>
                  <a:pt x="7039" y="11332"/>
                  <a:pt x="7039" y="11332"/>
                </a:cubicBezTo>
                <a:cubicBezTo>
                  <a:pt x="7055" y="11328"/>
                  <a:pt x="7071" y="11339"/>
                  <a:pt x="7074" y="11355"/>
                </a:cubicBezTo>
                <a:close/>
                <a:moveTo>
                  <a:pt x="6899" y="11392"/>
                </a:moveTo>
                <a:cubicBezTo>
                  <a:pt x="6903" y="11408"/>
                  <a:pt x="6893" y="11424"/>
                  <a:pt x="6876" y="11428"/>
                </a:cubicBezTo>
                <a:cubicBezTo>
                  <a:pt x="6876" y="11428"/>
                  <a:pt x="6876" y="11428"/>
                  <a:pt x="6876" y="11428"/>
                </a:cubicBezTo>
                <a:cubicBezTo>
                  <a:pt x="6860" y="11431"/>
                  <a:pt x="6844" y="11421"/>
                  <a:pt x="6841" y="11405"/>
                </a:cubicBezTo>
                <a:cubicBezTo>
                  <a:pt x="6837" y="11388"/>
                  <a:pt x="6848" y="11372"/>
                  <a:pt x="6864" y="11369"/>
                </a:cubicBezTo>
                <a:cubicBezTo>
                  <a:pt x="6864" y="11369"/>
                  <a:pt x="6864" y="11369"/>
                  <a:pt x="6864" y="11369"/>
                </a:cubicBezTo>
                <a:cubicBezTo>
                  <a:pt x="6880" y="11366"/>
                  <a:pt x="6896" y="11376"/>
                  <a:pt x="6899" y="11392"/>
                </a:cubicBezTo>
                <a:close/>
                <a:moveTo>
                  <a:pt x="4795" y="11803"/>
                </a:moveTo>
                <a:cubicBezTo>
                  <a:pt x="4798" y="11820"/>
                  <a:pt x="4787" y="11835"/>
                  <a:pt x="4771" y="11838"/>
                </a:cubicBezTo>
                <a:cubicBezTo>
                  <a:pt x="4755" y="11841"/>
                  <a:pt x="4739" y="11831"/>
                  <a:pt x="4736" y="11814"/>
                </a:cubicBezTo>
                <a:cubicBezTo>
                  <a:pt x="4733" y="11798"/>
                  <a:pt x="4744" y="11782"/>
                  <a:pt x="4760" y="11779"/>
                </a:cubicBezTo>
                <a:cubicBezTo>
                  <a:pt x="4776" y="11776"/>
                  <a:pt x="4792" y="11787"/>
                  <a:pt x="4795" y="11803"/>
                </a:cubicBezTo>
                <a:close/>
                <a:moveTo>
                  <a:pt x="5322" y="11705"/>
                </a:moveTo>
                <a:cubicBezTo>
                  <a:pt x="5325" y="11721"/>
                  <a:pt x="5315" y="11737"/>
                  <a:pt x="5298" y="11740"/>
                </a:cubicBezTo>
                <a:cubicBezTo>
                  <a:pt x="5282" y="11743"/>
                  <a:pt x="5266" y="11732"/>
                  <a:pt x="5263" y="11716"/>
                </a:cubicBezTo>
                <a:cubicBezTo>
                  <a:pt x="5260" y="11700"/>
                  <a:pt x="5271" y="11684"/>
                  <a:pt x="5287" y="11681"/>
                </a:cubicBezTo>
                <a:cubicBezTo>
                  <a:pt x="5303" y="11678"/>
                  <a:pt x="5319" y="11689"/>
                  <a:pt x="5322" y="11705"/>
                </a:cubicBezTo>
                <a:close/>
                <a:moveTo>
                  <a:pt x="3907" y="11946"/>
                </a:moveTo>
                <a:cubicBezTo>
                  <a:pt x="3913" y="11952"/>
                  <a:pt x="3916" y="11960"/>
                  <a:pt x="3916" y="11968"/>
                </a:cubicBezTo>
                <a:cubicBezTo>
                  <a:pt x="3916" y="11975"/>
                  <a:pt x="3913" y="11983"/>
                  <a:pt x="3907" y="11989"/>
                </a:cubicBezTo>
                <a:cubicBezTo>
                  <a:pt x="3902" y="11994"/>
                  <a:pt x="3894" y="11998"/>
                  <a:pt x="3886" y="11998"/>
                </a:cubicBezTo>
                <a:cubicBezTo>
                  <a:pt x="3878" y="11998"/>
                  <a:pt x="3870" y="11994"/>
                  <a:pt x="3865" y="11989"/>
                </a:cubicBezTo>
                <a:cubicBezTo>
                  <a:pt x="3859" y="11983"/>
                  <a:pt x="3856" y="11975"/>
                  <a:pt x="3856" y="11968"/>
                </a:cubicBezTo>
                <a:cubicBezTo>
                  <a:pt x="3856" y="11960"/>
                  <a:pt x="3859" y="11952"/>
                  <a:pt x="3865" y="11946"/>
                </a:cubicBezTo>
                <a:cubicBezTo>
                  <a:pt x="3870" y="11941"/>
                  <a:pt x="3878" y="11938"/>
                  <a:pt x="3886" y="11938"/>
                </a:cubicBezTo>
                <a:cubicBezTo>
                  <a:pt x="3894" y="11938"/>
                  <a:pt x="3902" y="11941"/>
                  <a:pt x="3907" y="11946"/>
                </a:cubicBezTo>
                <a:close/>
                <a:moveTo>
                  <a:pt x="4091" y="11931"/>
                </a:moveTo>
                <a:cubicBezTo>
                  <a:pt x="4094" y="11948"/>
                  <a:pt x="4083" y="11963"/>
                  <a:pt x="4067" y="11966"/>
                </a:cubicBezTo>
                <a:cubicBezTo>
                  <a:pt x="4051" y="11969"/>
                  <a:pt x="4035" y="11958"/>
                  <a:pt x="4032" y="11942"/>
                </a:cubicBezTo>
                <a:cubicBezTo>
                  <a:pt x="4029" y="11925"/>
                  <a:pt x="4040" y="11910"/>
                  <a:pt x="4056" y="11907"/>
                </a:cubicBezTo>
                <a:cubicBezTo>
                  <a:pt x="4056" y="11907"/>
                  <a:pt x="4056" y="11907"/>
                  <a:pt x="4056" y="11907"/>
                </a:cubicBezTo>
                <a:cubicBezTo>
                  <a:pt x="4073" y="11904"/>
                  <a:pt x="4088" y="11915"/>
                  <a:pt x="4091" y="11931"/>
                </a:cubicBezTo>
                <a:close/>
                <a:moveTo>
                  <a:pt x="3741" y="11986"/>
                </a:moveTo>
                <a:cubicBezTo>
                  <a:pt x="3743" y="12002"/>
                  <a:pt x="3731" y="12017"/>
                  <a:pt x="3715" y="12019"/>
                </a:cubicBezTo>
                <a:cubicBezTo>
                  <a:pt x="3698" y="12022"/>
                  <a:pt x="3683" y="12010"/>
                  <a:pt x="3681" y="11993"/>
                </a:cubicBezTo>
                <a:cubicBezTo>
                  <a:pt x="3679" y="11977"/>
                  <a:pt x="3691" y="11962"/>
                  <a:pt x="3707" y="11960"/>
                </a:cubicBezTo>
                <a:cubicBezTo>
                  <a:pt x="3724" y="11958"/>
                  <a:pt x="3739" y="11970"/>
                  <a:pt x="3741" y="11986"/>
                </a:cubicBezTo>
                <a:close/>
                <a:moveTo>
                  <a:pt x="3565" y="12008"/>
                </a:moveTo>
                <a:cubicBezTo>
                  <a:pt x="3567" y="12025"/>
                  <a:pt x="3556" y="12040"/>
                  <a:pt x="3539" y="12042"/>
                </a:cubicBezTo>
                <a:cubicBezTo>
                  <a:pt x="3523" y="12044"/>
                  <a:pt x="3508" y="12032"/>
                  <a:pt x="3506" y="12016"/>
                </a:cubicBezTo>
                <a:cubicBezTo>
                  <a:pt x="3504" y="11999"/>
                  <a:pt x="3515" y="11984"/>
                  <a:pt x="3532" y="11982"/>
                </a:cubicBezTo>
                <a:cubicBezTo>
                  <a:pt x="3548" y="11980"/>
                  <a:pt x="3563" y="11992"/>
                  <a:pt x="3565" y="12008"/>
                </a:cubicBezTo>
                <a:close/>
                <a:moveTo>
                  <a:pt x="3390" y="12030"/>
                </a:moveTo>
                <a:cubicBezTo>
                  <a:pt x="3392" y="12047"/>
                  <a:pt x="3381" y="12062"/>
                  <a:pt x="3364" y="12064"/>
                </a:cubicBezTo>
                <a:cubicBezTo>
                  <a:pt x="3348" y="12066"/>
                  <a:pt x="3333" y="12054"/>
                  <a:pt x="3331" y="12038"/>
                </a:cubicBezTo>
                <a:cubicBezTo>
                  <a:pt x="3328" y="12021"/>
                  <a:pt x="3340" y="12006"/>
                  <a:pt x="3357" y="12004"/>
                </a:cubicBezTo>
                <a:cubicBezTo>
                  <a:pt x="3373" y="12002"/>
                  <a:pt x="3388" y="12014"/>
                  <a:pt x="3390" y="12030"/>
                </a:cubicBezTo>
                <a:close/>
                <a:moveTo>
                  <a:pt x="4267" y="11900"/>
                </a:moveTo>
                <a:cubicBezTo>
                  <a:pt x="4270" y="11916"/>
                  <a:pt x="4259" y="11931"/>
                  <a:pt x="4243" y="11934"/>
                </a:cubicBezTo>
                <a:cubicBezTo>
                  <a:pt x="4243" y="11934"/>
                  <a:pt x="4243" y="11934"/>
                  <a:pt x="4243" y="11934"/>
                </a:cubicBezTo>
                <a:cubicBezTo>
                  <a:pt x="4227" y="11937"/>
                  <a:pt x="4211" y="11927"/>
                  <a:pt x="4208" y="11910"/>
                </a:cubicBezTo>
                <a:cubicBezTo>
                  <a:pt x="4205" y="11894"/>
                  <a:pt x="4216" y="11878"/>
                  <a:pt x="4232" y="11875"/>
                </a:cubicBezTo>
                <a:cubicBezTo>
                  <a:pt x="4249" y="11872"/>
                  <a:pt x="4264" y="11883"/>
                  <a:pt x="4267" y="11900"/>
                </a:cubicBezTo>
                <a:close/>
                <a:moveTo>
                  <a:pt x="4443" y="11868"/>
                </a:moveTo>
                <a:cubicBezTo>
                  <a:pt x="4446" y="11884"/>
                  <a:pt x="4435" y="11900"/>
                  <a:pt x="4419" y="11903"/>
                </a:cubicBezTo>
                <a:cubicBezTo>
                  <a:pt x="4403" y="11906"/>
                  <a:pt x="4387" y="11895"/>
                  <a:pt x="4384" y="11878"/>
                </a:cubicBezTo>
                <a:cubicBezTo>
                  <a:pt x="4381" y="11862"/>
                  <a:pt x="4392" y="11847"/>
                  <a:pt x="4408" y="11844"/>
                </a:cubicBezTo>
                <a:cubicBezTo>
                  <a:pt x="4425" y="11841"/>
                  <a:pt x="4440" y="11851"/>
                  <a:pt x="4443" y="11868"/>
                </a:cubicBezTo>
                <a:close/>
                <a:moveTo>
                  <a:pt x="5147" y="11738"/>
                </a:moveTo>
                <a:cubicBezTo>
                  <a:pt x="5150" y="11754"/>
                  <a:pt x="5139" y="11770"/>
                  <a:pt x="5123" y="11773"/>
                </a:cubicBezTo>
                <a:cubicBezTo>
                  <a:pt x="5106" y="11776"/>
                  <a:pt x="5091" y="11765"/>
                  <a:pt x="5088" y="11749"/>
                </a:cubicBezTo>
                <a:cubicBezTo>
                  <a:pt x="5085" y="11733"/>
                  <a:pt x="5095" y="11717"/>
                  <a:pt x="5112" y="11714"/>
                </a:cubicBezTo>
                <a:cubicBezTo>
                  <a:pt x="5128" y="11711"/>
                  <a:pt x="5144" y="11722"/>
                  <a:pt x="5147" y="11738"/>
                </a:cubicBezTo>
                <a:close/>
                <a:moveTo>
                  <a:pt x="7597" y="11236"/>
                </a:moveTo>
                <a:cubicBezTo>
                  <a:pt x="7601" y="11253"/>
                  <a:pt x="7591" y="11269"/>
                  <a:pt x="7575" y="11273"/>
                </a:cubicBezTo>
                <a:cubicBezTo>
                  <a:pt x="7559" y="11276"/>
                  <a:pt x="7543" y="11266"/>
                  <a:pt x="7539" y="11250"/>
                </a:cubicBezTo>
                <a:cubicBezTo>
                  <a:pt x="7535" y="11234"/>
                  <a:pt x="7545" y="11218"/>
                  <a:pt x="7561" y="11214"/>
                </a:cubicBezTo>
                <a:cubicBezTo>
                  <a:pt x="7577" y="11210"/>
                  <a:pt x="7593" y="11220"/>
                  <a:pt x="7597" y="11236"/>
                </a:cubicBezTo>
                <a:close/>
                <a:moveTo>
                  <a:pt x="3215" y="12052"/>
                </a:moveTo>
                <a:cubicBezTo>
                  <a:pt x="3217" y="12069"/>
                  <a:pt x="3205" y="12084"/>
                  <a:pt x="3189" y="12086"/>
                </a:cubicBezTo>
                <a:cubicBezTo>
                  <a:pt x="3172" y="12088"/>
                  <a:pt x="3157" y="12076"/>
                  <a:pt x="3155" y="12060"/>
                </a:cubicBezTo>
                <a:cubicBezTo>
                  <a:pt x="3153" y="12044"/>
                  <a:pt x="3165" y="12029"/>
                  <a:pt x="3181" y="12026"/>
                </a:cubicBezTo>
                <a:cubicBezTo>
                  <a:pt x="3198" y="12024"/>
                  <a:pt x="3213" y="12036"/>
                  <a:pt x="3215" y="12052"/>
                </a:cubicBezTo>
                <a:close/>
                <a:moveTo>
                  <a:pt x="4619" y="11836"/>
                </a:moveTo>
                <a:cubicBezTo>
                  <a:pt x="4622" y="11852"/>
                  <a:pt x="4611" y="11868"/>
                  <a:pt x="4595" y="11871"/>
                </a:cubicBezTo>
                <a:cubicBezTo>
                  <a:pt x="4579" y="11874"/>
                  <a:pt x="4563" y="11863"/>
                  <a:pt x="4560" y="11846"/>
                </a:cubicBezTo>
                <a:cubicBezTo>
                  <a:pt x="4557" y="11830"/>
                  <a:pt x="4568" y="11815"/>
                  <a:pt x="4584" y="11812"/>
                </a:cubicBezTo>
                <a:cubicBezTo>
                  <a:pt x="4601" y="11809"/>
                  <a:pt x="4616" y="11819"/>
                  <a:pt x="4619" y="11836"/>
                </a:cubicBezTo>
                <a:close/>
                <a:moveTo>
                  <a:pt x="21783" y="5717"/>
                </a:moveTo>
                <a:cubicBezTo>
                  <a:pt x="21784" y="5733"/>
                  <a:pt x="21771" y="5747"/>
                  <a:pt x="21754" y="5748"/>
                </a:cubicBezTo>
                <a:cubicBezTo>
                  <a:pt x="21738" y="5748"/>
                  <a:pt x="21724" y="5735"/>
                  <a:pt x="21723" y="5719"/>
                </a:cubicBezTo>
                <a:cubicBezTo>
                  <a:pt x="21722" y="5702"/>
                  <a:pt x="21735" y="5688"/>
                  <a:pt x="21752" y="5688"/>
                </a:cubicBezTo>
                <a:cubicBezTo>
                  <a:pt x="21752" y="5688"/>
                  <a:pt x="21752" y="5688"/>
                  <a:pt x="21752" y="5688"/>
                </a:cubicBezTo>
                <a:cubicBezTo>
                  <a:pt x="21769" y="5687"/>
                  <a:pt x="21782" y="5700"/>
                  <a:pt x="21783" y="5717"/>
                </a:cubicBezTo>
                <a:close/>
                <a:moveTo>
                  <a:pt x="24210" y="5061"/>
                </a:moveTo>
                <a:cubicBezTo>
                  <a:pt x="24217" y="5076"/>
                  <a:pt x="24211" y="5094"/>
                  <a:pt x="24196" y="5101"/>
                </a:cubicBezTo>
                <a:cubicBezTo>
                  <a:pt x="24196" y="5101"/>
                  <a:pt x="24196" y="5101"/>
                  <a:pt x="24196" y="5101"/>
                </a:cubicBezTo>
                <a:cubicBezTo>
                  <a:pt x="24182" y="5109"/>
                  <a:pt x="24164" y="5103"/>
                  <a:pt x="24156" y="5088"/>
                </a:cubicBezTo>
                <a:cubicBezTo>
                  <a:pt x="24149" y="5073"/>
                  <a:pt x="24155" y="5055"/>
                  <a:pt x="24169" y="5048"/>
                </a:cubicBezTo>
                <a:cubicBezTo>
                  <a:pt x="24169" y="5048"/>
                  <a:pt x="24169" y="5048"/>
                  <a:pt x="24169" y="5048"/>
                </a:cubicBezTo>
                <a:cubicBezTo>
                  <a:pt x="24184" y="5040"/>
                  <a:pt x="24202" y="5046"/>
                  <a:pt x="24210" y="5061"/>
                </a:cubicBezTo>
                <a:close/>
                <a:moveTo>
                  <a:pt x="23714" y="5299"/>
                </a:moveTo>
                <a:cubicBezTo>
                  <a:pt x="23720" y="5315"/>
                  <a:pt x="23713" y="5332"/>
                  <a:pt x="23698" y="5339"/>
                </a:cubicBezTo>
                <a:cubicBezTo>
                  <a:pt x="23698" y="5339"/>
                  <a:pt x="23698" y="5339"/>
                  <a:pt x="23698" y="5339"/>
                </a:cubicBezTo>
                <a:cubicBezTo>
                  <a:pt x="23683" y="5345"/>
                  <a:pt x="23665" y="5338"/>
                  <a:pt x="23659" y="5323"/>
                </a:cubicBezTo>
                <a:cubicBezTo>
                  <a:pt x="23652" y="5308"/>
                  <a:pt x="23659" y="5290"/>
                  <a:pt x="23675" y="5284"/>
                </a:cubicBezTo>
                <a:cubicBezTo>
                  <a:pt x="23675" y="5284"/>
                  <a:pt x="23675" y="5284"/>
                  <a:pt x="23675" y="5284"/>
                </a:cubicBezTo>
                <a:cubicBezTo>
                  <a:pt x="23690" y="5277"/>
                  <a:pt x="23707" y="5284"/>
                  <a:pt x="23714" y="5299"/>
                </a:cubicBezTo>
                <a:close/>
                <a:moveTo>
                  <a:pt x="24044" y="5134"/>
                </a:moveTo>
                <a:cubicBezTo>
                  <a:pt x="24050" y="5140"/>
                  <a:pt x="24053" y="5147"/>
                  <a:pt x="24053" y="5155"/>
                </a:cubicBezTo>
                <a:cubicBezTo>
                  <a:pt x="24053" y="5163"/>
                  <a:pt x="24050" y="5171"/>
                  <a:pt x="24044" y="5176"/>
                </a:cubicBezTo>
                <a:cubicBezTo>
                  <a:pt x="24038" y="5182"/>
                  <a:pt x="24031" y="5185"/>
                  <a:pt x="24023" y="5185"/>
                </a:cubicBezTo>
                <a:cubicBezTo>
                  <a:pt x="24015" y="5185"/>
                  <a:pt x="24007" y="5182"/>
                  <a:pt x="24002" y="5176"/>
                </a:cubicBezTo>
                <a:cubicBezTo>
                  <a:pt x="23996" y="5171"/>
                  <a:pt x="23993" y="5163"/>
                  <a:pt x="23993" y="5155"/>
                </a:cubicBezTo>
                <a:cubicBezTo>
                  <a:pt x="23993" y="5147"/>
                  <a:pt x="23996" y="5140"/>
                  <a:pt x="24002" y="5134"/>
                </a:cubicBezTo>
                <a:cubicBezTo>
                  <a:pt x="24007" y="5128"/>
                  <a:pt x="24015" y="5125"/>
                  <a:pt x="24023" y="5125"/>
                </a:cubicBezTo>
                <a:cubicBezTo>
                  <a:pt x="24031" y="5125"/>
                  <a:pt x="24038" y="5128"/>
                  <a:pt x="24044" y="5134"/>
                </a:cubicBezTo>
                <a:close/>
                <a:moveTo>
                  <a:pt x="23879" y="5225"/>
                </a:moveTo>
                <a:cubicBezTo>
                  <a:pt x="23886" y="5240"/>
                  <a:pt x="23879" y="5258"/>
                  <a:pt x="23864" y="5265"/>
                </a:cubicBezTo>
                <a:cubicBezTo>
                  <a:pt x="23864" y="5265"/>
                  <a:pt x="23864" y="5265"/>
                  <a:pt x="23864" y="5265"/>
                </a:cubicBezTo>
                <a:cubicBezTo>
                  <a:pt x="23849" y="5272"/>
                  <a:pt x="23831" y="5266"/>
                  <a:pt x="23824" y="5250"/>
                </a:cubicBezTo>
                <a:cubicBezTo>
                  <a:pt x="23817" y="5235"/>
                  <a:pt x="23824" y="5218"/>
                  <a:pt x="23839" y="5211"/>
                </a:cubicBezTo>
                <a:cubicBezTo>
                  <a:pt x="23839" y="5211"/>
                  <a:pt x="23839" y="5211"/>
                  <a:pt x="23839" y="5211"/>
                </a:cubicBezTo>
                <a:cubicBezTo>
                  <a:pt x="23854" y="5204"/>
                  <a:pt x="23872" y="5210"/>
                  <a:pt x="23879" y="5225"/>
                </a:cubicBezTo>
                <a:close/>
                <a:moveTo>
                  <a:pt x="23547" y="5368"/>
                </a:moveTo>
                <a:cubicBezTo>
                  <a:pt x="23553" y="5384"/>
                  <a:pt x="23545" y="5401"/>
                  <a:pt x="23530" y="5407"/>
                </a:cubicBezTo>
                <a:cubicBezTo>
                  <a:pt x="23530" y="5407"/>
                  <a:pt x="23530" y="5407"/>
                  <a:pt x="23530" y="5407"/>
                </a:cubicBezTo>
                <a:cubicBezTo>
                  <a:pt x="23514" y="5413"/>
                  <a:pt x="23497" y="5405"/>
                  <a:pt x="23491" y="5390"/>
                </a:cubicBezTo>
                <a:cubicBezTo>
                  <a:pt x="23485" y="5374"/>
                  <a:pt x="23493" y="5357"/>
                  <a:pt x="23508" y="5351"/>
                </a:cubicBezTo>
                <a:cubicBezTo>
                  <a:pt x="23508" y="5351"/>
                  <a:pt x="23508" y="5351"/>
                  <a:pt x="23508" y="5351"/>
                </a:cubicBezTo>
                <a:cubicBezTo>
                  <a:pt x="23524" y="5345"/>
                  <a:pt x="23541" y="5353"/>
                  <a:pt x="23547" y="5368"/>
                </a:cubicBezTo>
                <a:close/>
                <a:moveTo>
                  <a:pt x="23206" y="5488"/>
                </a:moveTo>
                <a:cubicBezTo>
                  <a:pt x="23211" y="5504"/>
                  <a:pt x="23202" y="5521"/>
                  <a:pt x="23186" y="5525"/>
                </a:cubicBezTo>
                <a:cubicBezTo>
                  <a:pt x="23186" y="5525"/>
                  <a:pt x="23186" y="5525"/>
                  <a:pt x="23186" y="5525"/>
                </a:cubicBezTo>
                <a:cubicBezTo>
                  <a:pt x="23170" y="5530"/>
                  <a:pt x="23153" y="5521"/>
                  <a:pt x="23149" y="5505"/>
                </a:cubicBezTo>
                <a:cubicBezTo>
                  <a:pt x="23144" y="5490"/>
                  <a:pt x="23153" y="5473"/>
                  <a:pt x="23169" y="5468"/>
                </a:cubicBezTo>
                <a:cubicBezTo>
                  <a:pt x="23169" y="5468"/>
                  <a:pt x="23169" y="5468"/>
                  <a:pt x="23169" y="5468"/>
                </a:cubicBezTo>
                <a:cubicBezTo>
                  <a:pt x="23184" y="5463"/>
                  <a:pt x="23201" y="5472"/>
                  <a:pt x="23206" y="5488"/>
                </a:cubicBezTo>
                <a:close/>
                <a:moveTo>
                  <a:pt x="23378" y="5431"/>
                </a:moveTo>
                <a:cubicBezTo>
                  <a:pt x="23383" y="5447"/>
                  <a:pt x="23375" y="5464"/>
                  <a:pt x="23359" y="5469"/>
                </a:cubicBezTo>
                <a:cubicBezTo>
                  <a:pt x="23343" y="5475"/>
                  <a:pt x="23326" y="5466"/>
                  <a:pt x="23321" y="5451"/>
                </a:cubicBezTo>
                <a:cubicBezTo>
                  <a:pt x="23315" y="5435"/>
                  <a:pt x="23324" y="5418"/>
                  <a:pt x="23339" y="5413"/>
                </a:cubicBezTo>
                <a:cubicBezTo>
                  <a:pt x="23355" y="5407"/>
                  <a:pt x="23372" y="5415"/>
                  <a:pt x="23378" y="5431"/>
                </a:cubicBezTo>
                <a:close/>
                <a:moveTo>
                  <a:pt x="25322" y="4483"/>
                </a:moveTo>
                <a:cubicBezTo>
                  <a:pt x="25330" y="4497"/>
                  <a:pt x="25325" y="4515"/>
                  <a:pt x="25310" y="4523"/>
                </a:cubicBezTo>
                <a:cubicBezTo>
                  <a:pt x="25295" y="4531"/>
                  <a:pt x="25277" y="4526"/>
                  <a:pt x="25269" y="4511"/>
                </a:cubicBezTo>
                <a:cubicBezTo>
                  <a:pt x="25262" y="4496"/>
                  <a:pt x="25267" y="4478"/>
                  <a:pt x="25282" y="4470"/>
                </a:cubicBezTo>
                <a:cubicBezTo>
                  <a:pt x="25296" y="4463"/>
                  <a:pt x="25314" y="4468"/>
                  <a:pt x="25322" y="4483"/>
                </a:cubicBezTo>
                <a:close/>
                <a:moveTo>
                  <a:pt x="24369" y="4980"/>
                </a:moveTo>
                <a:cubicBezTo>
                  <a:pt x="24377" y="4995"/>
                  <a:pt x="24371" y="5013"/>
                  <a:pt x="24356" y="5020"/>
                </a:cubicBezTo>
                <a:cubicBezTo>
                  <a:pt x="24341" y="5028"/>
                  <a:pt x="24323" y="5022"/>
                  <a:pt x="24316" y="5007"/>
                </a:cubicBezTo>
                <a:cubicBezTo>
                  <a:pt x="24308" y="4992"/>
                  <a:pt x="24314" y="4974"/>
                  <a:pt x="24329" y="4967"/>
                </a:cubicBezTo>
                <a:cubicBezTo>
                  <a:pt x="24344" y="4959"/>
                  <a:pt x="24362" y="4965"/>
                  <a:pt x="24369" y="4980"/>
                </a:cubicBezTo>
                <a:close/>
                <a:moveTo>
                  <a:pt x="25164" y="4567"/>
                </a:moveTo>
                <a:cubicBezTo>
                  <a:pt x="25172" y="4582"/>
                  <a:pt x="25167" y="4600"/>
                  <a:pt x="25152" y="4608"/>
                </a:cubicBezTo>
                <a:cubicBezTo>
                  <a:pt x="25152" y="4608"/>
                  <a:pt x="25152" y="4608"/>
                  <a:pt x="25152" y="4608"/>
                </a:cubicBezTo>
                <a:cubicBezTo>
                  <a:pt x="25137" y="4615"/>
                  <a:pt x="25119" y="4610"/>
                  <a:pt x="25111" y="4595"/>
                </a:cubicBezTo>
                <a:cubicBezTo>
                  <a:pt x="25104" y="4581"/>
                  <a:pt x="25109" y="4562"/>
                  <a:pt x="25124" y="4555"/>
                </a:cubicBezTo>
                <a:cubicBezTo>
                  <a:pt x="25124" y="4555"/>
                  <a:pt x="25124" y="4555"/>
                  <a:pt x="25124" y="4555"/>
                </a:cubicBezTo>
                <a:cubicBezTo>
                  <a:pt x="25138" y="4547"/>
                  <a:pt x="25157" y="4552"/>
                  <a:pt x="25164" y="4567"/>
                </a:cubicBezTo>
                <a:close/>
                <a:moveTo>
                  <a:pt x="24847" y="4734"/>
                </a:moveTo>
                <a:cubicBezTo>
                  <a:pt x="24855" y="4749"/>
                  <a:pt x="24849" y="4767"/>
                  <a:pt x="24834" y="4774"/>
                </a:cubicBezTo>
                <a:cubicBezTo>
                  <a:pt x="24820" y="4782"/>
                  <a:pt x="24802" y="4776"/>
                  <a:pt x="24794" y="4762"/>
                </a:cubicBezTo>
                <a:cubicBezTo>
                  <a:pt x="24786" y="4747"/>
                  <a:pt x="24792" y="4729"/>
                  <a:pt x="24807" y="4721"/>
                </a:cubicBezTo>
                <a:cubicBezTo>
                  <a:pt x="24821" y="4714"/>
                  <a:pt x="24840" y="4719"/>
                  <a:pt x="24847" y="4734"/>
                </a:cubicBezTo>
                <a:close/>
                <a:moveTo>
                  <a:pt x="24688" y="4817"/>
                </a:moveTo>
                <a:cubicBezTo>
                  <a:pt x="24696" y="4831"/>
                  <a:pt x="24690" y="4849"/>
                  <a:pt x="24675" y="4857"/>
                </a:cubicBezTo>
                <a:cubicBezTo>
                  <a:pt x="24661" y="4865"/>
                  <a:pt x="24643" y="4859"/>
                  <a:pt x="24635" y="4844"/>
                </a:cubicBezTo>
                <a:cubicBezTo>
                  <a:pt x="24627" y="4829"/>
                  <a:pt x="24633" y="4811"/>
                  <a:pt x="24648" y="4804"/>
                </a:cubicBezTo>
                <a:cubicBezTo>
                  <a:pt x="24663" y="4796"/>
                  <a:pt x="24681" y="4802"/>
                  <a:pt x="24688" y="4817"/>
                </a:cubicBezTo>
                <a:close/>
                <a:moveTo>
                  <a:pt x="24529" y="4899"/>
                </a:moveTo>
                <a:cubicBezTo>
                  <a:pt x="24536" y="4913"/>
                  <a:pt x="24531" y="4931"/>
                  <a:pt x="24516" y="4939"/>
                </a:cubicBezTo>
                <a:cubicBezTo>
                  <a:pt x="24516" y="4939"/>
                  <a:pt x="24516" y="4939"/>
                  <a:pt x="24516" y="4939"/>
                </a:cubicBezTo>
                <a:cubicBezTo>
                  <a:pt x="24501" y="4946"/>
                  <a:pt x="24483" y="4941"/>
                  <a:pt x="24476" y="4926"/>
                </a:cubicBezTo>
                <a:cubicBezTo>
                  <a:pt x="24468" y="4911"/>
                  <a:pt x="24474" y="4893"/>
                  <a:pt x="24489" y="4886"/>
                </a:cubicBezTo>
                <a:cubicBezTo>
                  <a:pt x="24489" y="4886"/>
                  <a:pt x="24489" y="4886"/>
                  <a:pt x="24489" y="4886"/>
                </a:cubicBezTo>
                <a:cubicBezTo>
                  <a:pt x="24503" y="4878"/>
                  <a:pt x="24521" y="4884"/>
                  <a:pt x="24529" y="4899"/>
                </a:cubicBezTo>
                <a:close/>
                <a:moveTo>
                  <a:pt x="25006" y="4651"/>
                </a:moveTo>
                <a:cubicBezTo>
                  <a:pt x="25014" y="4666"/>
                  <a:pt x="25008" y="4684"/>
                  <a:pt x="24993" y="4691"/>
                </a:cubicBezTo>
                <a:cubicBezTo>
                  <a:pt x="24993" y="4691"/>
                  <a:pt x="24993" y="4691"/>
                  <a:pt x="24993" y="4691"/>
                </a:cubicBezTo>
                <a:cubicBezTo>
                  <a:pt x="24979" y="4699"/>
                  <a:pt x="24961" y="4693"/>
                  <a:pt x="24953" y="4679"/>
                </a:cubicBezTo>
                <a:cubicBezTo>
                  <a:pt x="24945" y="4664"/>
                  <a:pt x="24951" y="4646"/>
                  <a:pt x="24965" y="4638"/>
                </a:cubicBezTo>
                <a:cubicBezTo>
                  <a:pt x="24965" y="4638"/>
                  <a:pt x="24965" y="4638"/>
                  <a:pt x="24965" y="4638"/>
                </a:cubicBezTo>
                <a:cubicBezTo>
                  <a:pt x="24980" y="4631"/>
                  <a:pt x="24998" y="4636"/>
                  <a:pt x="25006" y="4651"/>
                </a:cubicBezTo>
                <a:close/>
                <a:moveTo>
                  <a:pt x="21241" y="5729"/>
                </a:moveTo>
                <a:cubicBezTo>
                  <a:pt x="21241" y="5746"/>
                  <a:pt x="21228" y="5760"/>
                  <a:pt x="21211" y="5760"/>
                </a:cubicBezTo>
                <a:cubicBezTo>
                  <a:pt x="21195" y="5760"/>
                  <a:pt x="21181" y="5747"/>
                  <a:pt x="21181" y="5731"/>
                </a:cubicBezTo>
                <a:cubicBezTo>
                  <a:pt x="21181" y="5714"/>
                  <a:pt x="21194" y="5700"/>
                  <a:pt x="21210" y="5700"/>
                </a:cubicBezTo>
                <a:cubicBezTo>
                  <a:pt x="21227" y="5700"/>
                  <a:pt x="21241" y="5713"/>
                  <a:pt x="21241" y="5729"/>
                </a:cubicBezTo>
                <a:close/>
                <a:moveTo>
                  <a:pt x="21422" y="5726"/>
                </a:moveTo>
                <a:cubicBezTo>
                  <a:pt x="21422" y="5743"/>
                  <a:pt x="21409" y="5756"/>
                  <a:pt x="21392" y="5757"/>
                </a:cubicBezTo>
                <a:cubicBezTo>
                  <a:pt x="21376" y="5757"/>
                  <a:pt x="21362" y="5744"/>
                  <a:pt x="21362" y="5727"/>
                </a:cubicBezTo>
                <a:cubicBezTo>
                  <a:pt x="21361" y="5711"/>
                  <a:pt x="21375" y="5697"/>
                  <a:pt x="21391" y="5697"/>
                </a:cubicBezTo>
                <a:cubicBezTo>
                  <a:pt x="21391" y="5697"/>
                  <a:pt x="21391" y="5697"/>
                  <a:pt x="21391" y="5697"/>
                </a:cubicBezTo>
                <a:cubicBezTo>
                  <a:pt x="21408" y="5696"/>
                  <a:pt x="21421" y="5710"/>
                  <a:pt x="21422" y="5726"/>
                </a:cubicBezTo>
                <a:close/>
                <a:moveTo>
                  <a:pt x="21602" y="5722"/>
                </a:moveTo>
                <a:cubicBezTo>
                  <a:pt x="21603" y="5739"/>
                  <a:pt x="21590" y="5753"/>
                  <a:pt x="21573" y="5753"/>
                </a:cubicBezTo>
                <a:cubicBezTo>
                  <a:pt x="21557" y="5754"/>
                  <a:pt x="21543" y="5740"/>
                  <a:pt x="21542" y="5724"/>
                </a:cubicBezTo>
                <a:cubicBezTo>
                  <a:pt x="21542" y="5707"/>
                  <a:pt x="21555" y="5694"/>
                  <a:pt x="21572" y="5693"/>
                </a:cubicBezTo>
                <a:cubicBezTo>
                  <a:pt x="21588" y="5693"/>
                  <a:pt x="21602" y="5706"/>
                  <a:pt x="21602" y="5722"/>
                </a:cubicBezTo>
                <a:close/>
                <a:moveTo>
                  <a:pt x="21964" y="5707"/>
                </a:moveTo>
                <a:cubicBezTo>
                  <a:pt x="21965" y="5724"/>
                  <a:pt x="21952" y="5738"/>
                  <a:pt x="21935" y="5739"/>
                </a:cubicBezTo>
                <a:cubicBezTo>
                  <a:pt x="21919" y="5740"/>
                  <a:pt x="21905" y="5727"/>
                  <a:pt x="21904" y="5711"/>
                </a:cubicBezTo>
                <a:cubicBezTo>
                  <a:pt x="21903" y="5694"/>
                  <a:pt x="21915" y="5680"/>
                  <a:pt x="21932" y="5679"/>
                </a:cubicBezTo>
                <a:cubicBezTo>
                  <a:pt x="21932" y="5679"/>
                  <a:pt x="21932" y="5679"/>
                  <a:pt x="21932" y="5679"/>
                </a:cubicBezTo>
                <a:cubicBezTo>
                  <a:pt x="21948" y="5678"/>
                  <a:pt x="21963" y="5691"/>
                  <a:pt x="21964" y="5707"/>
                </a:cubicBezTo>
                <a:close/>
                <a:moveTo>
                  <a:pt x="20880" y="5741"/>
                </a:moveTo>
                <a:cubicBezTo>
                  <a:pt x="20880" y="5757"/>
                  <a:pt x="20868" y="5771"/>
                  <a:pt x="20851" y="5772"/>
                </a:cubicBezTo>
                <a:cubicBezTo>
                  <a:pt x="20851" y="5772"/>
                  <a:pt x="20851" y="5772"/>
                  <a:pt x="20851" y="5772"/>
                </a:cubicBezTo>
                <a:cubicBezTo>
                  <a:pt x="20835" y="5773"/>
                  <a:pt x="20821" y="5761"/>
                  <a:pt x="20820" y="5744"/>
                </a:cubicBezTo>
                <a:cubicBezTo>
                  <a:pt x="20819" y="5728"/>
                  <a:pt x="20831" y="5713"/>
                  <a:pt x="20848" y="5712"/>
                </a:cubicBezTo>
                <a:cubicBezTo>
                  <a:pt x="20848" y="5712"/>
                  <a:pt x="20848" y="5712"/>
                  <a:pt x="20848" y="5712"/>
                </a:cubicBezTo>
                <a:cubicBezTo>
                  <a:pt x="20864" y="5712"/>
                  <a:pt x="20879" y="5724"/>
                  <a:pt x="20880" y="5741"/>
                </a:cubicBezTo>
                <a:close/>
                <a:moveTo>
                  <a:pt x="21060" y="5734"/>
                </a:moveTo>
                <a:cubicBezTo>
                  <a:pt x="21061" y="5750"/>
                  <a:pt x="21048" y="5764"/>
                  <a:pt x="21031" y="5765"/>
                </a:cubicBezTo>
                <a:cubicBezTo>
                  <a:pt x="21015" y="5765"/>
                  <a:pt x="21001" y="5752"/>
                  <a:pt x="21000" y="5736"/>
                </a:cubicBezTo>
                <a:cubicBezTo>
                  <a:pt x="21000" y="5719"/>
                  <a:pt x="21013" y="5705"/>
                  <a:pt x="21029" y="5705"/>
                </a:cubicBezTo>
                <a:cubicBezTo>
                  <a:pt x="21046" y="5704"/>
                  <a:pt x="21060" y="5717"/>
                  <a:pt x="21060" y="5734"/>
                </a:cubicBezTo>
                <a:close/>
                <a:moveTo>
                  <a:pt x="22144" y="5694"/>
                </a:moveTo>
                <a:cubicBezTo>
                  <a:pt x="22145" y="5710"/>
                  <a:pt x="22133" y="5725"/>
                  <a:pt x="22116" y="5726"/>
                </a:cubicBezTo>
                <a:cubicBezTo>
                  <a:pt x="22100" y="5728"/>
                  <a:pt x="22085" y="5716"/>
                  <a:pt x="22084" y="5699"/>
                </a:cubicBezTo>
                <a:cubicBezTo>
                  <a:pt x="22083" y="5682"/>
                  <a:pt x="22095" y="5668"/>
                  <a:pt x="22111" y="5667"/>
                </a:cubicBezTo>
                <a:cubicBezTo>
                  <a:pt x="22128" y="5665"/>
                  <a:pt x="22142" y="5677"/>
                  <a:pt x="22144" y="5694"/>
                </a:cubicBezTo>
                <a:close/>
                <a:moveTo>
                  <a:pt x="23033" y="5538"/>
                </a:moveTo>
                <a:cubicBezTo>
                  <a:pt x="23037" y="5554"/>
                  <a:pt x="23027" y="5571"/>
                  <a:pt x="23011" y="5575"/>
                </a:cubicBezTo>
                <a:cubicBezTo>
                  <a:pt x="23011" y="5575"/>
                  <a:pt x="23011" y="5575"/>
                  <a:pt x="23011" y="5575"/>
                </a:cubicBezTo>
                <a:cubicBezTo>
                  <a:pt x="22995" y="5579"/>
                  <a:pt x="22979" y="5570"/>
                  <a:pt x="22975" y="5554"/>
                </a:cubicBezTo>
                <a:cubicBezTo>
                  <a:pt x="22970" y="5538"/>
                  <a:pt x="22980" y="5521"/>
                  <a:pt x="22996" y="5517"/>
                </a:cubicBezTo>
                <a:cubicBezTo>
                  <a:pt x="22996" y="5517"/>
                  <a:pt x="22996" y="5517"/>
                  <a:pt x="22996" y="5517"/>
                </a:cubicBezTo>
                <a:cubicBezTo>
                  <a:pt x="23012" y="5513"/>
                  <a:pt x="23028" y="5522"/>
                  <a:pt x="23033" y="5538"/>
                </a:cubicBezTo>
                <a:close/>
                <a:moveTo>
                  <a:pt x="22681" y="5620"/>
                </a:moveTo>
                <a:cubicBezTo>
                  <a:pt x="22684" y="5636"/>
                  <a:pt x="22673" y="5652"/>
                  <a:pt x="22657" y="5655"/>
                </a:cubicBezTo>
                <a:cubicBezTo>
                  <a:pt x="22640" y="5658"/>
                  <a:pt x="22625" y="5647"/>
                  <a:pt x="22622" y="5631"/>
                </a:cubicBezTo>
                <a:cubicBezTo>
                  <a:pt x="22619" y="5614"/>
                  <a:pt x="22629" y="5599"/>
                  <a:pt x="22646" y="5596"/>
                </a:cubicBezTo>
                <a:cubicBezTo>
                  <a:pt x="22662" y="5593"/>
                  <a:pt x="22678" y="5603"/>
                  <a:pt x="22681" y="5620"/>
                </a:cubicBezTo>
                <a:close/>
                <a:moveTo>
                  <a:pt x="22857" y="5582"/>
                </a:moveTo>
                <a:cubicBezTo>
                  <a:pt x="22861" y="5599"/>
                  <a:pt x="22851" y="5615"/>
                  <a:pt x="22835" y="5618"/>
                </a:cubicBezTo>
                <a:cubicBezTo>
                  <a:pt x="22835" y="5618"/>
                  <a:pt x="22835" y="5618"/>
                  <a:pt x="22835" y="5618"/>
                </a:cubicBezTo>
                <a:cubicBezTo>
                  <a:pt x="22818" y="5622"/>
                  <a:pt x="22802" y="5612"/>
                  <a:pt x="22799" y="5596"/>
                </a:cubicBezTo>
                <a:cubicBezTo>
                  <a:pt x="22795" y="5579"/>
                  <a:pt x="22805" y="5563"/>
                  <a:pt x="22822" y="5560"/>
                </a:cubicBezTo>
                <a:cubicBezTo>
                  <a:pt x="22822" y="5560"/>
                  <a:pt x="22822" y="5560"/>
                  <a:pt x="22822" y="5560"/>
                </a:cubicBezTo>
                <a:cubicBezTo>
                  <a:pt x="22838" y="5556"/>
                  <a:pt x="22854" y="5566"/>
                  <a:pt x="22857" y="5582"/>
                </a:cubicBezTo>
                <a:close/>
                <a:moveTo>
                  <a:pt x="22324" y="5675"/>
                </a:moveTo>
                <a:cubicBezTo>
                  <a:pt x="22325" y="5692"/>
                  <a:pt x="22314" y="5707"/>
                  <a:pt x="22297" y="5708"/>
                </a:cubicBezTo>
                <a:cubicBezTo>
                  <a:pt x="22281" y="5710"/>
                  <a:pt x="22266" y="5699"/>
                  <a:pt x="22264" y="5682"/>
                </a:cubicBezTo>
                <a:cubicBezTo>
                  <a:pt x="22262" y="5666"/>
                  <a:pt x="22274" y="5651"/>
                  <a:pt x="22290" y="5649"/>
                </a:cubicBezTo>
                <a:cubicBezTo>
                  <a:pt x="22307" y="5647"/>
                  <a:pt x="22322" y="5659"/>
                  <a:pt x="22324" y="5675"/>
                </a:cubicBezTo>
                <a:close/>
                <a:moveTo>
                  <a:pt x="22503" y="5651"/>
                </a:moveTo>
                <a:cubicBezTo>
                  <a:pt x="22505" y="5667"/>
                  <a:pt x="22494" y="5682"/>
                  <a:pt x="22477" y="5685"/>
                </a:cubicBezTo>
                <a:cubicBezTo>
                  <a:pt x="22461" y="5687"/>
                  <a:pt x="22446" y="5676"/>
                  <a:pt x="22443" y="5659"/>
                </a:cubicBezTo>
                <a:cubicBezTo>
                  <a:pt x="22441" y="5643"/>
                  <a:pt x="22452" y="5628"/>
                  <a:pt x="22468" y="5625"/>
                </a:cubicBezTo>
                <a:cubicBezTo>
                  <a:pt x="22468" y="5625"/>
                  <a:pt x="22468" y="5625"/>
                  <a:pt x="22468" y="5625"/>
                </a:cubicBezTo>
                <a:cubicBezTo>
                  <a:pt x="22485" y="5623"/>
                  <a:pt x="22500" y="5634"/>
                  <a:pt x="22503" y="5651"/>
                </a:cubicBezTo>
                <a:close/>
                <a:moveTo>
                  <a:pt x="26260" y="3957"/>
                </a:moveTo>
                <a:cubicBezTo>
                  <a:pt x="26268" y="3971"/>
                  <a:pt x="26263" y="3989"/>
                  <a:pt x="26249" y="3998"/>
                </a:cubicBezTo>
                <a:cubicBezTo>
                  <a:pt x="26235" y="4006"/>
                  <a:pt x="26216" y="4001"/>
                  <a:pt x="26208" y="3987"/>
                </a:cubicBezTo>
                <a:cubicBezTo>
                  <a:pt x="26199" y="3973"/>
                  <a:pt x="26204" y="3954"/>
                  <a:pt x="26219" y="3946"/>
                </a:cubicBezTo>
                <a:cubicBezTo>
                  <a:pt x="26233" y="3938"/>
                  <a:pt x="26251" y="3942"/>
                  <a:pt x="26260" y="3957"/>
                </a:cubicBezTo>
                <a:close/>
                <a:moveTo>
                  <a:pt x="28024" y="2734"/>
                </a:moveTo>
                <a:cubicBezTo>
                  <a:pt x="28035" y="2746"/>
                  <a:pt x="28033" y="2765"/>
                  <a:pt x="28020" y="2776"/>
                </a:cubicBezTo>
                <a:cubicBezTo>
                  <a:pt x="28008" y="2786"/>
                  <a:pt x="27989" y="2785"/>
                  <a:pt x="27978" y="2772"/>
                </a:cubicBezTo>
                <a:cubicBezTo>
                  <a:pt x="27967" y="2760"/>
                  <a:pt x="27969" y="2741"/>
                  <a:pt x="27982" y="2730"/>
                </a:cubicBezTo>
                <a:cubicBezTo>
                  <a:pt x="27994" y="2719"/>
                  <a:pt x="28013" y="2721"/>
                  <a:pt x="28024" y="2734"/>
                </a:cubicBezTo>
                <a:close/>
                <a:moveTo>
                  <a:pt x="27454" y="3218"/>
                </a:moveTo>
                <a:cubicBezTo>
                  <a:pt x="27454" y="3218"/>
                  <a:pt x="27454" y="3218"/>
                  <a:pt x="27454" y="3218"/>
                </a:cubicBezTo>
                <a:cubicBezTo>
                  <a:pt x="27440" y="3227"/>
                  <a:pt x="27422" y="3224"/>
                  <a:pt x="27412" y="3211"/>
                </a:cubicBezTo>
                <a:cubicBezTo>
                  <a:pt x="27402" y="3198"/>
                  <a:pt x="27405" y="3179"/>
                  <a:pt x="27419" y="3169"/>
                </a:cubicBezTo>
                <a:cubicBezTo>
                  <a:pt x="27419" y="3169"/>
                  <a:pt x="27419" y="3169"/>
                  <a:pt x="27419" y="3169"/>
                </a:cubicBezTo>
                <a:cubicBezTo>
                  <a:pt x="27432" y="3159"/>
                  <a:pt x="27451" y="3162"/>
                  <a:pt x="27460" y="3176"/>
                </a:cubicBezTo>
                <a:cubicBezTo>
                  <a:pt x="27470" y="3189"/>
                  <a:pt x="27467" y="3208"/>
                  <a:pt x="27454" y="3218"/>
                </a:cubicBezTo>
                <a:close/>
                <a:moveTo>
                  <a:pt x="28157" y="2659"/>
                </a:moveTo>
                <a:cubicBezTo>
                  <a:pt x="28157" y="2659"/>
                  <a:pt x="28157" y="2659"/>
                  <a:pt x="28157" y="2659"/>
                </a:cubicBezTo>
                <a:cubicBezTo>
                  <a:pt x="28144" y="2670"/>
                  <a:pt x="28125" y="2668"/>
                  <a:pt x="28114" y="2656"/>
                </a:cubicBezTo>
                <a:cubicBezTo>
                  <a:pt x="28103" y="2643"/>
                  <a:pt x="28105" y="2624"/>
                  <a:pt x="28117" y="2614"/>
                </a:cubicBezTo>
                <a:cubicBezTo>
                  <a:pt x="28117" y="2614"/>
                  <a:pt x="28117" y="2614"/>
                  <a:pt x="28117" y="2614"/>
                </a:cubicBezTo>
                <a:cubicBezTo>
                  <a:pt x="28129" y="2603"/>
                  <a:pt x="28148" y="2604"/>
                  <a:pt x="28159" y="2616"/>
                </a:cubicBezTo>
                <a:cubicBezTo>
                  <a:pt x="28170" y="2629"/>
                  <a:pt x="28169" y="2648"/>
                  <a:pt x="28157" y="2659"/>
                </a:cubicBezTo>
                <a:close/>
                <a:moveTo>
                  <a:pt x="27741" y="3002"/>
                </a:moveTo>
                <a:cubicBezTo>
                  <a:pt x="27741" y="3002"/>
                  <a:pt x="27741" y="3002"/>
                  <a:pt x="27741" y="3002"/>
                </a:cubicBezTo>
                <a:cubicBezTo>
                  <a:pt x="27728" y="3012"/>
                  <a:pt x="27709" y="3010"/>
                  <a:pt x="27699" y="2997"/>
                </a:cubicBezTo>
                <a:cubicBezTo>
                  <a:pt x="27689" y="2984"/>
                  <a:pt x="27691" y="2965"/>
                  <a:pt x="27704" y="2955"/>
                </a:cubicBezTo>
                <a:cubicBezTo>
                  <a:pt x="27704" y="2955"/>
                  <a:pt x="27704" y="2955"/>
                  <a:pt x="27704" y="2955"/>
                </a:cubicBezTo>
                <a:cubicBezTo>
                  <a:pt x="27717" y="2944"/>
                  <a:pt x="27736" y="2947"/>
                  <a:pt x="27746" y="2960"/>
                </a:cubicBezTo>
                <a:cubicBezTo>
                  <a:pt x="27756" y="2973"/>
                  <a:pt x="27754" y="2992"/>
                  <a:pt x="27741" y="3002"/>
                </a:cubicBezTo>
                <a:close/>
                <a:moveTo>
                  <a:pt x="28290" y="2539"/>
                </a:moveTo>
                <a:cubicBezTo>
                  <a:pt x="28290" y="2539"/>
                  <a:pt x="28290" y="2539"/>
                  <a:pt x="28290" y="2539"/>
                </a:cubicBezTo>
                <a:cubicBezTo>
                  <a:pt x="28278" y="2550"/>
                  <a:pt x="28259" y="2549"/>
                  <a:pt x="28248" y="2537"/>
                </a:cubicBezTo>
                <a:cubicBezTo>
                  <a:pt x="28237" y="2525"/>
                  <a:pt x="28238" y="2506"/>
                  <a:pt x="28250" y="2494"/>
                </a:cubicBezTo>
                <a:cubicBezTo>
                  <a:pt x="28250" y="2494"/>
                  <a:pt x="28250" y="2494"/>
                  <a:pt x="28250" y="2494"/>
                </a:cubicBezTo>
                <a:cubicBezTo>
                  <a:pt x="28262" y="2483"/>
                  <a:pt x="28281" y="2484"/>
                  <a:pt x="28292" y="2496"/>
                </a:cubicBezTo>
                <a:cubicBezTo>
                  <a:pt x="28303" y="2509"/>
                  <a:pt x="28303" y="2528"/>
                  <a:pt x="28290" y="2539"/>
                </a:cubicBezTo>
                <a:close/>
                <a:moveTo>
                  <a:pt x="27604" y="3069"/>
                </a:moveTo>
                <a:cubicBezTo>
                  <a:pt x="27614" y="3082"/>
                  <a:pt x="27612" y="3101"/>
                  <a:pt x="27598" y="3111"/>
                </a:cubicBezTo>
                <a:cubicBezTo>
                  <a:pt x="27598" y="3111"/>
                  <a:pt x="27598" y="3111"/>
                  <a:pt x="27598" y="3111"/>
                </a:cubicBezTo>
                <a:cubicBezTo>
                  <a:pt x="27585" y="3121"/>
                  <a:pt x="27566" y="3118"/>
                  <a:pt x="27556" y="3105"/>
                </a:cubicBezTo>
                <a:cubicBezTo>
                  <a:pt x="27546" y="3092"/>
                  <a:pt x="27549" y="3073"/>
                  <a:pt x="27562" y="3063"/>
                </a:cubicBezTo>
                <a:cubicBezTo>
                  <a:pt x="27562" y="3063"/>
                  <a:pt x="27562" y="3063"/>
                  <a:pt x="27562" y="3063"/>
                </a:cubicBezTo>
                <a:cubicBezTo>
                  <a:pt x="27576" y="3053"/>
                  <a:pt x="27594" y="3056"/>
                  <a:pt x="27604" y="3069"/>
                </a:cubicBezTo>
                <a:close/>
                <a:moveTo>
                  <a:pt x="25480" y="4397"/>
                </a:moveTo>
                <a:cubicBezTo>
                  <a:pt x="25488" y="4412"/>
                  <a:pt x="25482" y="4430"/>
                  <a:pt x="25468" y="4438"/>
                </a:cubicBezTo>
                <a:cubicBezTo>
                  <a:pt x="25453" y="4446"/>
                  <a:pt x="25435" y="4441"/>
                  <a:pt x="25427" y="4426"/>
                </a:cubicBezTo>
                <a:cubicBezTo>
                  <a:pt x="25419" y="4411"/>
                  <a:pt x="25425" y="4393"/>
                  <a:pt x="25439" y="4385"/>
                </a:cubicBezTo>
                <a:cubicBezTo>
                  <a:pt x="25454" y="4377"/>
                  <a:pt x="25472" y="4383"/>
                  <a:pt x="25480" y="4397"/>
                </a:cubicBezTo>
                <a:close/>
                <a:moveTo>
                  <a:pt x="28797" y="1988"/>
                </a:moveTo>
                <a:cubicBezTo>
                  <a:pt x="28809" y="1999"/>
                  <a:pt x="28810" y="2018"/>
                  <a:pt x="28799" y="2030"/>
                </a:cubicBezTo>
                <a:cubicBezTo>
                  <a:pt x="28799" y="2030"/>
                  <a:pt x="28799" y="2030"/>
                  <a:pt x="28799" y="2030"/>
                </a:cubicBezTo>
                <a:cubicBezTo>
                  <a:pt x="28788" y="2042"/>
                  <a:pt x="28769" y="2043"/>
                  <a:pt x="28756" y="2032"/>
                </a:cubicBezTo>
                <a:cubicBezTo>
                  <a:pt x="28744" y="2021"/>
                  <a:pt x="28743" y="2002"/>
                  <a:pt x="28755" y="1990"/>
                </a:cubicBezTo>
                <a:cubicBezTo>
                  <a:pt x="28755" y="1990"/>
                  <a:pt x="28755" y="1990"/>
                  <a:pt x="28755" y="1990"/>
                </a:cubicBezTo>
                <a:cubicBezTo>
                  <a:pt x="28766" y="1977"/>
                  <a:pt x="28785" y="1977"/>
                  <a:pt x="28797" y="1988"/>
                </a:cubicBezTo>
                <a:close/>
                <a:moveTo>
                  <a:pt x="28919" y="1854"/>
                </a:moveTo>
                <a:cubicBezTo>
                  <a:pt x="28924" y="1859"/>
                  <a:pt x="28927" y="1867"/>
                  <a:pt x="28927" y="1875"/>
                </a:cubicBezTo>
                <a:cubicBezTo>
                  <a:pt x="28927" y="1883"/>
                  <a:pt x="28924" y="1891"/>
                  <a:pt x="28919" y="1896"/>
                </a:cubicBezTo>
                <a:cubicBezTo>
                  <a:pt x="28913" y="1902"/>
                  <a:pt x="28905" y="1905"/>
                  <a:pt x="28897" y="1905"/>
                </a:cubicBezTo>
                <a:cubicBezTo>
                  <a:pt x="28889" y="1905"/>
                  <a:pt x="28882" y="1902"/>
                  <a:pt x="28876" y="1896"/>
                </a:cubicBezTo>
                <a:cubicBezTo>
                  <a:pt x="28870" y="1891"/>
                  <a:pt x="28867" y="1883"/>
                  <a:pt x="28867" y="1875"/>
                </a:cubicBezTo>
                <a:cubicBezTo>
                  <a:pt x="28867" y="1867"/>
                  <a:pt x="28870" y="1859"/>
                  <a:pt x="28876" y="1854"/>
                </a:cubicBezTo>
                <a:cubicBezTo>
                  <a:pt x="28882" y="1848"/>
                  <a:pt x="28889" y="1845"/>
                  <a:pt x="28897" y="1845"/>
                </a:cubicBezTo>
                <a:cubicBezTo>
                  <a:pt x="28905" y="1845"/>
                  <a:pt x="28913" y="1848"/>
                  <a:pt x="28919" y="1854"/>
                </a:cubicBezTo>
                <a:close/>
                <a:moveTo>
                  <a:pt x="28676" y="2161"/>
                </a:moveTo>
                <a:cubicBezTo>
                  <a:pt x="28676" y="2161"/>
                  <a:pt x="28676" y="2161"/>
                  <a:pt x="28676" y="2161"/>
                </a:cubicBezTo>
                <a:cubicBezTo>
                  <a:pt x="28665" y="2173"/>
                  <a:pt x="28646" y="2174"/>
                  <a:pt x="28634" y="2162"/>
                </a:cubicBezTo>
                <a:cubicBezTo>
                  <a:pt x="28622" y="2151"/>
                  <a:pt x="28621" y="2132"/>
                  <a:pt x="28633" y="2120"/>
                </a:cubicBezTo>
                <a:cubicBezTo>
                  <a:pt x="28633" y="2120"/>
                  <a:pt x="28633" y="2120"/>
                  <a:pt x="28633" y="2120"/>
                </a:cubicBezTo>
                <a:cubicBezTo>
                  <a:pt x="28644" y="2108"/>
                  <a:pt x="28663" y="2108"/>
                  <a:pt x="28675" y="2119"/>
                </a:cubicBezTo>
                <a:cubicBezTo>
                  <a:pt x="28687" y="2130"/>
                  <a:pt x="28688" y="2149"/>
                  <a:pt x="28676" y="2161"/>
                </a:cubicBezTo>
                <a:close/>
                <a:moveTo>
                  <a:pt x="28550" y="2248"/>
                </a:moveTo>
                <a:cubicBezTo>
                  <a:pt x="28562" y="2259"/>
                  <a:pt x="28562" y="2278"/>
                  <a:pt x="28550" y="2290"/>
                </a:cubicBezTo>
                <a:cubicBezTo>
                  <a:pt x="28550" y="2290"/>
                  <a:pt x="28550" y="2290"/>
                  <a:pt x="28550" y="2290"/>
                </a:cubicBezTo>
                <a:cubicBezTo>
                  <a:pt x="28539" y="2302"/>
                  <a:pt x="28520" y="2302"/>
                  <a:pt x="28508" y="2290"/>
                </a:cubicBezTo>
                <a:cubicBezTo>
                  <a:pt x="28496" y="2278"/>
                  <a:pt x="28496" y="2259"/>
                  <a:pt x="28508" y="2248"/>
                </a:cubicBezTo>
                <a:cubicBezTo>
                  <a:pt x="28508" y="2248"/>
                  <a:pt x="28508" y="2248"/>
                  <a:pt x="28508" y="2248"/>
                </a:cubicBezTo>
                <a:cubicBezTo>
                  <a:pt x="28520" y="2236"/>
                  <a:pt x="28539" y="2236"/>
                  <a:pt x="28550" y="2248"/>
                </a:cubicBezTo>
                <a:close/>
                <a:moveTo>
                  <a:pt x="28423" y="2373"/>
                </a:moveTo>
                <a:cubicBezTo>
                  <a:pt x="28434" y="2385"/>
                  <a:pt x="28434" y="2404"/>
                  <a:pt x="28422" y="2416"/>
                </a:cubicBezTo>
                <a:cubicBezTo>
                  <a:pt x="28422" y="2416"/>
                  <a:pt x="28422" y="2416"/>
                  <a:pt x="28422" y="2416"/>
                </a:cubicBezTo>
                <a:cubicBezTo>
                  <a:pt x="28410" y="2427"/>
                  <a:pt x="28391" y="2427"/>
                  <a:pt x="28379" y="2415"/>
                </a:cubicBezTo>
                <a:cubicBezTo>
                  <a:pt x="28368" y="2403"/>
                  <a:pt x="28368" y="2384"/>
                  <a:pt x="28380" y="2373"/>
                </a:cubicBezTo>
                <a:cubicBezTo>
                  <a:pt x="28380" y="2373"/>
                  <a:pt x="28380" y="2373"/>
                  <a:pt x="28380" y="2373"/>
                </a:cubicBezTo>
                <a:cubicBezTo>
                  <a:pt x="28392" y="2361"/>
                  <a:pt x="28411" y="2361"/>
                  <a:pt x="28423" y="2373"/>
                </a:cubicBezTo>
                <a:close/>
                <a:moveTo>
                  <a:pt x="27882" y="2890"/>
                </a:moveTo>
                <a:cubicBezTo>
                  <a:pt x="27882" y="2890"/>
                  <a:pt x="27882" y="2890"/>
                  <a:pt x="27882" y="2890"/>
                </a:cubicBezTo>
                <a:cubicBezTo>
                  <a:pt x="27869" y="2901"/>
                  <a:pt x="27850" y="2899"/>
                  <a:pt x="27840" y="2886"/>
                </a:cubicBezTo>
                <a:cubicBezTo>
                  <a:pt x="27829" y="2873"/>
                  <a:pt x="27831" y="2854"/>
                  <a:pt x="27844" y="2844"/>
                </a:cubicBezTo>
                <a:cubicBezTo>
                  <a:pt x="27844" y="2844"/>
                  <a:pt x="27844" y="2844"/>
                  <a:pt x="27844" y="2844"/>
                </a:cubicBezTo>
                <a:cubicBezTo>
                  <a:pt x="27857" y="2833"/>
                  <a:pt x="27876" y="2835"/>
                  <a:pt x="27886" y="2848"/>
                </a:cubicBezTo>
                <a:cubicBezTo>
                  <a:pt x="27897" y="2861"/>
                  <a:pt x="27895" y="2880"/>
                  <a:pt x="27882" y="2890"/>
                </a:cubicBezTo>
                <a:close/>
                <a:moveTo>
                  <a:pt x="26413" y="3865"/>
                </a:moveTo>
                <a:cubicBezTo>
                  <a:pt x="26422" y="3879"/>
                  <a:pt x="26417" y="3898"/>
                  <a:pt x="26403" y="3906"/>
                </a:cubicBezTo>
                <a:cubicBezTo>
                  <a:pt x="26389" y="3915"/>
                  <a:pt x="26371" y="3910"/>
                  <a:pt x="26362" y="3896"/>
                </a:cubicBezTo>
                <a:cubicBezTo>
                  <a:pt x="26353" y="3882"/>
                  <a:pt x="26358" y="3863"/>
                  <a:pt x="26372" y="3855"/>
                </a:cubicBezTo>
                <a:cubicBezTo>
                  <a:pt x="26372" y="3855"/>
                  <a:pt x="26372" y="3855"/>
                  <a:pt x="26372" y="3855"/>
                </a:cubicBezTo>
                <a:cubicBezTo>
                  <a:pt x="26386" y="3846"/>
                  <a:pt x="26405" y="3851"/>
                  <a:pt x="26413" y="3865"/>
                </a:cubicBezTo>
                <a:close/>
                <a:moveTo>
                  <a:pt x="20699" y="5753"/>
                </a:moveTo>
                <a:cubicBezTo>
                  <a:pt x="20701" y="5769"/>
                  <a:pt x="20688" y="5784"/>
                  <a:pt x="20672" y="5785"/>
                </a:cubicBezTo>
                <a:cubicBezTo>
                  <a:pt x="20655" y="5787"/>
                  <a:pt x="20641" y="5774"/>
                  <a:pt x="20639" y="5758"/>
                </a:cubicBezTo>
                <a:cubicBezTo>
                  <a:pt x="20638" y="5741"/>
                  <a:pt x="20650" y="5727"/>
                  <a:pt x="20667" y="5725"/>
                </a:cubicBezTo>
                <a:cubicBezTo>
                  <a:pt x="20667" y="5725"/>
                  <a:pt x="20667" y="5725"/>
                  <a:pt x="20667" y="5725"/>
                </a:cubicBezTo>
                <a:cubicBezTo>
                  <a:pt x="20683" y="5724"/>
                  <a:pt x="20698" y="5736"/>
                  <a:pt x="20699" y="5753"/>
                </a:cubicBezTo>
                <a:close/>
                <a:moveTo>
                  <a:pt x="25950" y="4136"/>
                </a:moveTo>
                <a:cubicBezTo>
                  <a:pt x="25958" y="4151"/>
                  <a:pt x="25953" y="4169"/>
                  <a:pt x="25938" y="4177"/>
                </a:cubicBezTo>
                <a:cubicBezTo>
                  <a:pt x="25924" y="4185"/>
                  <a:pt x="25906" y="4180"/>
                  <a:pt x="25897" y="4166"/>
                </a:cubicBezTo>
                <a:cubicBezTo>
                  <a:pt x="25889" y="4151"/>
                  <a:pt x="25894" y="4133"/>
                  <a:pt x="25909" y="4125"/>
                </a:cubicBezTo>
                <a:cubicBezTo>
                  <a:pt x="25909" y="4125"/>
                  <a:pt x="25909" y="4125"/>
                  <a:pt x="25909" y="4125"/>
                </a:cubicBezTo>
                <a:cubicBezTo>
                  <a:pt x="25923" y="4117"/>
                  <a:pt x="25941" y="4122"/>
                  <a:pt x="25950" y="4136"/>
                </a:cubicBezTo>
                <a:close/>
                <a:moveTo>
                  <a:pt x="26105" y="4047"/>
                </a:moveTo>
                <a:cubicBezTo>
                  <a:pt x="26113" y="4061"/>
                  <a:pt x="26108" y="4080"/>
                  <a:pt x="26094" y="4088"/>
                </a:cubicBezTo>
                <a:cubicBezTo>
                  <a:pt x="26094" y="4088"/>
                  <a:pt x="26094" y="4088"/>
                  <a:pt x="26094" y="4088"/>
                </a:cubicBezTo>
                <a:cubicBezTo>
                  <a:pt x="26080" y="4096"/>
                  <a:pt x="26061" y="4091"/>
                  <a:pt x="26053" y="4077"/>
                </a:cubicBezTo>
                <a:cubicBezTo>
                  <a:pt x="26045" y="4063"/>
                  <a:pt x="26050" y="4044"/>
                  <a:pt x="26064" y="4036"/>
                </a:cubicBezTo>
                <a:cubicBezTo>
                  <a:pt x="26064" y="4036"/>
                  <a:pt x="26064" y="4036"/>
                  <a:pt x="26064" y="4036"/>
                </a:cubicBezTo>
                <a:cubicBezTo>
                  <a:pt x="26078" y="4028"/>
                  <a:pt x="26097" y="4033"/>
                  <a:pt x="26105" y="4047"/>
                </a:cubicBezTo>
                <a:close/>
                <a:moveTo>
                  <a:pt x="25794" y="4224"/>
                </a:moveTo>
                <a:cubicBezTo>
                  <a:pt x="25802" y="4239"/>
                  <a:pt x="25796" y="4257"/>
                  <a:pt x="25782" y="4265"/>
                </a:cubicBezTo>
                <a:cubicBezTo>
                  <a:pt x="25782" y="4265"/>
                  <a:pt x="25782" y="4265"/>
                  <a:pt x="25782" y="4265"/>
                </a:cubicBezTo>
                <a:cubicBezTo>
                  <a:pt x="25768" y="4273"/>
                  <a:pt x="25749" y="4268"/>
                  <a:pt x="25741" y="4254"/>
                </a:cubicBezTo>
                <a:cubicBezTo>
                  <a:pt x="25733" y="4239"/>
                  <a:pt x="25738" y="4221"/>
                  <a:pt x="25753" y="4213"/>
                </a:cubicBezTo>
                <a:cubicBezTo>
                  <a:pt x="25753" y="4213"/>
                  <a:pt x="25753" y="4213"/>
                  <a:pt x="25753" y="4213"/>
                </a:cubicBezTo>
                <a:cubicBezTo>
                  <a:pt x="25767" y="4205"/>
                  <a:pt x="25785" y="4210"/>
                  <a:pt x="25794" y="4224"/>
                </a:cubicBezTo>
                <a:close/>
                <a:moveTo>
                  <a:pt x="25637" y="4311"/>
                </a:moveTo>
                <a:cubicBezTo>
                  <a:pt x="25645" y="4326"/>
                  <a:pt x="25640" y="4344"/>
                  <a:pt x="25625" y="4352"/>
                </a:cubicBezTo>
                <a:cubicBezTo>
                  <a:pt x="25625" y="4352"/>
                  <a:pt x="25625" y="4352"/>
                  <a:pt x="25625" y="4352"/>
                </a:cubicBezTo>
                <a:cubicBezTo>
                  <a:pt x="25611" y="4360"/>
                  <a:pt x="25592" y="4355"/>
                  <a:pt x="25584" y="4340"/>
                </a:cubicBezTo>
                <a:cubicBezTo>
                  <a:pt x="25576" y="4326"/>
                  <a:pt x="25582" y="4307"/>
                  <a:pt x="25596" y="4299"/>
                </a:cubicBezTo>
                <a:cubicBezTo>
                  <a:pt x="25596" y="4299"/>
                  <a:pt x="25596" y="4299"/>
                  <a:pt x="25596" y="4299"/>
                </a:cubicBezTo>
                <a:cubicBezTo>
                  <a:pt x="25611" y="4291"/>
                  <a:pt x="25629" y="4297"/>
                  <a:pt x="25637" y="4311"/>
                </a:cubicBezTo>
                <a:close/>
                <a:moveTo>
                  <a:pt x="26566" y="3772"/>
                </a:moveTo>
                <a:cubicBezTo>
                  <a:pt x="26575" y="3786"/>
                  <a:pt x="26571" y="3804"/>
                  <a:pt x="26557" y="3813"/>
                </a:cubicBezTo>
                <a:cubicBezTo>
                  <a:pt x="26542" y="3822"/>
                  <a:pt x="26524" y="3817"/>
                  <a:pt x="26515" y="3803"/>
                </a:cubicBezTo>
                <a:cubicBezTo>
                  <a:pt x="26507" y="3789"/>
                  <a:pt x="26511" y="3771"/>
                  <a:pt x="26525" y="3762"/>
                </a:cubicBezTo>
                <a:cubicBezTo>
                  <a:pt x="26539" y="3753"/>
                  <a:pt x="26558" y="3758"/>
                  <a:pt x="26566" y="3772"/>
                </a:cubicBezTo>
                <a:close/>
                <a:moveTo>
                  <a:pt x="27168" y="3382"/>
                </a:moveTo>
                <a:cubicBezTo>
                  <a:pt x="27177" y="3396"/>
                  <a:pt x="27174" y="3415"/>
                  <a:pt x="27160" y="3424"/>
                </a:cubicBezTo>
                <a:cubicBezTo>
                  <a:pt x="27160" y="3424"/>
                  <a:pt x="27160" y="3424"/>
                  <a:pt x="27160" y="3424"/>
                </a:cubicBezTo>
                <a:cubicBezTo>
                  <a:pt x="27146" y="3433"/>
                  <a:pt x="27128" y="3430"/>
                  <a:pt x="27118" y="3416"/>
                </a:cubicBezTo>
                <a:cubicBezTo>
                  <a:pt x="27109" y="3402"/>
                  <a:pt x="27112" y="3384"/>
                  <a:pt x="27126" y="3374"/>
                </a:cubicBezTo>
                <a:cubicBezTo>
                  <a:pt x="27126" y="3374"/>
                  <a:pt x="27126" y="3374"/>
                  <a:pt x="27126" y="3374"/>
                </a:cubicBezTo>
                <a:cubicBezTo>
                  <a:pt x="27140" y="3365"/>
                  <a:pt x="27159" y="3369"/>
                  <a:pt x="27168" y="3382"/>
                </a:cubicBezTo>
                <a:close/>
                <a:moveTo>
                  <a:pt x="27019" y="3483"/>
                </a:moveTo>
                <a:cubicBezTo>
                  <a:pt x="27028" y="3496"/>
                  <a:pt x="27025" y="3515"/>
                  <a:pt x="27011" y="3524"/>
                </a:cubicBezTo>
                <a:cubicBezTo>
                  <a:pt x="27011" y="3524"/>
                  <a:pt x="27011" y="3524"/>
                  <a:pt x="27011" y="3524"/>
                </a:cubicBezTo>
                <a:cubicBezTo>
                  <a:pt x="26997" y="3533"/>
                  <a:pt x="26978" y="3529"/>
                  <a:pt x="26969" y="3516"/>
                </a:cubicBezTo>
                <a:cubicBezTo>
                  <a:pt x="26960" y="3502"/>
                  <a:pt x="26964" y="3483"/>
                  <a:pt x="26978" y="3474"/>
                </a:cubicBezTo>
                <a:cubicBezTo>
                  <a:pt x="26978" y="3474"/>
                  <a:pt x="26978" y="3474"/>
                  <a:pt x="26978" y="3474"/>
                </a:cubicBezTo>
                <a:cubicBezTo>
                  <a:pt x="26992" y="3465"/>
                  <a:pt x="27010" y="3469"/>
                  <a:pt x="27019" y="3483"/>
                </a:cubicBezTo>
                <a:close/>
                <a:moveTo>
                  <a:pt x="27308" y="3322"/>
                </a:moveTo>
                <a:cubicBezTo>
                  <a:pt x="27308" y="3322"/>
                  <a:pt x="27308" y="3322"/>
                  <a:pt x="27308" y="3322"/>
                </a:cubicBezTo>
                <a:cubicBezTo>
                  <a:pt x="27294" y="3331"/>
                  <a:pt x="27275" y="3328"/>
                  <a:pt x="27266" y="3315"/>
                </a:cubicBezTo>
                <a:cubicBezTo>
                  <a:pt x="27256" y="3301"/>
                  <a:pt x="27260" y="3282"/>
                  <a:pt x="27273" y="3273"/>
                </a:cubicBezTo>
                <a:cubicBezTo>
                  <a:pt x="27273" y="3273"/>
                  <a:pt x="27273" y="3273"/>
                  <a:pt x="27273" y="3273"/>
                </a:cubicBezTo>
                <a:cubicBezTo>
                  <a:pt x="27287" y="3263"/>
                  <a:pt x="27305" y="3267"/>
                  <a:pt x="27315" y="3280"/>
                </a:cubicBezTo>
                <a:cubicBezTo>
                  <a:pt x="27324" y="3294"/>
                  <a:pt x="27321" y="3312"/>
                  <a:pt x="27308" y="3322"/>
                </a:cubicBezTo>
                <a:close/>
                <a:moveTo>
                  <a:pt x="26719" y="3677"/>
                </a:moveTo>
                <a:cubicBezTo>
                  <a:pt x="26727" y="3691"/>
                  <a:pt x="26723" y="3710"/>
                  <a:pt x="26709" y="3718"/>
                </a:cubicBezTo>
                <a:cubicBezTo>
                  <a:pt x="26695" y="3727"/>
                  <a:pt x="26677" y="3723"/>
                  <a:pt x="26668" y="3709"/>
                </a:cubicBezTo>
                <a:cubicBezTo>
                  <a:pt x="26659" y="3695"/>
                  <a:pt x="26663" y="3676"/>
                  <a:pt x="26677" y="3668"/>
                </a:cubicBezTo>
                <a:cubicBezTo>
                  <a:pt x="26691" y="3659"/>
                  <a:pt x="26710" y="3663"/>
                  <a:pt x="26719" y="3677"/>
                </a:cubicBezTo>
                <a:close/>
                <a:moveTo>
                  <a:pt x="26870" y="3581"/>
                </a:moveTo>
                <a:cubicBezTo>
                  <a:pt x="26878" y="3595"/>
                  <a:pt x="26874" y="3613"/>
                  <a:pt x="26861" y="3622"/>
                </a:cubicBezTo>
                <a:cubicBezTo>
                  <a:pt x="26847" y="3631"/>
                  <a:pt x="26828" y="3627"/>
                  <a:pt x="26819" y="3613"/>
                </a:cubicBezTo>
                <a:cubicBezTo>
                  <a:pt x="26810" y="3599"/>
                  <a:pt x="26814" y="3581"/>
                  <a:pt x="26828" y="3572"/>
                </a:cubicBezTo>
                <a:cubicBezTo>
                  <a:pt x="26842" y="3563"/>
                  <a:pt x="26861" y="3567"/>
                  <a:pt x="26870" y="3581"/>
                </a:cubicBezTo>
                <a:close/>
                <a:moveTo>
                  <a:pt x="14459" y="7519"/>
                </a:moveTo>
                <a:cubicBezTo>
                  <a:pt x="14448" y="7532"/>
                  <a:pt x="14429" y="7533"/>
                  <a:pt x="14416" y="7522"/>
                </a:cubicBezTo>
                <a:cubicBezTo>
                  <a:pt x="14404" y="7511"/>
                  <a:pt x="14402" y="7492"/>
                  <a:pt x="14413" y="7480"/>
                </a:cubicBezTo>
                <a:cubicBezTo>
                  <a:pt x="14424" y="7467"/>
                  <a:pt x="14443" y="7466"/>
                  <a:pt x="14456" y="7477"/>
                </a:cubicBezTo>
                <a:cubicBezTo>
                  <a:pt x="14468" y="7488"/>
                  <a:pt x="14469" y="7507"/>
                  <a:pt x="14459" y="7519"/>
                </a:cubicBezTo>
                <a:close/>
                <a:moveTo>
                  <a:pt x="15079" y="7900"/>
                </a:moveTo>
                <a:cubicBezTo>
                  <a:pt x="15073" y="7915"/>
                  <a:pt x="15055" y="7922"/>
                  <a:pt x="15040" y="7915"/>
                </a:cubicBezTo>
                <a:cubicBezTo>
                  <a:pt x="15040" y="7915"/>
                  <a:pt x="15040" y="7915"/>
                  <a:pt x="15040" y="7915"/>
                </a:cubicBezTo>
                <a:cubicBezTo>
                  <a:pt x="15024" y="7908"/>
                  <a:pt x="15018" y="7890"/>
                  <a:pt x="15024" y="7875"/>
                </a:cubicBezTo>
                <a:cubicBezTo>
                  <a:pt x="15031" y="7860"/>
                  <a:pt x="15049" y="7853"/>
                  <a:pt x="15064" y="7860"/>
                </a:cubicBezTo>
                <a:cubicBezTo>
                  <a:pt x="15079" y="7867"/>
                  <a:pt x="15086" y="7885"/>
                  <a:pt x="15079" y="7900"/>
                </a:cubicBezTo>
                <a:close/>
                <a:moveTo>
                  <a:pt x="15122" y="7218"/>
                </a:moveTo>
                <a:cubicBezTo>
                  <a:pt x="15122" y="7218"/>
                  <a:pt x="15122" y="7218"/>
                  <a:pt x="15122" y="7218"/>
                </a:cubicBezTo>
                <a:cubicBezTo>
                  <a:pt x="15119" y="7235"/>
                  <a:pt x="15102" y="7244"/>
                  <a:pt x="15086" y="7241"/>
                </a:cubicBezTo>
                <a:cubicBezTo>
                  <a:pt x="15070" y="7237"/>
                  <a:pt x="15060" y="7220"/>
                  <a:pt x="15064" y="7204"/>
                </a:cubicBezTo>
                <a:cubicBezTo>
                  <a:pt x="15064" y="7204"/>
                  <a:pt x="15064" y="7204"/>
                  <a:pt x="15064" y="7204"/>
                </a:cubicBezTo>
                <a:cubicBezTo>
                  <a:pt x="15068" y="7188"/>
                  <a:pt x="15084" y="7178"/>
                  <a:pt x="15100" y="7182"/>
                </a:cubicBezTo>
                <a:cubicBezTo>
                  <a:pt x="15117" y="7186"/>
                  <a:pt x="15126" y="7202"/>
                  <a:pt x="15122" y="7218"/>
                </a:cubicBezTo>
                <a:close/>
                <a:moveTo>
                  <a:pt x="15152" y="7031"/>
                </a:moveTo>
                <a:cubicBezTo>
                  <a:pt x="15152" y="7031"/>
                  <a:pt x="15152" y="7031"/>
                  <a:pt x="15152" y="7031"/>
                </a:cubicBezTo>
                <a:cubicBezTo>
                  <a:pt x="15151" y="7047"/>
                  <a:pt x="15136" y="7060"/>
                  <a:pt x="15120" y="7059"/>
                </a:cubicBezTo>
                <a:cubicBezTo>
                  <a:pt x="15103" y="7057"/>
                  <a:pt x="15091" y="7043"/>
                  <a:pt x="15092" y="7026"/>
                </a:cubicBezTo>
                <a:cubicBezTo>
                  <a:pt x="15093" y="7010"/>
                  <a:pt x="15108" y="6997"/>
                  <a:pt x="15124" y="6999"/>
                </a:cubicBezTo>
                <a:cubicBezTo>
                  <a:pt x="15141" y="7000"/>
                  <a:pt x="15153" y="7014"/>
                  <a:pt x="15152" y="7031"/>
                </a:cubicBezTo>
                <a:close/>
                <a:moveTo>
                  <a:pt x="14979" y="6510"/>
                </a:moveTo>
                <a:cubicBezTo>
                  <a:pt x="14970" y="6496"/>
                  <a:pt x="14975" y="6478"/>
                  <a:pt x="14989" y="6469"/>
                </a:cubicBezTo>
                <a:cubicBezTo>
                  <a:pt x="15003" y="6460"/>
                  <a:pt x="15021" y="6465"/>
                  <a:pt x="15030" y="6479"/>
                </a:cubicBezTo>
                <a:cubicBezTo>
                  <a:pt x="15039" y="6493"/>
                  <a:pt x="15034" y="6511"/>
                  <a:pt x="15020" y="6520"/>
                </a:cubicBezTo>
                <a:cubicBezTo>
                  <a:pt x="15006" y="6529"/>
                  <a:pt x="14988" y="6524"/>
                  <a:pt x="14979" y="6510"/>
                </a:cubicBezTo>
                <a:close/>
                <a:moveTo>
                  <a:pt x="15035" y="7417"/>
                </a:moveTo>
                <a:cubicBezTo>
                  <a:pt x="15027" y="7417"/>
                  <a:pt x="15019" y="7414"/>
                  <a:pt x="15014" y="7408"/>
                </a:cubicBezTo>
                <a:cubicBezTo>
                  <a:pt x="15008" y="7403"/>
                  <a:pt x="15005" y="7395"/>
                  <a:pt x="15005" y="7387"/>
                </a:cubicBezTo>
                <a:cubicBezTo>
                  <a:pt x="15005" y="7379"/>
                  <a:pt x="15008" y="7371"/>
                  <a:pt x="15014" y="7366"/>
                </a:cubicBezTo>
                <a:cubicBezTo>
                  <a:pt x="15019" y="7360"/>
                  <a:pt x="15027" y="7357"/>
                  <a:pt x="15035" y="7357"/>
                </a:cubicBezTo>
                <a:cubicBezTo>
                  <a:pt x="15043" y="7357"/>
                  <a:pt x="15051" y="7360"/>
                  <a:pt x="15056" y="7366"/>
                </a:cubicBezTo>
                <a:cubicBezTo>
                  <a:pt x="15062" y="7371"/>
                  <a:pt x="15065" y="7379"/>
                  <a:pt x="15065" y="7387"/>
                </a:cubicBezTo>
                <a:cubicBezTo>
                  <a:pt x="15065" y="7395"/>
                  <a:pt x="15062" y="7403"/>
                  <a:pt x="15056" y="7408"/>
                </a:cubicBezTo>
                <a:cubicBezTo>
                  <a:pt x="15051" y="7414"/>
                  <a:pt x="15043" y="7417"/>
                  <a:pt x="15035" y="7417"/>
                </a:cubicBezTo>
                <a:close/>
                <a:moveTo>
                  <a:pt x="15249" y="7966"/>
                </a:moveTo>
                <a:cubicBezTo>
                  <a:pt x="15244" y="7982"/>
                  <a:pt x="15227" y="7990"/>
                  <a:pt x="15211" y="7984"/>
                </a:cubicBezTo>
                <a:cubicBezTo>
                  <a:pt x="15195" y="7978"/>
                  <a:pt x="15187" y="7961"/>
                  <a:pt x="15193" y="7945"/>
                </a:cubicBezTo>
                <a:cubicBezTo>
                  <a:pt x="15199" y="7930"/>
                  <a:pt x="15216" y="7922"/>
                  <a:pt x="15231" y="7928"/>
                </a:cubicBezTo>
                <a:cubicBezTo>
                  <a:pt x="15231" y="7928"/>
                  <a:pt x="15231" y="7928"/>
                  <a:pt x="15231" y="7928"/>
                </a:cubicBezTo>
                <a:cubicBezTo>
                  <a:pt x="15247" y="7933"/>
                  <a:pt x="15255" y="7950"/>
                  <a:pt x="15249" y="7966"/>
                </a:cubicBezTo>
                <a:close/>
                <a:moveTo>
                  <a:pt x="15782" y="8091"/>
                </a:moveTo>
                <a:cubicBezTo>
                  <a:pt x="15780" y="8107"/>
                  <a:pt x="15764" y="8119"/>
                  <a:pt x="15748" y="8116"/>
                </a:cubicBezTo>
                <a:cubicBezTo>
                  <a:pt x="15748" y="8116"/>
                  <a:pt x="15748" y="8116"/>
                  <a:pt x="15748" y="8116"/>
                </a:cubicBezTo>
                <a:cubicBezTo>
                  <a:pt x="15732" y="8114"/>
                  <a:pt x="15720" y="8099"/>
                  <a:pt x="15722" y="8083"/>
                </a:cubicBezTo>
                <a:cubicBezTo>
                  <a:pt x="15725" y="8066"/>
                  <a:pt x="15740" y="8055"/>
                  <a:pt x="15756" y="8057"/>
                </a:cubicBezTo>
                <a:cubicBezTo>
                  <a:pt x="15772" y="8059"/>
                  <a:pt x="15784" y="8074"/>
                  <a:pt x="15782" y="8091"/>
                </a:cubicBezTo>
                <a:close/>
                <a:moveTo>
                  <a:pt x="15424" y="8020"/>
                </a:moveTo>
                <a:cubicBezTo>
                  <a:pt x="15419" y="8036"/>
                  <a:pt x="15403" y="8045"/>
                  <a:pt x="15387" y="8041"/>
                </a:cubicBezTo>
                <a:cubicBezTo>
                  <a:pt x="15371" y="8036"/>
                  <a:pt x="15361" y="8020"/>
                  <a:pt x="15366" y="8004"/>
                </a:cubicBezTo>
                <a:cubicBezTo>
                  <a:pt x="15371" y="7988"/>
                  <a:pt x="15387" y="7979"/>
                  <a:pt x="15403" y="7983"/>
                </a:cubicBezTo>
                <a:cubicBezTo>
                  <a:pt x="15403" y="7983"/>
                  <a:pt x="15403" y="7983"/>
                  <a:pt x="15403" y="7983"/>
                </a:cubicBezTo>
                <a:cubicBezTo>
                  <a:pt x="15419" y="7988"/>
                  <a:pt x="15428" y="8004"/>
                  <a:pt x="15424" y="8020"/>
                </a:cubicBezTo>
                <a:close/>
                <a:moveTo>
                  <a:pt x="16509" y="8075"/>
                </a:moveTo>
                <a:cubicBezTo>
                  <a:pt x="16512" y="8091"/>
                  <a:pt x="16501" y="8107"/>
                  <a:pt x="16484" y="8109"/>
                </a:cubicBezTo>
                <a:cubicBezTo>
                  <a:pt x="16484" y="8109"/>
                  <a:pt x="16484" y="8109"/>
                  <a:pt x="16484" y="8109"/>
                </a:cubicBezTo>
                <a:cubicBezTo>
                  <a:pt x="16468" y="8112"/>
                  <a:pt x="16453" y="8100"/>
                  <a:pt x="16450" y="8084"/>
                </a:cubicBezTo>
                <a:cubicBezTo>
                  <a:pt x="16448" y="8068"/>
                  <a:pt x="16459" y="8052"/>
                  <a:pt x="16475" y="8050"/>
                </a:cubicBezTo>
                <a:cubicBezTo>
                  <a:pt x="16491" y="8047"/>
                  <a:pt x="16507" y="8058"/>
                  <a:pt x="16509" y="8075"/>
                </a:cubicBezTo>
                <a:close/>
                <a:moveTo>
                  <a:pt x="16328" y="8098"/>
                </a:moveTo>
                <a:cubicBezTo>
                  <a:pt x="16330" y="8115"/>
                  <a:pt x="16317" y="8129"/>
                  <a:pt x="16301" y="8131"/>
                </a:cubicBezTo>
                <a:cubicBezTo>
                  <a:pt x="16284" y="8132"/>
                  <a:pt x="16270" y="8120"/>
                  <a:pt x="16269" y="8103"/>
                </a:cubicBezTo>
                <a:cubicBezTo>
                  <a:pt x="16267" y="8087"/>
                  <a:pt x="16279" y="8072"/>
                  <a:pt x="16296" y="8071"/>
                </a:cubicBezTo>
                <a:cubicBezTo>
                  <a:pt x="16296" y="8071"/>
                  <a:pt x="16296" y="8071"/>
                  <a:pt x="16296" y="8071"/>
                </a:cubicBezTo>
                <a:cubicBezTo>
                  <a:pt x="16313" y="8070"/>
                  <a:pt x="16327" y="8082"/>
                  <a:pt x="16328" y="8098"/>
                </a:cubicBezTo>
                <a:close/>
                <a:moveTo>
                  <a:pt x="16146" y="8109"/>
                </a:moveTo>
                <a:cubicBezTo>
                  <a:pt x="16146" y="8126"/>
                  <a:pt x="16133" y="8139"/>
                  <a:pt x="16116" y="8139"/>
                </a:cubicBezTo>
                <a:cubicBezTo>
                  <a:pt x="16100" y="8140"/>
                  <a:pt x="16086" y="8126"/>
                  <a:pt x="16086" y="8110"/>
                </a:cubicBezTo>
                <a:cubicBezTo>
                  <a:pt x="16086" y="8093"/>
                  <a:pt x="16099" y="8080"/>
                  <a:pt x="16116" y="8079"/>
                </a:cubicBezTo>
                <a:cubicBezTo>
                  <a:pt x="16116" y="8079"/>
                  <a:pt x="16116" y="8079"/>
                  <a:pt x="16116" y="8079"/>
                </a:cubicBezTo>
                <a:cubicBezTo>
                  <a:pt x="16132" y="8079"/>
                  <a:pt x="16146" y="8093"/>
                  <a:pt x="16146" y="8109"/>
                </a:cubicBezTo>
                <a:close/>
                <a:moveTo>
                  <a:pt x="14980" y="7566"/>
                </a:moveTo>
                <a:cubicBezTo>
                  <a:pt x="14980" y="7566"/>
                  <a:pt x="14980" y="7566"/>
                  <a:pt x="14980" y="7566"/>
                </a:cubicBezTo>
                <a:cubicBezTo>
                  <a:pt x="14971" y="7580"/>
                  <a:pt x="14953" y="7585"/>
                  <a:pt x="14939" y="7577"/>
                </a:cubicBezTo>
                <a:cubicBezTo>
                  <a:pt x="14924" y="7569"/>
                  <a:pt x="14919" y="7550"/>
                  <a:pt x="14927" y="7536"/>
                </a:cubicBezTo>
                <a:cubicBezTo>
                  <a:pt x="14936" y="7522"/>
                  <a:pt x="14954" y="7516"/>
                  <a:pt x="14968" y="7525"/>
                </a:cubicBezTo>
                <a:cubicBezTo>
                  <a:pt x="14983" y="7533"/>
                  <a:pt x="14988" y="7551"/>
                  <a:pt x="14980" y="7566"/>
                </a:cubicBezTo>
                <a:close/>
                <a:moveTo>
                  <a:pt x="15601" y="8062"/>
                </a:moveTo>
                <a:cubicBezTo>
                  <a:pt x="15598" y="8078"/>
                  <a:pt x="15582" y="8088"/>
                  <a:pt x="15566" y="8085"/>
                </a:cubicBezTo>
                <a:cubicBezTo>
                  <a:pt x="15566" y="8085"/>
                  <a:pt x="15566" y="8085"/>
                  <a:pt x="15566" y="8085"/>
                </a:cubicBezTo>
                <a:cubicBezTo>
                  <a:pt x="15550" y="8082"/>
                  <a:pt x="15539" y="8066"/>
                  <a:pt x="15543" y="8050"/>
                </a:cubicBezTo>
                <a:cubicBezTo>
                  <a:pt x="15546" y="8033"/>
                  <a:pt x="15562" y="8023"/>
                  <a:pt x="15578" y="8026"/>
                </a:cubicBezTo>
                <a:cubicBezTo>
                  <a:pt x="15594" y="8030"/>
                  <a:pt x="15605" y="8046"/>
                  <a:pt x="15601" y="8062"/>
                </a:cubicBezTo>
                <a:close/>
                <a:moveTo>
                  <a:pt x="15964" y="8107"/>
                </a:moveTo>
                <a:cubicBezTo>
                  <a:pt x="15963" y="8123"/>
                  <a:pt x="15948" y="8136"/>
                  <a:pt x="15932" y="8135"/>
                </a:cubicBezTo>
                <a:cubicBezTo>
                  <a:pt x="15932" y="8135"/>
                  <a:pt x="15932" y="8135"/>
                  <a:pt x="15932" y="8135"/>
                </a:cubicBezTo>
                <a:cubicBezTo>
                  <a:pt x="15915" y="8134"/>
                  <a:pt x="15903" y="8119"/>
                  <a:pt x="15904" y="8103"/>
                </a:cubicBezTo>
                <a:cubicBezTo>
                  <a:pt x="15905" y="8086"/>
                  <a:pt x="15919" y="8074"/>
                  <a:pt x="15936" y="8075"/>
                </a:cubicBezTo>
                <a:cubicBezTo>
                  <a:pt x="15952" y="8076"/>
                  <a:pt x="15965" y="8090"/>
                  <a:pt x="15964" y="8107"/>
                </a:cubicBezTo>
                <a:close/>
                <a:moveTo>
                  <a:pt x="14504" y="8085"/>
                </a:moveTo>
                <a:cubicBezTo>
                  <a:pt x="14515" y="8098"/>
                  <a:pt x="14513" y="8117"/>
                  <a:pt x="14500" y="8127"/>
                </a:cubicBezTo>
                <a:cubicBezTo>
                  <a:pt x="14500" y="8127"/>
                  <a:pt x="14500" y="8127"/>
                  <a:pt x="14500" y="8127"/>
                </a:cubicBezTo>
                <a:cubicBezTo>
                  <a:pt x="14487" y="8138"/>
                  <a:pt x="14468" y="8136"/>
                  <a:pt x="14458" y="8123"/>
                </a:cubicBezTo>
                <a:cubicBezTo>
                  <a:pt x="14447" y="8110"/>
                  <a:pt x="14449" y="8091"/>
                  <a:pt x="14462" y="8081"/>
                </a:cubicBezTo>
                <a:cubicBezTo>
                  <a:pt x="14462" y="8081"/>
                  <a:pt x="14462" y="8081"/>
                  <a:pt x="14462" y="8081"/>
                </a:cubicBezTo>
                <a:cubicBezTo>
                  <a:pt x="14475" y="8070"/>
                  <a:pt x="14494" y="8072"/>
                  <a:pt x="14504" y="8085"/>
                </a:cubicBezTo>
                <a:close/>
                <a:moveTo>
                  <a:pt x="14560" y="6280"/>
                </a:moveTo>
                <a:cubicBezTo>
                  <a:pt x="14554" y="6286"/>
                  <a:pt x="14547" y="6289"/>
                  <a:pt x="14539" y="6289"/>
                </a:cubicBezTo>
                <a:cubicBezTo>
                  <a:pt x="14531" y="6289"/>
                  <a:pt x="14523" y="6286"/>
                  <a:pt x="14517" y="6280"/>
                </a:cubicBezTo>
                <a:cubicBezTo>
                  <a:pt x="14512" y="6275"/>
                  <a:pt x="14509" y="6267"/>
                  <a:pt x="14509" y="6259"/>
                </a:cubicBezTo>
                <a:cubicBezTo>
                  <a:pt x="14509" y="6251"/>
                  <a:pt x="14512" y="6243"/>
                  <a:pt x="14517" y="6238"/>
                </a:cubicBezTo>
                <a:cubicBezTo>
                  <a:pt x="14523" y="6232"/>
                  <a:pt x="14531" y="6229"/>
                  <a:pt x="14539" y="6229"/>
                </a:cubicBezTo>
                <a:cubicBezTo>
                  <a:pt x="14547" y="6229"/>
                  <a:pt x="14554" y="6232"/>
                  <a:pt x="14560" y="6238"/>
                </a:cubicBezTo>
                <a:cubicBezTo>
                  <a:pt x="14565" y="6243"/>
                  <a:pt x="14569" y="6251"/>
                  <a:pt x="14569" y="6259"/>
                </a:cubicBezTo>
                <a:cubicBezTo>
                  <a:pt x="14569" y="6267"/>
                  <a:pt x="14565" y="6275"/>
                  <a:pt x="14560" y="6280"/>
                </a:cubicBezTo>
                <a:close/>
                <a:moveTo>
                  <a:pt x="14325" y="7394"/>
                </a:moveTo>
                <a:cubicBezTo>
                  <a:pt x="14313" y="7406"/>
                  <a:pt x="14294" y="7405"/>
                  <a:pt x="14283" y="7393"/>
                </a:cubicBezTo>
                <a:cubicBezTo>
                  <a:pt x="14283" y="7393"/>
                  <a:pt x="14283" y="7393"/>
                  <a:pt x="14283" y="7393"/>
                </a:cubicBezTo>
                <a:cubicBezTo>
                  <a:pt x="14272" y="7381"/>
                  <a:pt x="14272" y="7362"/>
                  <a:pt x="14284" y="7350"/>
                </a:cubicBezTo>
                <a:cubicBezTo>
                  <a:pt x="14297" y="7339"/>
                  <a:pt x="14316" y="7340"/>
                  <a:pt x="14327" y="7352"/>
                </a:cubicBezTo>
                <a:cubicBezTo>
                  <a:pt x="14327" y="7352"/>
                  <a:pt x="14327" y="7352"/>
                  <a:pt x="14327" y="7352"/>
                </a:cubicBezTo>
                <a:cubicBezTo>
                  <a:pt x="14338" y="7364"/>
                  <a:pt x="14337" y="7383"/>
                  <a:pt x="14325" y="7394"/>
                </a:cubicBezTo>
                <a:close/>
                <a:moveTo>
                  <a:pt x="14397" y="6343"/>
                </a:moveTo>
                <a:cubicBezTo>
                  <a:pt x="14383" y="6352"/>
                  <a:pt x="14365" y="6347"/>
                  <a:pt x="14356" y="6333"/>
                </a:cubicBezTo>
                <a:cubicBezTo>
                  <a:pt x="14348" y="6319"/>
                  <a:pt x="14352" y="6300"/>
                  <a:pt x="14366" y="6292"/>
                </a:cubicBezTo>
                <a:cubicBezTo>
                  <a:pt x="14366" y="6292"/>
                  <a:pt x="14366" y="6292"/>
                  <a:pt x="14366" y="6292"/>
                </a:cubicBezTo>
                <a:cubicBezTo>
                  <a:pt x="14380" y="6283"/>
                  <a:pt x="14399" y="6288"/>
                  <a:pt x="14407" y="6302"/>
                </a:cubicBezTo>
                <a:cubicBezTo>
                  <a:pt x="14416" y="6316"/>
                  <a:pt x="14411" y="6335"/>
                  <a:pt x="14397" y="6343"/>
                </a:cubicBezTo>
                <a:close/>
                <a:moveTo>
                  <a:pt x="14914" y="7822"/>
                </a:moveTo>
                <a:cubicBezTo>
                  <a:pt x="14906" y="7836"/>
                  <a:pt x="14888" y="7842"/>
                  <a:pt x="14874" y="7834"/>
                </a:cubicBezTo>
                <a:cubicBezTo>
                  <a:pt x="14874" y="7834"/>
                  <a:pt x="14874" y="7834"/>
                  <a:pt x="14874" y="7834"/>
                </a:cubicBezTo>
                <a:cubicBezTo>
                  <a:pt x="14859" y="7826"/>
                  <a:pt x="14853" y="7808"/>
                  <a:pt x="14861" y="7794"/>
                </a:cubicBezTo>
                <a:cubicBezTo>
                  <a:pt x="14869" y="7779"/>
                  <a:pt x="14887" y="7773"/>
                  <a:pt x="14902" y="7781"/>
                </a:cubicBezTo>
                <a:cubicBezTo>
                  <a:pt x="14916" y="7789"/>
                  <a:pt x="14922" y="7807"/>
                  <a:pt x="14914" y="7822"/>
                </a:cubicBezTo>
                <a:close/>
                <a:moveTo>
                  <a:pt x="14359" y="8197"/>
                </a:moveTo>
                <a:cubicBezTo>
                  <a:pt x="14369" y="8211"/>
                  <a:pt x="14365" y="8229"/>
                  <a:pt x="14351" y="8239"/>
                </a:cubicBezTo>
                <a:cubicBezTo>
                  <a:pt x="14338" y="8248"/>
                  <a:pt x="14319" y="8244"/>
                  <a:pt x="14310" y="8231"/>
                </a:cubicBezTo>
                <a:cubicBezTo>
                  <a:pt x="14300" y="8217"/>
                  <a:pt x="14304" y="8198"/>
                  <a:pt x="14317" y="8189"/>
                </a:cubicBezTo>
                <a:cubicBezTo>
                  <a:pt x="14317" y="8189"/>
                  <a:pt x="14317" y="8189"/>
                  <a:pt x="14317" y="8189"/>
                </a:cubicBezTo>
                <a:cubicBezTo>
                  <a:pt x="14331" y="8180"/>
                  <a:pt x="14350" y="8183"/>
                  <a:pt x="14359" y="8197"/>
                </a:cubicBezTo>
                <a:close/>
                <a:moveTo>
                  <a:pt x="14603" y="7632"/>
                </a:moveTo>
                <a:cubicBezTo>
                  <a:pt x="14593" y="7645"/>
                  <a:pt x="14574" y="7648"/>
                  <a:pt x="14561" y="7638"/>
                </a:cubicBezTo>
                <a:cubicBezTo>
                  <a:pt x="14561" y="7638"/>
                  <a:pt x="14561" y="7638"/>
                  <a:pt x="14561" y="7638"/>
                </a:cubicBezTo>
                <a:cubicBezTo>
                  <a:pt x="14547" y="7628"/>
                  <a:pt x="14544" y="7609"/>
                  <a:pt x="14554" y="7596"/>
                </a:cubicBezTo>
                <a:cubicBezTo>
                  <a:pt x="14564" y="7583"/>
                  <a:pt x="14583" y="7580"/>
                  <a:pt x="14596" y="7590"/>
                </a:cubicBezTo>
                <a:cubicBezTo>
                  <a:pt x="14610" y="7599"/>
                  <a:pt x="14612" y="7618"/>
                  <a:pt x="14603" y="7632"/>
                </a:cubicBezTo>
                <a:close/>
                <a:moveTo>
                  <a:pt x="14838" y="7729"/>
                </a:moveTo>
                <a:cubicBezTo>
                  <a:pt x="14824" y="7720"/>
                  <a:pt x="14821" y="7701"/>
                  <a:pt x="14831" y="7688"/>
                </a:cubicBezTo>
                <a:cubicBezTo>
                  <a:pt x="14831" y="7688"/>
                  <a:pt x="14831" y="7688"/>
                  <a:pt x="14831" y="7688"/>
                </a:cubicBezTo>
                <a:cubicBezTo>
                  <a:pt x="14840" y="7674"/>
                  <a:pt x="14859" y="7671"/>
                  <a:pt x="14873" y="7681"/>
                </a:cubicBezTo>
                <a:cubicBezTo>
                  <a:pt x="14886" y="7690"/>
                  <a:pt x="14889" y="7709"/>
                  <a:pt x="14880" y="7722"/>
                </a:cubicBezTo>
                <a:cubicBezTo>
                  <a:pt x="14870" y="7736"/>
                  <a:pt x="14851" y="7739"/>
                  <a:pt x="14838" y="7729"/>
                </a:cubicBezTo>
                <a:close/>
                <a:moveTo>
                  <a:pt x="14639" y="7961"/>
                </a:moveTo>
                <a:cubicBezTo>
                  <a:pt x="14650" y="7973"/>
                  <a:pt x="14650" y="7992"/>
                  <a:pt x="14638" y="8004"/>
                </a:cubicBezTo>
                <a:cubicBezTo>
                  <a:pt x="14626" y="8015"/>
                  <a:pt x="14607" y="8015"/>
                  <a:pt x="14596" y="8003"/>
                </a:cubicBezTo>
                <a:cubicBezTo>
                  <a:pt x="14584" y="7991"/>
                  <a:pt x="14584" y="7972"/>
                  <a:pt x="14596" y="7961"/>
                </a:cubicBezTo>
                <a:cubicBezTo>
                  <a:pt x="14608" y="7949"/>
                  <a:pt x="14627" y="7949"/>
                  <a:pt x="14639" y="7961"/>
                </a:cubicBezTo>
                <a:close/>
                <a:moveTo>
                  <a:pt x="14762" y="7826"/>
                </a:moveTo>
                <a:cubicBezTo>
                  <a:pt x="14775" y="7837"/>
                  <a:pt x="14776" y="7856"/>
                  <a:pt x="14765" y="7869"/>
                </a:cubicBezTo>
                <a:cubicBezTo>
                  <a:pt x="14765" y="7869"/>
                  <a:pt x="14765" y="7869"/>
                  <a:pt x="14765" y="7869"/>
                </a:cubicBezTo>
                <a:cubicBezTo>
                  <a:pt x="14754" y="7881"/>
                  <a:pt x="14735" y="7883"/>
                  <a:pt x="14723" y="7872"/>
                </a:cubicBezTo>
                <a:cubicBezTo>
                  <a:pt x="14710" y="7861"/>
                  <a:pt x="14709" y="7842"/>
                  <a:pt x="14720" y="7829"/>
                </a:cubicBezTo>
                <a:cubicBezTo>
                  <a:pt x="14720" y="7829"/>
                  <a:pt x="14720" y="7829"/>
                  <a:pt x="14720" y="7829"/>
                </a:cubicBezTo>
                <a:cubicBezTo>
                  <a:pt x="14731" y="7817"/>
                  <a:pt x="14749" y="7815"/>
                  <a:pt x="14762" y="7826"/>
                </a:cubicBezTo>
                <a:close/>
                <a:moveTo>
                  <a:pt x="14714" y="7742"/>
                </a:moveTo>
                <a:cubicBezTo>
                  <a:pt x="14699" y="7733"/>
                  <a:pt x="14695" y="7715"/>
                  <a:pt x="14704" y="7700"/>
                </a:cubicBezTo>
                <a:cubicBezTo>
                  <a:pt x="14713" y="7686"/>
                  <a:pt x="14731" y="7682"/>
                  <a:pt x="14745" y="7691"/>
                </a:cubicBezTo>
                <a:cubicBezTo>
                  <a:pt x="14759" y="7700"/>
                  <a:pt x="14764" y="7718"/>
                  <a:pt x="14755" y="7732"/>
                </a:cubicBezTo>
                <a:cubicBezTo>
                  <a:pt x="14746" y="7746"/>
                  <a:pt x="14728" y="7751"/>
                  <a:pt x="14714" y="7742"/>
                </a:cubicBezTo>
                <a:close/>
                <a:moveTo>
                  <a:pt x="14693" y="6260"/>
                </a:moveTo>
                <a:cubicBezTo>
                  <a:pt x="14698" y="6244"/>
                  <a:pt x="14714" y="6235"/>
                  <a:pt x="14730" y="6239"/>
                </a:cubicBezTo>
                <a:cubicBezTo>
                  <a:pt x="14746" y="6244"/>
                  <a:pt x="14756" y="6260"/>
                  <a:pt x="14751" y="6276"/>
                </a:cubicBezTo>
                <a:cubicBezTo>
                  <a:pt x="14747" y="6292"/>
                  <a:pt x="14730" y="6302"/>
                  <a:pt x="14714" y="6297"/>
                </a:cubicBezTo>
                <a:cubicBezTo>
                  <a:pt x="14698" y="6293"/>
                  <a:pt x="14689" y="6276"/>
                  <a:pt x="14693" y="6260"/>
                </a:cubicBezTo>
                <a:close/>
                <a:moveTo>
                  <a:pt x="19819" y="5940"/>
                </a:moveTo>
                <a:cubicBezTo>
                  <a:pt x="19825" y="5956"/>
                  <a:pt x="19818" y="5973"/>
                  <a:pt x="19802" y="5979"/>
                </a:cubicBezTo>
                <a:cubicBezTo>
                  <a:pt x="19802" y="5979"/>
                  <a:pt x="19802" y="5979"/>
                  <a:pt x="19802" y="5979"/>
                </a:cubicBezTo>
                <a:cubicBezTo>
                  <a:pt x="19787" y="5985"/>
                  <a:pt x="19769" y="5978"/>
                  <a:pt x="19763" y="5962"/>
                </a:cubicBezTo>
                <a:cubicBezTo>
                  <a:pt x="19757" y="5947"/>
                  <a:pt x="19765" y="5930"/>
                  <a:pt x="19780" y="5924"/>
                </a:cubicBezTo>
                <a:cubicBezTo>
                  <a:pt x="19780" y="5924"/>
                  <a:pt x="19780" y="5924"/>
                  <a:pt x="19780" y="5924"/>
                </a:cubicBezTo>
                <a:cubicBezTo>
                  <a:pt x="19796" y="5917"/>
                  <a:pt x="19813" y="5925"/>
                  <a:pt x="19819" y="5940"/>
                </a:cubicBezTo>
                <a:close/>
                <a:moveTo>
                  <a:pt x="19491" y="6091"/>
                </a:moveTo>
                <a:cubicBezTo>
                  <a:pt x="19499" y="6106"/>
                  <a:pt x="19494" y="6124"/>
                  <a:pt x="19480" y="6132"/>
                </a:cubicBezTo>
                <a:cubicBezTo>
                  <a:pt x="19465" y="6140"/>
                  <a:pt x="19447" y="6135"/>
                  <a:pt x="19439" y="6120"/>
                </a:cubicBezTo>
                <a:cubicBezTo>
                  <a:pt x="19431" y="6106"/>
                  <a:pt x="19436" y="6087"/>
                  <a:pt x="19451" y="6079"/>
                </a:cubicBezTo>
                <a:cubicBezTo>
                  <a:pt x="19465" y="6071"/>
                  <a:pt x="19483" y="6077"/>
                  <a:pt x="19491" y="6091"/>
                </a:cubicBezTo>
                <a:close/>
                <a:moveTo>
                  <a:pt x="19040" y="6388"/>
                </a:moveTo>
                <a:cubicBezTo>
                  <a:pt x="19050" y="6401"/>
                  <a:pt x="19048" y="6420"/>
                  <a:pt x="19035" y="6431"/>
                </a:cubicBezTo>
                <a:cubicBezTo>
                  <a:pt x="19035" y="6431"/>
                  <a:pt x="19035" y="6431"/>
                  <a:pt x="19035" y="6431"/>
                </a:cubicBezTo>
                <a:cubicBezTo>
                  <a:pt x="19022" y="6441"/>
                  <a:pt x="19003" y="6439"/>
                  <a:pt x="18993" y="6426"/>
                </a:cubicBezTo>
                <a:cubicBezTo>
                  <a:pt x="18982" y="6413"/>
                  <a:pt x="18985" y="6394"/>
                  <a:pt x="18998" y="6383"/>
                </a:cubicBezTo>
                <a:cubicBezTo>
                  <a:pt x="19011" y="6373"/>
                  <a:pt x="19029" y="6375"/>
                  <a:pt x="19040" y="6388"/>
                </a:cubicBezTo>
                <a:close/>
                <a:moveTo>
                  <a:pt x="19335" y="6182"/>
                </a:moveTo>
                <a:cubicBezTo>
                  <a:pt x="19344" y="6196"/>
                  <a:pt x="19340" y="6214"/>
                  <a:pt x="19326" y="6223"/>
                </a:cubicBezTo>
                <a:cubicBezTo>
                  <a:pt x="19312" y="6232"/>
                  <a:pt x="19294" y="6228"/>
                  <a:pt x="19285" y="6214"/>
                </a:cubicBezTo>
                <a:cubicBezTo>
                  <a:pt x="19276" y="6200"/>
                  <a:pt x="19280" y="6181"/>
                  <a:pt x="19294" y="6172"/>
                </a:cubicBezTo>
                <a:cubicBezTo>
                  <a:pt x="19308" y="6163"/>
                  <a:pt x="19327" y="6168"/>
                  <a:pt x="19335" y="6182"/>
                </a:cubicBezTo>
                <a:close/>
                <a:moveTo>
                  <a:pt x="19185" y="6281"/>
                </a:moveTo>
                <a:cubicBezTo>
                  <a:pt x="19194" y="6295"/>
                  <a:pt x="19191" y="6313"/>
                  <a:pt x="19178" y="6323"/>
                </a:cubicBezTo>
                <a:cubicBezTo>
                  <a:pt x="19164" y="6333"/>
                  <a:pt x="19146" y="6329"/>
                  <a:pt x="19136" y="6316"/>
                </a:cubicBezTo>
                <a:cubicBezTo>
                  <a:pt x="19126" y="6302"/>
                  <a:pt x="19129" y="6284"/>
                  <a:pt x="19143" y="6274"/>
                </a:cubicBezTo>
                <a:cubicBezTo>
                  <a:pt x="19156" y="6264"/>
                  <a:pt x="19175" y="6268"/>
                  <a:pt x="19185" y="6281"/>
                </a:cubicBezTo>
                <a:close/>
                <a:moveTo>
                  <a:pt x="18897" y="6545"/>
                </a:moveTo>
                <a:cubicBezTo>
                  <a:pt x="18897" y="6545"/>
                  <a:pt x="18897" y="6545"/>
                  <a:pt x="18897" y="6545"/>
                </a:cubicBezTo>
                <a:cubicBezTo>
                  <a:pt x="18884" y="6556"/>
                  <a:pt x="18865" y="6554"/>
                  <a:pt x="18854" y="6542"/>
                </a:cubicBezTo>
                <a:cubicBezTo>
                  <a:pt x="18844" y="6529"/>
                  <a:pt x="18845" y="6510"/>
                  <a:pt x="18857" y="6499"/>
                </a:cubicBezTo>
                <a:cubicBezTo>
                  <a:pt x="18857" y="6499"/>
                  <a:pt x="18857" y="6499"/>
                  <a:pt x="18857" y="6499"/>
                </a:cubicBezTo>
                <a:cubicBezTo>
                  <a:pt x="18870" y="6489"/>
                  <a:pt x="18889" y="6490"/>
                  <a:pt x="18900" y="6502"/>
                </a:cubicBezTo>
                <a:cubicBezTo>
                  <a:pt x="18911" y="6515"/>
                  <a:pt x="18909" y="6534"/>
                  <a:pt x="18897" y="6545"/>
                </a:cubicBezTo>
                <a:close/>
                <a:moveTo>
                  <a:pt x="18635" y="6790"/>
                </a:moveTo>
                <a:cubicBezTo>
                  <a:pt x="18635" y="6790"/>
                  <a:pt x="18635" y="6790"/>
                  <a:pt x="18635" y="6790"/>
                </a:cubicBezTo>
                <a:cubicBezTo>
                  <a:pt x="18623" y="6802"/>
                  <a:pt x="18604" y="6802"/>
                  <a:pt x="18592" y="6790"/>
                </a:cubicBezTo>
                <a:cubicBezTo>
                  <a:pt x="18580" y="6778"/>
                  <a:pt x="18580" y="6759"/>
                  <a:pt x="18592" y="6748"/>
                </a:cubicBezTo>
                <a:cubicBezTo>
                  <a:pt x="18592" y="6748"/>
                  <a:pt x="18592" y="6748"/>
                  <a:pt x="18592" y="6748"/>
                </a:cubicBezTo>
                <a:cubicBezTo>
                  <a:pt x="18604" y="6736"/>
                  <a:pt x="18623" y="6736"/>
                  <a:pt x="18634" y="6747"/>
                </a:cubicBezTo>
                <a:cubicBezTo>
                  <a:pt x="18646" y="6759"/>
                  <a:pt x="18646" y="6778"/>
                  <a:pt x="18635" y="6790"/>
                </a:cubicBezTo>
                <a:close/>
                <a:moveTo>
                  <a:pt x="18765" y="6622"/>
                </a:moveTo>
                <a:cubicBezTo>
                  <a:pt x="18776" y="6635"/>
                  <a:pt x="18775" y="6654"/>
                  <a:pt x="18763" y="6665"/>
                </a:cubicBezTo>
                <a:cubicBezTo>
                  <a:pt x="18751" y="6676"/>
                  <a:pt x="18732" y="6676"/>
                  <a:pt x="18721" y="6663"/>
                </a:cubicBezTo>
                <a:cubicBezTo>
                  <a:pt x="18710" y="6651"/>
                  <a:pt x="18710" y="6632"/>
                  <a:pt x="18722" y="6621"/>
                </a:cubicBezTo>
                <a:cubicBezTo>
                  <a:pt x="18734" y="6610"/>
                  <a:pt x="18753" y="6610"/>
                  <a:pt x="18765" y="6622"/>
                </a:cubicBezTo>
                <a:close/>
                <a:moveTo>
                  <a:pt x="20341" y="5798"/>
                </a:moveTo>
                <a:cubicBezTo>
                  <a:pt x="20344" y="5814"/>
                  <a:pt x="20333" y="5830"/>
                  <a:pt x="20317" y="5833"/>
                </a:cubicBezTo>
                <a:cubicBezTo>
                  <a:pt x="20300" y="5836"/>
                  <a:pt x="20285" y="5825"/>
                  <a:pt x="20282" y="5809"/>
                </a:cubicBezTo>
                <a:cubicBezTo>
                  <a:pt x="20279" y="5793"/>
                  <a:pt x="20289" y="5777"/>
                  <a:pt x="20306" y="5774"/>
                </a:cubicBezTo>
                <a:cubicBezTo>
                  <a:pt x="20322" y="5771"/>
                  <a:pt x="20338" y="5782"/>
                  <a:pt x="20341" y="5798"/>
                </a:cubicBezTo>
                <a:close/>
                <a:moveTo>
                  <a:pt x="19653" y="6010"/>
                </a:moveTo>
                <a:cubicBezTo>
                  <a:pt x="19660" y="6025"/>
                  <a:pt x="19654" y="6043"/>
                  <a:pt x="19639" y="6050"/>
                </a:cubicBezTo>
                <a:cubicBezTo>
                  <a:pt x="19624" y="6057"/>
                  <a:pt x="19606" y="6051"/>
                  <a:pt x="19599" y="6036"/>
                </a:cubicBezTo>
                <a:cubicBezTo>
                  <a:pt x="19591" y="6021"/>
                  <a:pt x="19598" y="6003"/>
                  <a:pt x="19613" y="5996"/>
                </a:cubicBezTo>
                <a:cubicBezTo>
                  <a:pt x="19628" y="5989"/>
                  <a:pt x="19646" y="5995"/>
                  <a:pt x="19653" y="6010"/>
                </a:cubicBezTo>
                <a:close/>
                <a:moveTo>
                  <a:pt x="20164" y="5834"/>
                </a:moveTo>
                <a:cubicBezTo>
                  <a:pt x="20168" y="5850"/>
                  <a:pt x="20158" y="5867"/>
                  <a:pt x="20142" y="5871"/>
                </a:cubicBezTo>
                <a:cubicBezTo>
                  <a:pt x="20126" y="5875"/>
                  <a:pt x="20110" y="5865"/>
                  <a:pt x="20106" y="5849"/>
                </a:cubicBezTo>
                <a:cubicBezTo>
                  <a:pt x="20102" y="5833"/>
                  <a:pt x="20111" y="5817"/>
                  <a:pt x="20128" y="5813"/>
                </a:cubicBezTo>
                <a:cubicBezTo>
                  <a:pt x="20144" y="5808"/>
                  <a:pt x="20160" y="5818"/>
                  <a:pt x="20164" y="5834"/>
                </a:cubicBezTo>
                <a:close/>
                <a:moveTo>
                  <a:pt x="19990" y="5882"/>
                </a:moveTo>
                <a:cubicBezTo>
                  <a:pt x="19995" y="5898"/>
                  <a:pt x="19986" y="5914"/>
                  <a:pt x="19970" y="5919"/>
                </a:cubicBezTo>
                <a:cubicBezTo>
                  <a:pt x="19955" y="5924"/>
                  <a:pt x="19938" y="5916"/>
                  <a:pt x="19933" y="5900"/>
                </a:cubicBezTo>
                <a:cubicBezTo>
                  <a:pt x="19928" y="5884"/>
                  <a:pt x="19936" y="5867"/>
                  <a:pt x="19952" y="5862"/>
                </a:cubicBezTo>
                <a:cubicBezTo>
                  <a:pt x="19968" y="5857"/>
                  <a:pt x="19985" y="5866"/>
                  <a:pt x="19990" y="5882"/>
                </a:cubicBezTo>
                <a:close/>
                <a:moveTo>
                  <a:pt x="20520" y="5771"/>
                </a:moveTo>
                <a:cubicBezTo>
                  <a:pt x="20522" y="5787"/>
                  <a:pt x="20510" y="5803"/>
                  <a:pt x="20494" y="5805"/>
                </a:cubicBezTo>
                <a:cubicBezTo>
                  <a:pt x="20477" y="5807"/>
                  <a:pt x="20462" y="5795"/>
                  <a:pt x="20460" y="5779"/>
                </a:cubicBezTo>
                <a:cubicBezTo>
                  <a:pt x="20458" y="5762"/>
                  <a:pt x="20469" y="5747"/>
                  <a:pt x="20486" y="5745"/>
                </a:cubicBezTo>
                <a:cubicBezTo>
                  <a:pt x="20486" y="5745"/>
                  <a:pt x="20486" y="5745"/>
                  <a:pt x="20486" y="5745"/>
                </a:cubicBezTo>
                <a:cubicBezTo>
                  <a:pt x="20502" y="5743"/>
                  <a:pt x="20517" y="5755"/>
                  <a:pt x="20520" y="5771"/>
                </a:cubicBezTo>
                <a:close/>
                <a:moveTo>
                  <a:pt x="18252" y="7137"/>
                </a:moveTo>
                <a:cubicBezTo>
                  <a:pt x="18263" y="7149"/>
                  <a:pt x="18262" y="7168"/>
                  <a:pt x="18250" y="7179"/>
                </a:cubicBezTo>
                <a:cubicBezTo>
                  <a:pt x="18238" y="7190"/>
                  <a:pt x="18219" y="7190"/>
                  <a:pt x="18208" y="7178"/>
                </a:cubicBezTo>
                <a:cubicBezTo>
                  <a:pt x="18196" y="7166"/>
                  <a:pt x="18197" y="7147"/>
                  <a:pt x="18209" y="7135"/>
                </a:cubicBezTo>
                <a:cubicBezTo>
                  <a:pt x="18209" y="7135"/>
                  <a:pt x="18209" y="7135"/>
                  <a:pt x="18209" y="7135"/>
                </a:cubicBezTo>
                <a:cubicBezTo>
                  <a:pt x="18221" y="7124"/>
                  <a:pt x="18240" y="7125"/>
                  <a:pt x="18252" y="7137"/>
                </a:cubicBezTo>
                <a:close/>
                <a:moveTo>
                  <a:pt x="17683" y="7593"/>
                </a:moveTo>
                <a:cubicBezTo>
                  <a:pt x="17692" y="7607"/>
                  <a:pt x="17688" y="7626"/>
                  <a:pt x="17674" y="7635"/>
                </a:cubicBezTo>
                <a:cubicBezTo>
                  <a:pt x="17660" y="7644"/>
                  <a:pt x="17642" y="7640"/>
                  <a:pt x="17633" y="7626"/>
                </a:cubicBezTo>
                <a:cubicBezTo>
                  <a:pt x="17623" y="7612"/>
                  <a:pt x="17627" y="7594"/>
                  <a:pt x="17641" y="7585"/>
                </a:cubicBezTo>
                <a:cubicBezTo>
                  <a:pt x="17641" y="7585"/>
                  <a:pt x="17641" y="7585"/>
                  <a:pt x="17641" y="7585"/>
                </a:cubicBezTo>
                <a:cubicBezTo>
                  <a:pt x="17655" y="7575"/>
                  <a:pt x="17674" y="7579"/>
                  <a:pt x="17683" y="7593"/>
                </a:cubicBezTo>
                <a:close/>
                <a:moveTo>
                  <a:pt x="17528" y="7691"/>
                </a:moveTo>
                <a:cubicBezTo>
                  <a:pt x="17537" y="7705"/>
                  <a:pt x="17532" y="7723"/>
                  <a:pt x="17518" y="7732"/>
                </a:cubicBezTo>
                <a:cubicBezTo>
                  <a:pt x="17518" y="7732"/>
                  <a:pt x="17518" y="7732"/>
                  <a:pt x="17518" y="7732"/>
                </a:cubicBezTo>
                <a:cubicBezTo>
                  <a:pt x="17503" y="7740"/>
                  <a:pt x="17485" y="7735"/>
                  <a:pt x="17477" y="7721"/>
                </a:cubicBezTo>
                <a:cubicBezTo>
                  <a:pt x="17468" y="7707"/>
                  <a:pt x="17473" y="7688"/>
                  <a:pt x="17487" y="7680"/>
                </a:cubicBezTo>
                <a:cubicBezTo>
                  <a:pt x="17487" y="7680"/>
                  <a:pt x="17487" y="7680"/>
                  <a:pt x="17487" y="7680"/>
                </a:cubicBezTo>
                <a:cubicBezTo>
                  <a:pt x="17502" y="7671"/>
                  <a:pt x="17520" y="7676"/>
                  <a:pt x="17528" y="7691"/>
                </a:cubicBezTo>
                <a:close/>
                <a:moveTo>
                  <a:pt x="17205" y="7860"/>
                </a:moveTo>
                <a:cubicBezTo>
                  <a:pt x="17212" y="7875"/>
                  <a:pt x="17205" y="7893"/>
                  <a:pt x="17190" y="7900"/>
                </a:cubicBezTo>
                <a:cubicBezTo>
                  <a:pt x="17175" y="7906"/>
                  <a:pt x="17157" y="7899"/>
                  <a:pt x="17150" y="7884"/>
                </a:cubicBezTo>
                <a:cubicBezTo>
                  <a:pt x="17144" y="7869"/>
                  <a:pt x="17150" y="7851"/>
                  <a:pt x="17166" y="7845"/>
                </a:cubicBezTo>
                <a:cubicBezTo>
                  <a:pt x="17181" y="7838"/>
                  <a:pt x="17198" y="7845"/>
                  <a:pt x="17205" y="7860"/>
                </a:cubicBezTo>
                <a:close/>
                <a:moveTo>
                  <a:pt x="17369" y="7780"/>
                </a:moveTo>
                <a:cubicBezTo>
                  <a:pt x="17377" y="7795"/>
                  <a:pt x="17371" y="7813"/>
                  <a:pt x="17356" y="7820"/>
                </a:cubicBezTo>
                <a:cubicBezTo>
                  <a:pt x="17356" y="7820"/>
                  <a:pt x="17356" y="7820"/>
                  <a:pt x="17356" y="7820"/>
                </a:cubicBezTo>
                <a:cubicBezTo>
                  <a:pt x="17341" y="7828"/>
                  <a:pt x="17323" y="7822"/>
                  <a:pt x="17316" y="7807"/>
                </a:cubicBezTo>
                <a:cubicBezTo>
                  <a:pt x="17308" y="7792"/>
                  <a:pt x="17314" y="7774"/>
                  <a:pt x="17329" y="7767"/>
                </a:cubicBezTo>
                <a:cubicBezTo>
                  <a:pt x="17329" y="7767"/>
                  <a:pt x="17329" y="7767"/>
                  <a:pt x="17329" y="7767"/>
                </a:cubicBezTo>
                <a:cubicBezTo>
                  <a:pt x="17343" y="7759"/>
                  <a:pt x="17362" y="7765"/>
                  <a:pt x="17369" y="7780"/>
                </a:cubicBezTo>
                <a:close/>
                <a:moveTo>
                  <a:pt x="16864" y="7990"/>
                </a:moveTo>
                <a:cubicBezTo>
                  <a:pt x="16869" y="8006"/>
                  <a:pt x="16860" y="8023"/>
                  <a:pt x="16844" y="8028"/>
                </a:cubicBezTo>
                <a:cubicBezTo>
                  <a:pt x="16844" y="8028"/>
                  <a:pt x="16844" y="8028"/>
                  <a:pt x="16844" y="8028"/>
                </a:cubicBezTo>
                <a:cubicBezTo>
                  <a:pt x="16828" y="8032"/>
                  <a:pt x="16812" y="8023"/>
                  <a:pt x="16807" y="8007"/>
                </a:cubicBezTo>
                <a:cubicBezTo>
                  <a:pt x="16802" y="7991"/>
                  <a:pt x="16811" y="7975"/>
                  <a:pt x="16827" y="7970"/>
                </a:cubicBezTo>
                <a:cubicBezTo>
                  <a:pt x="16827" y="7970"/>
                  <a:pt x="16827" y="7970"/>
                  <a:pt x="16827" y="7970"/>
                </a:cubicBezTo>
                <a:cubicBezTo>
                  <a:pt x="16843" y="7965"/>
                  <a:pt x="16860" y="7974"/>
                  <a:pt x="16864" y="7990"/>
                </a:cubicBezTo>
                <a:close/>
                <a:moveTo>
                  <a:pt x="17037" y="7930"/>
                </a:moveTo>
                <a:cubicBezTo>
                  <a:pt x="17043" y="7946"/>
                  <a:pt x="17035" y="7963"/>
                  <a:pt x="17019" y="7969"/>
                </a:cubicBezTo>
                <a:cubicBezTo>
                  <a:pt x="17019" y="7969"/>
                  <a:pt x="17019" y="7969"/>
                  <a:pt x="17019" y="7969"/>
                </a:cubicBezTo>
                <a:cubicBezTo>
                  <a:pt x="17004" y="7975"/>
                  <a:pt x="16986" y="7967"/>
                  <a:pt x="16980" y="7951"/>
                </a:cubicBezTo>
                <a:cubicBezTo>
                  <a:pt x="16975" y="7936"/>
                  <a:pt x="16983" y="7918"/>
                  <a:pt x="16998" y="7913"/>
                </a:cubicBezTo>
                <a:cubicBezTo>
                  <a:pt x="16998" y="7913"/>
                  <a:pt x="16998" y="7913"/>
                  <a:pt x="16998" y="7913"/>
                </a:cubicBezTo>
                <a:cubicBezTo>
                  <a:pt x="17014" y="7907"/>
                  <a:pt x="17031" y="7915"/>
                  <a:pt x="17037" y="7930"/>
                </a:cubicBezTo>
                <a:close/>
                <a:moveTo>
                  <a:pt x="17826" y="7530"/>
                </a:moveTo>
                <a:cubicBezTo>
                  <a:pt x="17826" y="7530"/>
                  <a:pt x="17826" y="7530"/>
                  <a:pt x="17826" y="7530"/>
                </a:cubicBezTo>
                <a:cubicBezTo>
                  <a:pt x="17812" y="7540"/>
                  <a:pt x="17793" y="7537"/>
                  <a:pt x="17784" y="7524"/>
                </a:cubicBezTo>
                <a:cubicBezTo>
                  <a:pt x="17774" y="7510"/>
                  <a:pt x="17777" y="7491"/>
                  <a:pt x="17790" y="7482"/>
                </a:cubicBezTo>
                <a:cubicBezTo>
                  <a:pt x="17790" y="7482"/>
                  <a:pt x="17790" y="7482"/>
                  <a:pt x="17790" y="7482"/>
                </a:cubicBezTo>
                <a:cubicBezTo>
                  <a:pt x="17804" y="7472"/>
                  <a:pt x="17823" y="7475"/>
                  <a:pt x="17832" y="7488"/>
                </a:cubicBezTo>
                <a:cubicBezTo>
                  <a:pt x="17842" y="7502"/>
                  <a:pt x="17839" y="7521"/>
                  <a:pt x="17826" y="7530"/>
                </a:cubicBezTo>
                <a:close/>
                <a:moveTo>
                  <a:pt x="18382" y="7009"/>
                </a:moveTo>
                <a:cubicBezTo>
                  <a:pt x="18394" y="7021"/>
                  <a:pt x="18394" y="7040"/>
                  <a:pt x="18382" y="7051"/>
                </a:cubicBezTo>
                <a:cubicBezTo>
                  <a:pt x="18370" y="7063"/>
                  <a:pt x="18351" y="7063"/>
                  <a:pt x="18340" y="7052"/>
                </a:cubicBezTo>
                <a:cubicBezTo>
                  <a:pt x="18328" y="7040"/>
                  <a:pt x="18328" y="7021"/>
                  <a:pt x="18340" y="7009"/>
                </a:cubicBezTo>
                <a:cubicBezTo>
                  <a:pt x="18351" y="6997"/>
                  <a:pt x="18370" y="6997"/>
                  <a:pt x="18382" y="7009"/>
                </a:cubicBezTo>
                <a:close/>
                <a:moveTo>
                  <a:pt x="16688" y="8039"/>
                </a:moveTo>
                <a:cubicBezTo>
                  <a:pt x="16692" y="8055"/>
                  <a:pt x="16682" y="8071"/>
                  <a:pt x="16666" y="8074"/>
                </a:cubicBezTo>
                <a:cubicBezTo>
                  <a:pt x="16649" y="8078"/>
                  <a:pt x="16633" y="8068"/>
                  <a:pt x="16630" y="8052"/>
                </a:cubicBezTo>
                <a:cubicBezTo>
                  <a:pt x="16626" y="8036"/>
                  <a:pt x="16636" y="8020"/>
                  <a:pt x="16652" y="8016"/>
                </a:cubicBezTo>
                <a:cubicBezTo>
                  <a:pt x="16652" y="8016"/>
                  <a:pt x="16652" y="8016"/>
                  <a:pt x="16652" y="8016"/>
                </a:cubicBezTo>
                <a:cubicBezTo>
                  <a:pt x="16669" y="8012"/>
                  <a:pt x="16685" y="8022"/>
                  <a:pt x="16688" y="8039"/>
                </a:cubicBezTo>
                <a:close/>
                <a:moveTo>
                  <a:pt x="18113" y="7302"/>
                </a:moveTo>
                <a:cubicBezTo>
                  <a:pt x="18114" y="7302"/>
                  <a:pt x="18114" y="7302"/>
                  <a:pt x="18114" y="7302"/>
                </a:cubicBezTo>
                <a:cubicBezTo>
                  <a:pt x="18101" y="7313"/>
                  <a:pt x="18082" y="7311"/>
                  <a:pt x="18071" y="7299"/>
                </a:cubicBezTo>
                <a:cubicBezTo>
                  <a:pt x="18060" y="7286"/>
                  <a:pt x="18062" y="7267"/>
                  <a:pt x="18074" y="7256"/>
                </a:cubicBezTo>
                <a:cubicBezTo>
                  <a:pt x="18074" y="7256"/>
                  <a:pt x="18074" y="7256"/>
                  <a:pt x="18074" y="7256"/>
                </a:cubicBezTo>
                <a:cubicBezTo>
                  <a:pt x="18087" y="7246"/>
                  <a:pt x="18106" y="7247"/>
                  <a:pt x="18117" y="7260"/>
                </a:cubicBezTo>
                <a:cubicBezTo>
                  <a:pt x="18127" y="7272"/>
                  <a:pt x="18126" y="7291"/>
                  <a:pt x="18113" y="7302"/>
                </a:cubicBezTo>
                <a:close/>
                <a:moveTo>
                  <a:pt x="17977" y="7377"/>
                </a:moveTo>
                <a:cubicBezTo>
                  <a:pt x="17987" y="7390"/>
                  <a:pt x="17985" y="7409"/>
                  <a:pt x="17972" y="7419"/>
                </a:cubicBezTo>
                <a:cubicBezTo>
                  <a:pt x="17972" y="7419"/>
                  <a:pt x="17972" y="7419"/>
                  <a:pt x="17972" y="7419"/>
                </a:cubicBezTo>
                <a:cubicBezTo>
                  <a:pt x="17959" y="7429"/>
                  <a:pt x="17940" y="7427"/>
                  <a:pt x="17930" y="7414"/>
                </a:cubicBezTo>
                <a:cubicBezTo>
                  <a:pt x="17920" y="7401"/>
                  <a:pt x="17922" y="7382"/>
                  <a:pt x="17935" y="7372"/>
                </a:cubicBezTo>
                <a:cubicBezTo>
                  <a:pt x="17935" y="7372"/>
                  <a:pt x="17935" y="7372"/>
                  <a:pt x="17935" y="7372"/>
                </a:cubicBezTo>
                <a:cubicBezTo>
                  <a:pt x="17948" y="7362"/>
                  <a:pt x="17967" y="7364"/>
                  <a:pt x="17977" y="7377"/>
                </a:cubicBezTo>
                <a:close/>
                <a:moveTo>
                  <a:pt x="18509" y="6878"/>
                </a:moveTo>
                <a:cubicBezTo>
                  <a:pt x="18515" y="6883"/>
                  <a:pt x="18518" y="6891"/>
                  <a:pt x="18518" y="6899"/>
                </a:cubicBezTo>
                <a:cubicBezTo>
                  <a:pt x="18518" y="6907"/>
                  <a:pt x="18515" y="6915"/>
                  <a:pt x="18509" y="6920"/>
                </a:cubicBezTo>
                <a:cubicBezTo>
                  <a:pt x="18503" y="6926"/>
                  <a:pt x="18496" y="6929"/>
                  <a:pt x="18488" y="6929"/>
                </a:cubicBezTo>
                <a:cubicBezTo>
                  <a:pt x="18480" y="6929"/>
                  <a:pt x="18472" y="6926"/>
                  <a:pt x="18467" y="6920"/>
                </a:cubicBezTo>
                <a:cubicBezTo>
                  <a:pt x="18461" y="6915"/>
                  <a:pt x="18458" y="6907"/>
                  <a:pt x="18458" y="6899"/>
                </a:cubicBezTo>
                <a:cubicBezTo>
                  <a:pt x="18458" y="6891"/>
                  <a:pt x="18461" y="6883"/>
                  <a:pt x="18467" y="6878"/>
                </a:cubicBezTo>
                <a:cubicBezTo>
                  <a:pt x="18472" y="6872"/>
                  <a:pt x="18480" y="6869"/>
                  <a:pt x="18488" y="6869"/>
                </a:cubicBezTo>
                <a:cubicBezTo>
                  <a:pt x="18496" y="6869"/>
                  <a:pt x="18503" y="6872"/>
                  <a:pt x="18509" y="6878"/>
                </a:cubicBezTo>
                <a:close/>
              </a:path>
            </a:pathLst>
          </a:custGeom>
          <a:solidFill>
            <a:srgbClr val="E633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85CCAD2A-F89E-4E7A-BEC5-9F5F97C28F1C}"/>
              </a:ext>
            </a:extLst>
          </p:cNvPr>
          <p:cNvSpPr>
            <a:spLocks/>
          </p:cNvSpPr>
          <p:nvPr userDrawn="1"/>
        </p:nvSpPr>
        <p:spPr bwMode="gray">
          <a:xfrm>
            <a:off x="11239500" y="6445250"/>
            <a:ext cx="647700" cy="104775"/>
          </a:xfrm>
          <a:custGeom>
            <a:avLst/>
            <a:gdLst>
              <a:gd name="T0" fmla="*/ 62 w 2041"/>
              <a:gd name="T1" fmla="*/ 31 h 333"/>
              <a:gd name="T2" fmla="*/ 43 w 2041"/>
              <a:gd name="T3" fmla="*/ 179 h 333"/>
              <a:gd name="T4" fmla="*/ 0 w 2041"/>
              <a:gd name="T5" fmla="*/ 310 h 333"/>
              <a:gd name="T6" fmla="*/ 63 w 2041"/>
              <a:gd name="T7" fmla="*/ 333 h 333"/>
              <a:gd name="T8" fmla="*/ 86 w 2041"/>
              <a:gd name="T9" fmla="*/ 262 h 333"/>
              <a:gd name="T10" fmla="*/ 272 w 2041"/>
              <a:gd name="T11" fmla="*/ 235 h 333"/>
              <a:gd name="T12" fmla="*/ 294 w 2041"/>
              <a:gd name="T13" fmla="*/ 333 h 333"/>
              <a:gd name="T14" fmla="*/ 357 w 2041"/>
              <a:gd name="T15" fmla="*/ 310 h 333"/>
              <a:gd name="T16" fmla="*/ 334 w 2041"/>
              <a:gd name="T17" fmla="*/ 0 h 333"/>
              <a:gd name="T18" fmla="*/ 124 w 2041"/>
              <a:gd name="T19" fmla="*/ 149 h 333"/>
              <a:gd name="T20" fmla="*/ 124 w 2041"/>
              <a:gd name="T21" fmla="*/ 73 h 333"/>
              <a:gd name="T22" fmla="*/ 272 w 2041"/>
              <a:gd name="T23" fmla="*/ 157 h 333"/>
              <a:gd name="T24" fmla="*/ 1113 w 2041"/>
              <a:gd name="T25" fmla="*/ 0 h 333"/>
              <a:gd name="T26" fmla="*/ 894 w 2041"/>
              <a:gd name="T27" fmla="*/ 22 h 333"/>
              <a:gd name="T28" fmla="*/ 917 w 2041"/>
              <a:gd name="T29" fmla="*/ 333 h 333"/>
              <a:gd name="T30" fmla="*/ 1239 w 2041"/>
              <a:gd name="T31" fmla="*/ 231 h 333"/>
              <a:gd name="T32" fmla="*/ 965 w 2041"/>
              <a:gd name="T33" fmla="*/ 66 h 333"/>
              <a:gd name="T34" fmla="*/ 1143 w 2041"/>
              <a:gd name="T35" fmla="*/ 103 h 333"/>
              <a:gd name="T36" fmla="*/ 965 w 2041"/>
              <a:gd name="T37" fmla="*/ 139 h 333"/>
              <a:gd name="T38" fmla="*/ 1126 w 2041"/>
              <a:gd name="T39" fmla="*/ 266 h 333"/>
              <a:gd name="T40" fmla="*/ 1126 w 2041"/>
              <a:gd name="T41" fmla="*/ 194 h 333"/>
              <a:gd name="T42" fmla="*/ 1151 w 2041"/>
              <a:gd name="T43" fmla="*/ 256 h 333"/>
              <a:gd name="T44" fmla="*/ 2034 w 2041"/>
              <a:gd name="T45" fmla="*/ 327 h 333"/>
              <a:gd name="T46" fmla="*/ 1763 w 2041"/>
              <a:gd name="T47" fmla="*/ 327 h 333"/>
              <a:gd name="T48" fmla="*/ 1763 w 2041"/>
              <a:gd name="T49" fmla="*/ 262 h 333"/>
              <a:gd name="T50" fmla="*/ 1781 w 2041"/>
              <a:gd name="T51" fmla="*/ 73 h 333"/>
              <a:gd name="T52" fmla="*/ 1756 w 2041"/>
              <a:gd name="T53" fmla="*/ 50 h 333"/>
              <a:gd name="T54" fmla="*/ 1780 w 2041"/>
              <a:gd name="T55" fmla="*/ 0 h 333"/>
              <a:gd name="T56" fmla="*/ 1865 w 2041"/>
              <a:gd name="T57" fmla="*/ 23 h 333"/>
              <a:gd name="T58" fmla="*/ 2034 w 2041"/>
              <a:gd name="T59" fmla="*/ 262 h 333"/>
              <a:gd name="T60" fmla="*/ 1635 w 2041"/>
              <a:gd name="T61" fmla="*/ 37 h 333"/>
              <a:gd name="T62" fmla="*/ 1614 w 2041"/>
              <a:gd name="T63" fmla="*/ 87 h 333"/>
              <a:gd name="T64" fmla="*/ 1423 w 2041"/>
              <a:gd name="T65" fmla="*/ 111 h 333"/>
              <a:gd name="T66" fmla="*/ 1629 w 2041"/>
              <a:gd name="T67" fmla="*/ 137 h 333"/>
              <a:gd name="T68" fmla="*/ 1629 w 2041"/>
              <a:gd name="T69" fmla="*/ 196 h 333"/>
              <a:gd name="T70" fmla="*/ 1423 w 2041"/>
              <a:gd name="T71" fmla="*/ 222 h 333"/>
              <a:gd name="T72" fmla="*/ 1614 w 2041"/>
              <a:gd name="T73" fmla="*/ 247 h 333"/>
              <a:gd name="T74" fmla="*/ 1635 w 2041"/>
              <a:gd name="T75" fmla="*/ 296 h 333"/>
              <a:gd name="T76" fmla="*/ 1443 w 2041"/>
              <a:gd name="T77" fmla="*/ 316 h 333"/>
              <a:gd name="T78" fmla="*/ 1345 w 2041"/>
              <a:gd name="T79" fmla="*/ 111 h 333"/>
              <a:gd name="T80" fmla="*/ 1614 w 2041"/>
              <a:gd name="T81" fmla="*/ 17 h 333"/>
              <a:gd name="T82" fmla="*/ 771 w 2041"/>
              <a:gd name="T83" fmla="*/ 111 h 333"/>
              <a:gd name="T84" fmla="*/ 673 w 2041"/>
              <a:gd name="T85" fmla="*/ 316 h 333"/>
              <a:gd name="T86" fmla="*/ 481 w 2041"/>
              <a:gd name="T87" fmla="*/ 296 h 333"/>
              <a:gd name="T88" fmla="*/ 502 w 2041"/>
              <a:gd name="T89" fmla="*/ 247 h 333"/>
              <a:gd name="T90" fmla="*/ 693 w 2041"/>
              <a:gd name="T91" fmla="*/ 222 h 333"/>
              <a:gd name="T92" fmla="*/ 487 w 2041"/>
              <a:gd name="T93" fmla="*/ 196 h 333"/>
              <a:gd name="T94" fmla="*/ 487 w 2041"/>
              <a:gd name="T95" fmla="*/ 137 h 333"/>
              <a:gd name="T96" fmla="*/ 693 w 2041"/>
              <a:gd name="T97" fmla="*/ 111 h 333"/>
              <a:gd name="T98" fmla="*/ 502 w 2041"/>
              <a:gd name="T99" fmla="*/ 87 h 333"/>
              <a:gd name="T100" fmla="*/ 481 w 2041"/>
              <a:gd name="T101" fmla="*/ 37 h 333"/>
              <a:gd name="T102" fmla="*/ 673 w 2041"/>
              <a:gd name="T103" fmla="*/ 17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041" h="333">
                <a:moveTo>
                  <a:pt x="334" y="0"/>
                </a:moveTo>
                <a:cubicBezTo>
                  <a:pt x="139" y="0"/>
                  <a:pt x="139" y="0"/>
                  <a:pt x="139" y="0"/>
                </a:cubicBezTo>
                <a:cubicBezTo>
                  <a:pt x="109" y="0"/>
                  <a:pt x="84" y="10"/>
                  <a:pt x="62" y="31"/>
                </a:cubicBezTo>
                <a:cubicBezTo>
                  <a:pt x="41" y="51"/>
                  <a:pt x="30" y="76"/>
                  <a:pt x="30" y="105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30" y="147"/>
                  <a:pt x="35" y="163"/>
                  <a:pt x="43" y="179"/>
                </a:cubicBezTo>
                <a:cubicBezTo>
                  <a:pt x="28" y="188"/>
                  <a:pt x="17" y="198"/>
                  <a:pt x="11" y="208"/>
                </a:cubicBezTo>
                <a:cubicBezTo>
                  <a:pt x="4" y="221"/>
                  <a:pt x="0" y="239"/>
                  <a:pt x="0" y="262"/>
                </a:cubicBezTo>
                <a:cubicBezTo>
                  <a:pt x="0" y="310"/>
                  <a:pt x="0" y="310"/>
                  <a:pt x="0" y="310"/>
                </a:cubicBezTo>
                <a:cubicBezTo>
                  <a:pt x="0" y="317"/>
                  <a:pt x="2" y="322"/>
                  <a:pt x="7" y="327"/>
                </a:cubicBezTo>
                <a:cubicBezTo>
                  <a:pt x="12" y="331"/>
                  <a:pt x="17" y="333"/>
                  <a:pt x="23" y="333"/>
                </a:cubicBezTo>
                <a:cubicBezTo>
                  <a:pt x="63" y="333"/>
                  <a:pt x="63" y="333"/>
                  <a:pt x="63" y="333"/>
                </a:cubicBezTo>
                <a:cubicBezTo>
                  <a:pt x="69" y="333"/>
                  <a:pt x="75" y="331"/>
                  <a:pt x="79" y="327"/>
                </a:cubicBezTo>
                <a:cubicBezTo>
                  <a:pt x="84" y="322"/>
                  <a:pt x="86" y="317"/>
                  <a:pt x="86" y="310"/>
                </a:cubicBezTo>
                <a:cubicBezTo>
                  <a:pt x="86" y="262"/>
                  <a:pt x="86" y="262"/>
                  <a:pt x="86" y="262"/>
                </a:cubicBezTo>
                <a:cubicBezTo>
                  <a:pt x="86" y="254"/>
                  <a:pt x="89" y="248"/>
                  <a:pt x="93" y="243"/>
                </a:cubicBezTo>
                <a:cubicBezTo>
                  <a:pt x="98" y="238"/>
                  <a:pt x="103" y="235"/>
                  <a:pt x="109" y="235"/>
                </a:cubicBezTo>
                <a:cubicBezTo>
                  <a:pt x="272" y="235"/>
                  <a:pt x="272" y="235"/>
                  <a:pt x="272" y="235"/>
                </a:cubicBezTo>
                <a:cubicBezTo>
                  <a:pt x="272" y="310"/>
                  <a:pt x="272" y="310"/>
                  <a:pt x="272" y="310"/>
                </a:cubicBezTo>
                <a:cubicBezTo>
                  <a:pt x="272" y="317"/>
                  <a:pt x="274" y="322"/>
                  <a:pt x="278" y="327"/>
                </a:cubicBezTo>
                <a:cubicBezTo>
                  <a:pt x="283" y="331"/>
                  <a:pt x="288" y="333"/>
                  <a:pt x="294" y="333"/>
                </a:cubicBezTo>
                <a:cubicBezTo>
                  <a:pt x="334" y="333"/>
                  <a:pt x="334" y="333"/>
                  <a:pt x="334" y="333"/>
                </a:cubicBezTo>
                <a:cubicBezTo>
                  <a:pt x="340" y="333"/>
                  <a:pt x="346" y="331"/>
                  <a:pt x="350" y="327"/>
                </a:cubicBezTo>
                <a:cubicBezTo>
                  <a:pt x="355" y="322"/>
                  <a:pt x="357" y="317"/>
                  <a:pt x="357" y="310"/>
                </a:cubicBezTo>
                <a:cubicBezTo>
                  <a:pt x="357" y="23"/>
                  <a:pt x="357" y="23"/>
                  <a:pt x="357" y="23"/>
                </a:cubicBezTo>
                <a:cubicBezTo>
                  <a:pt x="357" y="16"/>
                  <a:pt x="355" y="11"/>
                  <a:pt x="350" y="7"/>
                </a:cubicBezTo>
                <a:cubicBezTo>
                  <a:pt x="346" y="2"/>
                  <a:pt x="340" y="0"/>
                  <a:pt x="334" y="0"/>
                </a:cubicBezTo>
                <a:close/>
                <a:moveTo>
                  <a:pt x="272" y="157"/>
                </a:moveTo>
                <a:cubicBezTo>
                  <a:pt x="139" y="157"/>
                  <a:pt x="139" y="157"/>
                  <a:pt x="139" y="157"/>
                </a:cubicBezTo>
                <a:cubicBezTo>
                  <a:pt x="134" y="157"/>
                  <a:pt x="128" y="154"/>
                  <a:pt x="124" y="149"/>
                </a:cubicBezTo>
                <a:cubicBezTo>
                  <a:pt x="119" y="144"/>
                  <a:pt x="117" y="138"/>
                  <a:pt x="117" y="130"/>
                </a:cubicBezTo>
                <a:cubicBezTo>
                  <a:pt x="117" y="93"/>
                  <a:pt x="117" y="93"/>
                  <a:pt x="117" y="93"/>
                </a:cubicBezTo>
                <a:cubicBezTo>
                  <a:pt x="117" y="85"/>
                  <a:pt x="119" y="78"/>
                  <a:pt x="124" y="73"/>
                </a:cubicBezTo>
                <a:cubicBezTo>
                  <a:pt x="128" y="68"/>
                  <a:pt x="134" y="65"/>
                  <a:pt x="139" y="65"/>
                </a:cubicBezTo>
                <a:cubicBezTo>
                  <a:pt x="272" y="65"/>
                  <a:pt x="272" y="65"/>
                  <a:pt x="272" y="65"/>
                </a:cubicBezTo>
                <a:lnTo>
                  <a:pt x="272" y="157"/>
                </a:lnTo>
                <a:close/>
                <a:moveTo>
                  <a:pt x="1222" y="102"/>
                </a:moveTo>
                <a:cubicBezTo>
                  <a:pt x="1222" y="74"/>
                  <a:pt x="1212" y="50"/>
                  <a:pt x="1190" y="30"/>
                </a:cubicBezTo>
                <a:cubicBezTo>
                  <a:pt x="1169" y="10"/>
                  <a:pt x="1143" y="0"/>
                  <a:pt x="1113" y="0"/>
                </a:cubicBezTo>
                <a:cubicBezTo>
                  <a:pt x="917" y="0"/>
                  <a:pt x="917" y="0"/>
                  <a:pt x="917" y="0"/>
                </a:cubicBezTo>
                <a:cubicBezTo>
                  <a:pt x="911" y="0"/>
                  <a:pt x="905" y="2"/>
                  <a:pt x="901" y="7"/>
                </a:cubicBezTo>
                <a:cubicBezTo>
                  <a:pt x="896" y="11"/>
                  <a:pt x="894" y="16"/>
                  <a:pt x="894" y="22"/>
                </a:cubicBezTo>
                <a:cubicBezTo>
                  <a:pt x="894" y="311"/>
                  <a:pt x="894" y="311"/>
                  <a:pt x="894" y="311"/>
                </a:cubicBezTo>
                <a:cubicBezTo>
                  <a:pt x="894" y="317"/>
                  <a:pt x="896" y="322"/>
                  <a:pt x="901" y="327"/>
                </a:cubicBezTo>
                <a:cubicBezTo>
                  <a:pt x="905" y="331"/>
                  <a:pt x="911" y="333"/>
                  <a:pt x="917" y="333"/>
                </a:cubicBezTo>
                <a:cubicBezTo>
                  <a:pt x="1130" y="333"/>
                  <a:pt x="1130" y="333"/>
                  <a:pt x="1130" y="333"/>
                </a:cubicBezTo>
                <a:cubicBezTo>
                  <a:pt x="1160" y="333"/>
                  <a:pt x="1186" y="323"/>
                  <a:pt x="1207" y="303"/>
                </a:cubicBezTo>
                <a:cubicBezTo>
                  <a:pt x="1229" y="283"/>
                  <a:pt x="1239" y="259"/>
                  <a:pt x="1239" y="231"/>
                </a:cubicBezTo>
                <a:cubicBezTo>
                  <a:pt x="1239" y="202"/>
                  <a:pt x="1228" y="177"/>
                  <a:pt x="1205" y="157"/>
                </a:cubicBezTo>
                <a:cubicBezTo>
                  <a:pt x="1217" y="141"/>
                  <a:pt x="1222" y="122"/>
                  <a:pt x="1222" y="102"/>
                </a:cubicBezTo>
                <a:close/>
                <a:moveTo>
                  <a:pt x="965" y="66"/>
                </a:moveTo>
                <a:cubicBezTo>
                  <a:pt x="1109" y="66"/>
                  <a:pt x="1109" y="66"/>
                  <a:pt x="1109" y="66"/>
                </a:cubicBezTo>
                <a:cubicBezTo>
                  <a:pt x="1118" y="66"/>
                  <a:pt x="1126" y="70"/>
                  <a:pt x="1133" y="77"/>
                </a:cubicBezTo>
                <a:cubicBezTo>
                  <a:pt x="1140" y="84"/>
                  <a:pt x="1143" y="92"/>
                  <a:pt x="1143" y="103"/>
                </a:cubicBezTo>
                <a:cubicBezTo>
                  <a:pt x="1143" y="113"/>
                  <a:pt x="1140" y="122"/>
                  <a:pt x="1133" y="128"/>
                </a:cubicBezTo>
                <a:cubicBezTo>
                  <a:pt x="1126" y="135"/>
                  <a:pt x="1118" y="139"/>
                  <a:pt x="1109" y="139"/>
                </a:cubicBezTo>
                <a:cubicBezTo>
                  <a:pt x="965" y="139"/>
                  <a:pt x="965" y="139"/>
                  <a:pt x="965" y="139"/>
                </a:cubicBezTo>
                <a:lnTo>
                  <a:pt x="965" y="66"/>
                </a:lnTo>
                <a:close/>
                <a:moveTo>
                  <a:pt x="1151" y="256"/>
                </a:moveTo>
                <a:cubicBezTo>
                  <a:pt x="1144" y="263"/>
                  <a:pt x="1136" y="266"/>
                  <a:pt x="1126" y="266"/>
                </a:cubicBezTo>
                <a:cubicBezTo>
                  <a:pt x="965" y="266"/>
                  <a:pt x="965" y="266"/>
                  <a:pt x="965" y="266"/>
                </a:cubicBezTo>
                <a:cubicBezTo>
                  <a:pt x="965" y="194"/>
                  <a:pt x="965" y="194"/>
                  <a:pt x="965" y="194"/>
                </a:cubicBezTo>
                <a:cubicBezTo>
                  <a:pt x="1126" y="194"/>
                  <a:pt x="1126" y="194"/>
                  <a:pt x="1126" y="194"/>
                </a:cubicBezTo>
                <a:cubicBezTo>
                  <a:pt x="1136" y="194"/>
                  <a:pt x="1144" y="198"/>
                  <a:pt x="1151" y="204"/>
                </a:cubicBezTo>
                <a:cubicBezTo>
                  <a:pt x="1157" y="211"/>
                  <a:pt x="1161" y="220"/>
                  <a:pt x="1161" y="230"/>
                </a:cubicBezTo>
                <a:cubicBezTo>
                  <a:pt x="1161" y="240"/>
                  <a:pt x="1157" y="249"/>
                  <a:pt x="1151" y="256"/>
                </a:cubicBezTo>
                <a:close/>
                <a:moveTo>
                  <a:pt x="2041" y="278"/>
                </a:moveTo>
                <a:cubicBezTo>
                  <a:pt x="2041" y="310"/>
                  <a:pt x="2041" y="310"/>
                  <a:pt x="2041" y="310"/>
                </a:cubicBezTo>
                <a:cubicBezTo>
                  <a:pt x="2041" y="317"/>
                  <a:pt x="2039" y="322"/>
                  <a:pt x="2034" y="327"/>
                </a:cubicBezTo>
                <a:cubicBezTo>
                  <a:pt x="2030" y="331"/>
                  <a:pt x="2024" y="333"/>
                  <a:pt x="2018" y="333"/>
                </a:cubicBezTo>
                <a:cubicBezTo>
                  <a:pt x="1780" y="333"/>
                  <a:pt x="1780" y="333"/>
                  <a:pt x="1780" y="333"/>
                </a:cubicBezTo>
                <a:cubicBezTo>
                  <a:pt x="1773" y="333"/>
                  <a:pt x="1768" y="331"/>
                  <a:pt x="1763" y="327"/>
                </a:cubicBezTo>
                <a:cubicBezTo>
                  <a:pt x="1759" y="322"/>
                  <a:pt x="1756" y="317"/>
                  <a:pt x="1756" y="310"/>
                </a:cubicBezTo>
                <a:cubicBezTo>
                  <a:pt x="1756" y="278"/>
                  <a:pt x="1756" y="278"/>
                  <a:pt x="1756" y="278"/>
                </a:cubicBezTo>
                <a:cubicBezTo>
                  <a:pt x="1756" y="272"/>
                  <a:pt x="1759" y="266"/>
                  <a:pt x="1763" y="262"/>
                </a:cubicBezTo>
                <a:cubicBezTo>
                  <a:pt x="1768" y="257"/>
                  <a:pt x="1773" y="255"/>
                  <a:pt x="1780" y="255"/>
                </a:cubicBezTo>
                <a:cubicBezTo>
                  <a:pt x="1781" y="255"/>
                  <a:pt x="1781" y="255"/>
                  <a:pt x="1781" y="255"/>
                </a:cubicBezTo>
                <a:cubicBezTo>
                  <a:pt x="1781" y="73"/>
                  <a:pt x="1781" y="73"/>
                  <a:pt x="1781" y="73"/>
                </a:cubicBezTo>
                <a:cubicBezTo>
                  <a:pt x="1780" y="73"/>
                  <a:pt x="1780" y="73"/>
                  <a:pt x="1780" y="73"/>
                </a:cubicBezTo>
                <a:cubicBezTo>
                  <a:pt x="1773" y="73"/>
                  <a:pt x="1768" y="71"/>
                  <a:pt x="1763" y="66"/>
                </a:cubicBezTo>
                <a:cubicBezTo>
                  <a:pt x="1759" y="62"/>
                  <a:pt x="1756" y="56"/>
                  <a:pt x="1756" y="50"/>
                </a:cubicBezTo>
                <a:cubicBezTo>
                  <a:pt x="1756" y="23"/>
                  <a:pt x="1756" y="23"/>
                  <a:pt x="1756" y="23"/>
                </a:cubicBezTo>
                <a:cubicBezTo>
                  <a:pt x="1756" y="16"/>
                  <a:pt x="1759" y="11"/>
                  <a:pt x="1763" y="7"/>
                </a:cubicBezTo>
                <a:cubicBezTo>
                  <a:pt x="1768" y="2"/>
                  <a:pt x="1773" y="0"/>
                  <a:pt x="1780" y="0"/>
                </a:cubicBezTo>
                <a:cubicBezTo>
                  <a:pt x="1842" y="0"/>
                  <a:pt x="1842" y="0"/>
                  <a:pt x="1842" y="0"/>
                </a:cubicBezTo>
                <a:cubicBezTo>
                  <a:pt x="1848" y="0"/>
                  <a:pt x="1853" y="2"/>
                  <a:pt x="1858" y="7"/>
                </a:cubicBezTo>
                <a:cubicBezTo>
                  <a:pt x="1863" y="11"/>
                  <a:pt x="1865" y="16"/>
                  <a:pt x="1865" y="23"/>
                </a:cubicBezTo>
                <a:cubicBezTo>
                  <a:pt x="1865" y="255"/>
                  <a:pt x="1865" y="255"/>
                  <a:pt x="1865" y="255"/>
                </a:cubicBezTo>
                <a:cubicBezTo>
                  <a:pt x="2018" y="255"/>
                  <a:pt x="2018" y="255"/>
                  <a:pt x="2018" y="255"/>
                </a:cubicBezTo>
                <a:cubicBezTo>
                  <a:pt x="2024" y="255"/>
                  <a:pt x="2030" y="257"/>
                  <a:pt x="2034" y="262"/>
                </a:cubicBezTo>
                <a:cubicBezTo>
                  <a:pt x="2039" y="266"/>
                  <a:pt x="2041" y="272"/>
                  <a:pt x="2041" y="278"/>
                </a:cubicBezTo>
                <a:close/>
                <a:moveTo>
                  <a:pt x="1629" y="23"/>
                </a:moveTo>
                <a:cubicBezTo>
                  <a:pt x="1633" y="27"/>
                  <a:pt x="1635" y="32"/>
                  <a:pt x="1635" y="37"/>
                </a:cubicBezTo>
                <a:cubicBezTo>
                  <a:pt x="1635" y="66"/>
                  <a:pt x="1635" y="66"/>
                  <a:pt x="1635" y="66"/>
                </a:cubicBezTo>
                <a:cubicBezTo>
                  <a:pt x="1635" y="72"/>
                  <a:pt x="1633" y="77"/>
                  <a:pt x="1629" y="81"/>
                </a:cubicBezTo>
                <a:cubicBezTo>
                  <a:pt x="1625" y="85"/>
                  <a:pt x="1620" y="87"/>
                  <a:pt x="1614" y="87"/>
                </a:cubicBezTo>
                <a:cubicBezTo>
                  <a:pt x="1443" y="87"/>
                  <a:pt x="1443" y="87"/>
                  <a:pt x="1443" y="87"/>
                </a:cubicBezTo>
                <a:cubicBezTo>
                  <a:pt x="1438" y="87"/>
                  <a:pt x="1433" y="89"/>
                  <a:pt x="1429" y="94"/>
                </a:cubicBezTo>
                <a:cubicBezTo>
                  <a:pt x="1425" y="98"/>
                  <a:pt x="1423" y="104"/>
                  <a:pt x="1423" y="111"/>
                </a:cubicBezTo>
                <a:cubicBezTo>
                  <a:pt x="1422" y="131"/>
                  <a:pt x="1422" y="131"/>
                  <a:pt x="1422" y="131"/>
                </a:cubicBezTo>
                <a:cubicBezTo>
                  <a:pt x="1614" y="131"/>
                  <a:pt x="1614" y="131"/>
                  <a:pt x="1614" y="131"/>
                </a:cubicBezTo>
                <a:cubicBezTo>
                  <a:pt x="1620" y="131"/>
                  <a:pt x="1625" y="133"/>
                  <a:pt x="1629" y="137"/>
                </a:cubicBezTo>
                <a:cubicBezTo>
                  <a:pt x="1633" y="141"/>
                  <a:pt x="1635" y="146"/>
                  <a:pt x="1635" y="152"/>
                </a:cubicBezTo>
                <a:cubicBezTo>
                  <a:pt x="1635" y="181"/>
                  <a:pt x="1635" y="181"/>
                  <a:pt x="1635" y="181"/>
                </a:cubicBezTo>
                <a:cubicBezTo>
                  <a:pt x="1635" y="187"/>
                  <a:pt x="1633" y="192"/>
                  <a:pt x="1629" y="196"/>
                </a:cubicBezTo>
                <a:cubicBezTo>
                  <a:pt x="1625" y="200"/>
                  <a:pt x="1620" y="201"/>
                  <a:pt x="1614" y="201"/>
                </a:cubicBezTo>
                <a:cubicBezTo>
                  <a:pt x="1422" y="201"/>
                  <a:pt x="1422" y="201"/>
                  <a:pt x="1422" y="201"/>
                </a:cubicBezTo>
                <a:cubicBezTo>
                  <a:pt x="1423" y="222"/>
                  <a:pt x="1423" y="222"/>
                  <a:pt x="1423" y="222"/>
                </a:cubicBezTo>
                <a:cubicBezTo>
                  <a:pt x="1423" y="229"/>
                  <a:pt x="1425" y="235"/>
                  <a:pt x="1429" y="240"/>
                </a:cubicBezTo>
                <a:cubicBezTo>
                  <a:pt x="1433" y="244"/>
                  <a:pt x="1438" y="247"/>
                  <a:pt x="1443" y="247"/>
                </a:cubicBezTo>
                <a:cubicBezTo>
                  <a:pt x="1614" y="247"/>
                  <a:pt x="1614" y="247"/>
                  <a:pt x="1614" y="247"/>
                </a:cubicBezTo>
                <a:cubicBezTo>
                  <a:pt x="1620" y="247"/>
                  <a:pt x="1625" y="249"/>
                  <a:pt x="1629" y="253"/>
                </a:cubicBezTo>
                <a:cubicBezTo>
                  <a:pt x="1633" y="257"/>
                  <a:pt x="1635" y="261"/>
                  <a:pt x="1635" y="267"/>
                </a:cubicBezTo>
                <a:cubicBezTo>
                  <a:pt x="1635" y="296"/>
                  <a:pt x="1635" y="296"/>
                  <a:pt x="1635" y="296"/>
                </a:cubicBezTo>
                <a:cubicBezTo>
                  <a:pt x="1635" y="302"/>
                  <a:pt x="1633" y="307"/>
                  <a:pt x="1629" y="311"/>
                </a:cubicBezTo>
                <a:cubicBezTo>
                  <a:pt x="1625" y="314"/>
                  <a:pt x="1620" y="316"/>
                  <a:pt x="1614" y="316"/>
                </a:cubicBezTo>
                <a:cubicBezTo>
                  <a:pt x="1443" y="316"/>
                  <a:pt x="1443" y="316"/>
                  <a:pt x="1443" y="316"/>
                </a:cubicBezTo>
                <a:cubicBezTo>
                  <a:pt x="1416" y="316"/>
                  <a:pt x="1393" y="307"/>
                  <a:pt x="1374" y="289"/>
                </a:cubicBezTo>
                <a:cubicBezTo>
                  <a:pt x="1355" y="270"/>
                  <a:pt x="1345" y="248"/>
                  <a:pt x="1345" y="222"/>
                </a:cubicBezTo>
                <a:cubicBezTo>
                  <a:pt x="1345" y="111"/>
                  <a:pt x="1345" y="111"/>
                  <a:pt x="1345" y="111"/>
                </a:cubicBezTo>
                <a:cubicBezTo>
                  <a:pt x="1345" y="85"/>
                  <a:pt x="1355" y="63"/>
                  <a:pt x="1374" y="44"/>
                </a:cubicBezTo>
                <a:cubicBezTo>
                  <a:pt x="1393" y="26"/>
                  <a:pt x="1416" y="17"/>
                  <a:pt x="1443" y="17"/>
                </a:cubicBezTo>
                <a:cubicBezTo>
                  <a:pt x="1614" y="17"/>
                  <a:pt x="1614" y="17"/>
                  <a:pt x="1614" y="17"/>
                </a:cubicBezTo>
                <a:cubicBezTo>
                  <a:pt x="1620" y="17"/>
                  <a:pt x="1625" y="19"/>
                  <a:pt x="1629" y="23"/>
                </a:cubicBezTo>
                <a:close/>
                <a:moveTo>
                  <a:pt x="742" y="44"/>
                </a:moveTo>
                <a:cubicBezTo>
                  <a:pt x="761" y="63"/>
                  <a:pt x="771" y="85"/>
                  <a:pt x="771" y="111"/>
                </a:cubicBezTo>
                <a:cubicBezTo>
                  <a:pt x="771" y="222"/>
                  <a:pt x="771" y="222"/>
                  <a:pt x="771" y="222"/>
                </a:cubicBezTo>
                <a:cubicBezTo>
                  <a:pt x="771" y="248"/>
                  <a:pt x="761" y="270"/>
                  <a:pt x="742" y="289"/>
                </a:cubicBezTo>
                <a:cubicBezTo>
                  <a:pt x="723" y="307"/>
                  <a:pt x="700" y="316"/>
                  <a:pt x="673" y="316"/>
                </a:cubicBezTo>
                <a:cubicBezTo>
                  <a:pt x="502" y="316"/>
                  <a:pt x="502" y="316"/>
                  <a:pt x="502" y="316"/>
                </a:cubicBezTo>
                <a:cubicBezTo>
                  <a:pt x="496" y="316"/>
                  <a:pt x="491" y="314"/>
                  <a:pt x="487" y="311"/>
                </a:cubicBezTo>
                <a:cubicBezTo>
                  <a:pt x="483" y="307"/>
                  <a:pt x="481" y="302"/>
                  <a:pt x="481" y="296"/>
                </a:cubicBezTo>
                <a:cubicBezTo>
                  <a:pt x="481" y="267"/>
                  <a:pt x="481" y="267"/>
                  <a:pt x="481" y="267"/>
                </a:cubicBezTo>
                <a:cubicBezTo>
                  <a:pt x="481" y="261"/>
                  <a:pt x="483" y="257"/>
                  <a:pt x="487" y="253"/>
                </a:cubicBezTo>
                <a:cubicBezTo>
                  <a:pt x="491" y="249"/>
                  <a:pt x="496" y="247"/>
                  <a:pt x="502" y="247"/>
                </a:cubicBezTo>
                <a:cubicBezTo>
                  <a:pt x="673" y="247"/>
                  <a:pt x="673" y="247"/>
                  <a:pt x="673" y="247"/>
                </a:cubicBezTo>
                <a:cubicBezTo>
                  <a:pt x="678" y="247"/>
                  <a:pt x="683" y="244"/>
                  <a:pt x="687" y="240"/>
                </a:cubicBezTo>
                <a:cubicBezTo>
                  <a:pt x="691" y="235"/>
                  <a:pt x="693" y="229"/>
                  <a:pt x="693" y="222"/>
                </a:cubicBezTo>
                <a:cubicBezTo>
                  <a:pt x="694" y="201"/>
                  <a:pt x="694" y="201"/>
                  <a:pt x="694" y="201"/>
                </a:cubicBezTo>
                <a:cubicBezTo>
                  <a:pt x="502" y="201"/>
                  <a:pt x="502" y="201"/>
                  <a:pt x="502" y="201"/>
                </a:cubicBezTo>
                <a:cubicBezTo>
                  <a:pt x="496" y="201"/>
                  <a:pt x="491" y="200"/>
                  <a:pt x="487" y="196"/>
                </a:cubicBezTo>
                <a:cubicBezTo>
                  <a:pt x="483" y="192"/>
                  <a:pt x="481" y="187"/>
                  <a:pt x="481" y="181"/>
                </a:cubicBezTo>
                <a:cubicBezTo>
                  <a:pt x="481" y="152"/>
                  <a:pt x="481" y="152"/>
                  <a:pt x="481" y="152"/>
                </a:cubicBezTo>
                <a:cubicBezTo>
                  <a:pt x="481" y="146"/>
                  <a:pt x="483" y="141"/>
                  <a:pt x="487" y="137"/>
                </a:cubicBezTo>
                <a:cubicBezTo>
                  <a:pt x="491" y="133"/>
                  <a:pt x="496" y="131"/>
                  <a:pt x="502" y="131"/>
                </a:cubicBezTo>
                <a:cubicBezTo>
                  <a:pt x="694" y="131"/>
                  <a:pt x="694" y="131"/>
                  <a:pt x="694" y="131"/>
                </a:cubicBezTo>
                <a:cubicBezTo>
                  <a:pt x="693" y="111"/>
                  <a:pt x="693" y="111"/>
                  <a:pt x="693" y="111"/>
                </a:cubicBezTo>
                <a:cubicBezTo>
                  <a:pt x="693" y="104"/>
                  <a:pt x="691" y="98"/>
                  <a:pt x="687" y="94"/>
                </a:cubicBezTo>
                <a:cubicBezTo>
                  <a:pt x="683" y="89"/>
                  <a:pt x="678" y="87"/>
                  <a:pt x="673" y="87"/>
                </a:cubicBezTo>
                <a:cubicBezTo>
                  <a:pt x="502" y="87"/>
                  <a:pt x="502" y="87"/>
                  <a:pt x="502" y="87"/>
                </a:cubicBezTo>
                <a:cubicBezTo>
                  <a:pt x="496" y="87"/>
                  <a:pt x="491" y="85"/>
                  <a:pt x="487" y="81"/>
                </a:cubicBezTo>
                <a:cubicBezTo>
                  <a:pt x="483" y="77"/>
                  <a:pt x="481" y="72"/>
                  <a:pt x="481" y="66"/>
                </a:cubicBezTo>
                <a:cubicBezTo>
                  <a:pt x="481" y="37"/>
                  <a:pt x="481" y="37"/>
                  <a:pt x="481" y="37"/>
                </a:cubicBezTo>
                <a:cubicBezTo>
                  <a:pt x="481" y="32"/>
                  <a:pt x="483" y="27"/>
                  <a:pt x="487" y="23"/>
                </a:cubicBezTo>
                <a:cubicBezTo>
                  <a:pt x="491" y="19"/>
                  <a:pt x="496" y="17"/>
                  <a:pt x="502" y="17"/>
                </a:cubicBezTo>
                <a:cubicBezTo>
                  <a:pt x="673" y="17"/>
                  <a:pt x="673" y="17"/>
                  <a:pt x="673" y="17"/>
                </a:cubicBezTo>
                <a:cubicBezTo>
                  <a:pt x="700" y="17"/>
                  <a:pt x="723" y="26"/>
                  <a:pt x="742" y="44"/>
                </a:cubicBezTo>
                <a:close/>
              </a:path>
            </a:pathLst>
          </a:custGeom>
          <a:solidFill>
            <a:srgbClr val="E633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080000" y="2286004"/>
            <a:ext cx="7380000" cy="434737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[Subtitle]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1080000" y="797801"/>
            <a:ext cx="7380000" cy="1332702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noProof="1"/>
              <a:t>[Title]</a:t>
            </a:r>
          </a:p>
        </p:txBody>
      </p:sp>
      <p:sp>
        <p:nvSpPr>
          <p:cNvPr id="5" name="Additional info"/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252000"/>
            <a:ext cx="9849600" cy="2520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rgbClr val="748585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rgbClr val="8EA2A2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rgbClr val="8EA2A2"/>
                </a:solidFill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rgbClr val="8EA2A2"/>
                </a:solidFill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rgbClr val="8EA2A2"/>
                </a:solidFill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rgbClr val="8EA2A2"/>
                </a:solidFill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rgbClr val="8EA2A2"/>
                </a:solidFill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rgbClr val="8EA2A2"/>
                </a:solidFill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rgbClr val="8EA2A2"/>
                </a:solidFill>
              </a:defRPr>
            </a:lvl9pPr>
          </a:lstStyle>
          <a:p>
            <a:pPr lvl="0"/>
            <a:r>
              <a:rPr lang="en-US"/>
              <a:t>[</a:t>
            </a:r>
            <a:r>
              <a:rPr lang="en-US" sz="1200"/>
              <a:t>Additional information, such as place and date, author(s), client(s), reference and status]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boxes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r"/>
            <a:r>
              <a:rPr lang="en-US" noProof="1"/>
              <a:t>[Title] | Status: [...]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336C48C-F87C-4E4B-81EF-5027B17D1F61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22" name="Tijdelijke aanduiding voor inhoud R"/>
          <p:cNvSpPr>
            <a:spLocks noGrp="1"/>
          </p:cNvSpPr>
          <p:nvPr>
            <p:ph idx="15" hasCustomPrompt="1"/>
          </p:nvPr>
        </p:nvSpPr>
        <p:spPr bwMode="gray">
          <a:xfrm>
            <a:off x="6264581" y="2037600"/>
            <a:ext cx="4824000" cy="439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[Type text or insert object]</a:t>
            </a:r>
          </a:p>
        </p:txBody>
      </p:sp>
      <p:sp>
        <p:nvSpPr>
          <p:cNvPr id="11" name="Tijdelijke aanduiding voor inhoud L">
            <a:extLst>
              <a:ext uri="{FF2B5EF4-FFF2-40B4-BE49-F238E27FC236}">
                <a16:creationId xmlns:a16="http://schemas.microsoft.com/office/drawing/2014/main" id="{70BFFF0B-EA59-4C99-9F19-58A95B970B49}"/>
              </a:ext>
            </a:extLst>
          </p:cNvPr>
          <p:cNvSpPr>
            <a:spLocks noGrp="1"/>
          </p:cNvSpPr>
          <p:nvPr>
            <p:ph idx="21" hasCustomPrompt="1"/>
          </p:nvPr>
        </p:nvSpPr>
        <p:spPr bwMode="gray">
          <a:xfrm>
            <a:off x="1079280" y="2037600"/>
            <a:ext cx="4824000" cy="439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[Type text or insert object]</a:t>
            </a:r>
          </a:p>
        </p:txBody>
      </p:sp>
      <p:sp>
        <p:nvSpPr>
          <p:cNvPr id="20" name="Sub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080719" y="1548000"/>
            <a:ext cx="10008000" cy="39024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baseline="0">
                <a:solidFill>
                  <a:srgbClr val="748585"/>
                </a:solidFill>
              </a:defRPr>
            </a:lvl1pPr>
          </a:lstStyle>
          <a:p>
            <a:pPr lvl="0"/>
            <a:r>
              <a:rPr lang="en-US"/>
              <a:t>[</a:t>
            </a:r>
            <a:r>
              <a:rPr lang="en-US" noProof="1"/>
              <a:t>Subtitle</a:t>
            </a:r>
            <a:r>
              <a:rPr lang="en-US"/>
              <a:t>]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080581" y="1027522"/>
            <a:ext cx="10008000" cy="390116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/>
              <a:t>[Title]</a:t>
            </a:r>
          </a:p>
        </p:txBody>
      </p:sp>
    </p:spTree>
    <p:extLst>
      <p:ext uri="{BB962C8B-B14F-4D97-AF65-F5344CB8AC3E}">
        <p14:creationId xmlns:p14="http://schemas.microsoft.com/office/powerpoint/2010/main" val="2923796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oettekst 5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r"/>
            <a:r>
              <a:rPr lang="en-US" noProof="1"/>
              <a:t>[Title] | Status: [...]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336C48C-F87C-4E4B-81EF-5027B17D1F61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079280" y="6091200"/>
            <a:ext cx="10008000" cy="347662"/>
          </a:xfrm>
        </p:spPr>
        <p:txBody>
          <a:bodyPr/>
          <a:lstStyle>
            <a:lvl1pPr marL="0" indent="0">
              <a:buNone/>
              <a:defRPr lang="en-GB" sz="1500" b="0" i="0" u="none" strike="noStrike" baseline="0" smtClean="0"/>
            </a:lvl1pPr>
          </a:lstStyle>
          <a:p>
            <a:pPr lvl="0"/>
            <a:r>
              <a:rPr lang="en-US"/>
              <a:t>[</a:t>
            </a:r>
            <a:r>
              <a:rPr lang="en-US" sz="1500" b="0" i="0" u="none" strike="noStrike" baseline="0">
                <a:solidFill>
                  <a:srgbClr val="3D3C3B"/>
                </a:solidFill>
                <a:latin typeface="Ebrima" panose="02000000000000000000" pitchFamily="2" charset="0"/>
              </a:rPr>
              <a:t>Additional info</a:t>
            </a:r>
            <a:r>
              <a:rPr lang="en-US"/>
              <a:t>]</a:t>
            </a:r>
          </a:p>
        </p:txBody>
      </p:sp>
      <p:sp>
        <p:nvSpPr>
          <p:cNvPr id="13" name="Quote"/>
          <p:cNvSpPr>
            <a:spLocks noGrp="1"/>
          </p:cNvSpPr>
          <p:nvPr>
            <p:ph type="body" sz="quarter" idx="21" hasCustomPrompt="1"/>
          </p:nvPr>
        </p:nvSpPr>
        <p:spPr>
          <a:xfrm>
            <a:off x="6856000" y="2038350"/>
            <a:ext cx="4265230" cy="3960000"/>
          </a:xfrm>
        </p:spPr>
        <p:txBody>
          <a:bodyPr anchor="ctr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sz="3000" b="0" i="1" spc="30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144000" indent="-144000" algn="ctr">
              <a:lnSpc>
                <a:spcPct val="110000"/>
              </a:lnSpc>
              <a:spcBef>
                <a:spcPts val="1800"/>
              </a:spcBef>
              <a:buClr>
                <a:schemeClr val="tx2"/>
              </a:buClr>
              <a:buFont typeface="Ebrima" panose="02000000000000000000" pitchFamily="2" charset="0"/>
              <a:buChar char="‒"/>
              <a:defRPr sz="1500" b="0" i="1">
                <a:solidFill>
                  <a:schemeClr val="tx2"/>
                </a:solidFill>
              </a:defRPr>
            </a:lvl2pPr>
            <a:lvl3pPr marL="0" indent="0" algn="ctr">
              <a:lnSpc>
                <a:spcPct val="107000"/>
              </a:lnSpc>
              <a:spcBef>
                <a:spcPts val="0"/>
              </a:spcBef>
              <a:buNone/>
              <a:defRPr sz="1500" b="0" i="1">
                <a:solidFill>
                  <a:schemeClr val="tx2"/>
                </a:solidFill>
              </a:defRPr>
            </a:lvl3pPr>
            <a:lvl4pPr marL="0" indent="0" algn="ctr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1">
                <a:solidFill>
                  <a:schemeClr val="tx2"/>
                </a:solidFill>
              </a:defRPr>
            </a:lvl4pPr>
            <a:lvl5pPr marL="0" indent="0" algn="ctr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1">
                <a:solidFill>
                  <a:schemeClr val="tx2"/>
                </a:solidFill>
              </a:defRPr>
            </a:lvl5pPr>
            <a:lvl6pPr marL="0" indent="0" algn="ctr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1">
                <a:solidFill>
                  <a:schemeClr val="tx2"/>
                </a:solidFill>
              </a:defRPr>
            </a:lvl6pPr>
            <a:lvl7pPr marL="0" indent="0" algn="ctr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1">
                <a:solidFill>
                  <a:schemeClr val="tx2"/>
                </a:solidFill>
              </a:defRPr>
            </a:lvl7pPr>
            <a:lvl8pPr marL="0" indent="0" algn="ctr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1">
                <a:solidFill>
                  <a:schemeClr val="tx2"/>
                </a:solidFill>
              </a:defRPr>
            </a:lvl8pPr>
            <a:lvl9pPr marL="0" indent="0" algn="ctr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[“Quote” </a:t>
            </a:r>
            <a:br>
              <a:rPr lang="en-US"/>
            </a:br>
            <a:r>
              <a:rPr lang="en-US"/>
              <a:t>(use ‘List 2nd level’ for author)]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079500" y="2038350"/>
            <a:ext cx="4824000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[Text]</a:t>
            </a:r>
          </a:p>
        </p:txBody>
      </p:sp>
      <p:sp>
        <p:nvSpPr>
          <p:cNvPr id="20" name="Sub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080719" y="1548000"/>
            <a:ext cx="10008000" cy="39024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baseline="0">
                <a:solidFill>
                  <a:srgbClr val="748585"/>
                </a:solidFill>
              </a:defRPr>
            </a:lvl1pPr>
          </a:lstStyle>
          <a:p>
            <a:pPr lvl="0"/>
            <a:r>
              <a:rPr lang="en-US"/>
              <a:t>[</a:t>
            </a:r>
            <a:r>
              <a:rPr lang="en-US" noProof="1"/>
              <a:t>Subtitle</a:t>
            </a:r>
            <a:r>
              <a:rPr lang="en-US"/>
              <a:t>]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080581" y="1027522"/>
            <a:ext cx="10008000" cy="390116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/>
              <a:t>[Title]</a:t>
            </a:r>
          </a:p>
        </p:txBody>
      </p:sp>
    </p:spTree>
    <p:extLst>
      <p:ext uri="{BB962C8B-B14F-4D97-AF65-F5344CB8AC3E}">
        <p14:creationId xmlns:p14="http://schemas.microsoft.com/office/powerpoint/2010/main" val="4180343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photo (portra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3E7720E1-75E0-4425-B103-6766C4943DE1}"/>
              </a:ext>
            </a:extLst>
          </p:cNvPr>
          <p:cNvSpPr>
            <a:spLocks/>
          </p:cNvSpPr>
          <p:nvPr userDrawn="1"/>
        </p:nvSpPr>
        <p:spPr bwMode="gray">
          <a:xfrm>
            <a:off x="11110913" y="-737"/>
            <a:ext cx="887413" cy="695325"/>
          </a:xfrm>
          <a:custGeom>
            <a:avLst/>
            <a:gdLst>
              <a:gd name="T0" fmla="*/ 0 w 2797"/>
              <a:gd name="T1" fmla="*/ 1459 h 2192"/>
              <a:gd name="T2" fmla="*/ 227 w 2797"/>
              <a:gd name="T3" fmla="*/ 1982 h 2192"/>
              <a:gd name="T4" fmla="*/ 760 w 2797"/>
              <a:gd name="T5" fmla="*/ 2192 h 2192"/>
              <a:gd name="T6" fmla="*/ 2038 w 2797"/>
              <a:gd name="T7" fmla="*/ 2192 h 2192"/>
              <a:gd name="T8" fmla="*/ 2580 w 2797"/>
              <a:gd name="T9" fmla="*/ 1982 h 2192"/>
              <a:gd name="T10" fmla="*/ 2797 w 2797"/>
              <a:gd name="T11" fmla="*/ 1459 h 2192"/>
              <a:gd name="T12" fmla="*/ 2797 w 2797"/>
              <a:gd name="T13" fmla="*/ 0 h 2192"/>
              <a:gd name="T14" fmla="*/ 0 w 2797"/>
              <a:gd name="T15" fmla="*/ 0 h 2192"/>
              <a:gd name="T16" fmla="*/ 0 w 2797"/>
              <a:gd name="T17" fmla="*/ 1459 h 2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97" h="2192">
                <a:moveTo>
                  <a:pt x="0" y="1459"/>
                </a:moveTo>
                <a:cubicBezTo>
                  <a:pt x="0" y="1665"/>
                  <a:pt x="76" y="1839"/>
                  <a:pt x="227" y="1982"/>
                </a:cubicBezTo>
                <a:cubicBezTo>
                  <a:pt x="377" y="2123"/>
                  <a:pt x="556" y="2192"/>
                  <a:pt x="760" y="2192"/>
                </a:cubicBezTo>
                <a:cubicBezTo>
                  <a:pt x="2038" y="2192"/>
                  <a:pt x="2038" y="2192"/>
                  <a:pt x="2038" y="2192"/>
                </a:cubicBezTo>
                <a:cubicBezTo>
                  <a:pt x="2253" y="2192"/>
                  <a:pt x="2434" y="2123"/>
                  <a:pt x="2580" y="1982"/>
                </a:cubicBezTo>
                <a:cubicBezTo>
                  <a:pt x="2725" y="1839"/>
                  <a:pt x="2797" y="1665"/>
                  <a:pt x="2797" y="1459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0" y="0"/>
                  <a:pt x="0" y="0"/>
                  <a:pt x="0" y="0"/>
                </a:cubicBezTo>
                <a:lnTo>
                  <a:pt x="0" y="1459"/>
                </a:lnTo>
                <a:close/>
              </a:path>
            </a:pathLst>
          </a:custGeom>
          <a:solidFill>
            <a:srgbClr val="E633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jdelijke aanduiding voor afbeelding 6">
            <a:extLst>
              <a:ext uri="{FF2B5EF4-FFF2-40B4-BE49-F238E27FC236}">
                <a16:creationId xmlns:a16="http://schemas.microsoft.com/office/drawing/2014/main" id="{D08F07EB-A2D0-405E-806B-F763F8A28F5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 bwMode="gray">
          <a:xfrm>
            <a:off x="6178680" y="0"/>
            <a:ext cx="5187106" cy="6857999"/>
          </a:xfrm>
          <a:custGeom>
            <a:avLst/>
            <a:gdLst>
              <a:gd name="connsiteX0" fmla="*/ 1478856 w 5187106"/>
              <a:gd name="connsiteY0" fmla="*/ 0 h 6857999"/>
              <a:gd name="connsiteX1" fmla="*/ 5187106 w 5187106"/>
              <a:gd name="connsiteY1" fmla="*/ 0 h 6857999"/>
              <a:gd name="connsiteX2" fmla="*/ 4174918 w 5187106"/>
              <a:gd name="connsiteY2" fmla="*/ 6035790 h 6857999"/>
              <a:gd name="connsiteX3" fmla="*/ 3923364 w 5187106"/>
              <a:gd name="connsiteY3" fmla="*/ 6857999 h 6857999"/>
              <a:gd name="connsiteX4" fmla="*/ 0 w 5187106"/>
              <a:gd name="connsiteY4" fmla="*/ 6857999 h 6857999"/>
              <a:gd name="connsiteX5" fmla="*/ 0 w 5187106"/>
              <a:gd name="connsiteY5" fmla="*/ 6857668 h 6857999"/>
              <a:gd name="connsiteX6" fmla="*/ 293596 w 5187106"/>
              <a:gd name="connsiteY6" fmla="*/ 6044684 h 6857999"/>
              <a:gd name="connsiteX7" fmla="*/ 1478856 w 5187106"/>
              <a:gd name="connsiteY7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87106" h="6857999">
                <a:moveTo>
                  <a:pt x="1478856" y="0"/>
                </a:moveTo>
                <a:lnTo>
                  <a:pt x="5187106" y="0"/>
                </a:lnTo>
                <a:cubicBezTo>
                  <a:pt x="5078058" y="2083401"/>
                  <a:pt x="4731930" y="4104334"/>
                  <a:pt x="4174918" y="6035790"/>
                </a:cubicBezTo>
                <a:lnTo>
                  <a:pt x="3923364" y="6857999"/>
                </a:lnTo>
                <a:lnTo>
                  <a:pt x="0" y="6857999"/>
                </a:lnTo>
                <a:lnTo>
                  <a:pt x="0" y="6857668"/>
                </a:lnTo>
                <a:lnTo>
                  <a:pt x="293596" y="6044684"/>
                </a:lnTo>
                <a:cubicBezTo>
                  <a:pt x="944364" y="4130620"/>
                  <a:pt x="1351449" y="2103957"/>
                  <a:pt x="14788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/>
            </a:lvl1pPr>
          </a:lstStyle>
          <a:p>
            <a:br>
              <a:rPr lang="en-US"/>
            </a:br>
            <a:r>
              <a:rPr lang="en-US"/>
              <a:t>[Select photo frame -&gt; Insert -&gt; Pictures]</a:t>
            </a:r>
          </a:p>
        </p:txBody>
      </p:sp>
      <p:sp>
        <p:nvSpPr>
          <p:cNvPr id="10" name="Freeform 7 (PHJU)">
            <a:extLst>
              <a:ext uri="{FF2B5EF4-FFF2-40B4-BE49-F238E27FC236}">
                <a16:creationId xmlns:a16="http://schemas.microsoft.com/office/drawing/2014/main" id="{34B48205-45F3-4DA6-A005-9963317E8A3A}"/>
              </a:ext>
            </a:extLst>
          </p:cNvPr>
          <p:cNvSpPr>
            <a:spLocks noGrp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>
            <a:off x="11117791" y="1590"/>
            <a:ext cx="246405" cy="693113"/>
          </a:xfrm>
          <a:custGeom>
            <a:avLst/>
            <a:gdLst>
              <a:gd name="T0" fmla="*/ 0 w 777"/>
              <a:gd name="T1" fmla="*/ 0 h 2182"/>
              <a:gd name="T2" fmla="*/ 0 w 777"/>
              <a:gd name="T3" fmla="*/ 1459 h 2182"/>
              <a:gd name="T4" fmla="*/ 227 w 777"/>
              <a:gd name="T5" fmla="*/ 1982 h 2182"/>
              <a:gd name="T6" fmla="*/ 635 w 777"/>
              <a:gd name="T7" fmla="*/ 2182 h 2182"/>
              <a:gd name="T8" fmla="*/ 777 w 777"/>
              <a:gd name="T9" fmla="*/ 0 h 2182"/>
              <a:gd name="T10" fmla="*/ 0 w 777"/>
              <a:gd name="T11" fmla="*/ 0 h 2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77" h="2182">
                <a:moveTo>
                  <a:pt x="0" y="0"/>
                </a:moveTo>
                <a:cubicBezTo>
                  <a:pt x="0" y="1459"/>
                  <a:pt x="0" y="1459"/>
                  <a:pt x="0" y="1459"/>
                </a:cubicBezTo>
                <a:cubicBezTo>
                  <a:pt x="0" y="1665"/>
                  <a:pt x="76" y="1839"/>
                  <a:pt x="227" y="1982"/>
                </a:cubicBezTo>
                <a:cubicBezTo>
                  <a:pt x="346" y="2093"/>
                  <a:pt x="482" y="2159"/>
                  <a:pt x="635" y="2182"/>
                </a:cubicBezTo>
                <a:cubicBezTo>
                  <a:pt x="692" y="1458"/>
                  <a:pt x="739" y="730"/>
                  <a:pt x="77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42313">
              <a:alpha val="74902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11" name="Freeform 8 (PHJU)">
            <a:extLst>
              <a:ext uri="{FF2B5EF4-FFF2-40B4-BE49-F238E27FC236}">
                <a16:creationId xmlns:a16="http://schemas.microsoft.com/office/drawing/2014/main" id="{3C169378-112D-4EE8-9C1F-DAEACFB2A84A}"/>
              </a:ext>
            </a:extLst>
          </p:cNvPr>
          <p:cNvSpPr>
            <a:spLocks noGrp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11117791" y="1590"/>
            <a:ext cx="246405" cy="693113"/>
          </a:xfrm>
          <a:custGeom>
            <a:avLst/>
            <a:gdLst>
              <a:gd name="T0" fmla="*/ 0 w 777"/>
              <a:gd name="T1" fmla="*/ 0 h 2182"/>
              <a:gd name="T2" fmla="*/ 0 w 777"/>
              <a:gd name="T3" fmla="*/ 1459 h 2182"/>
              <a:gd name="T4" fmla="*/ 227 w 777"/>
              <a:gd name="T5" fmla="*/ 1982 h 2182"/>
              <a:gd name="T6" fmla="*/ 635 w 777"/>
              <a:gd name="T7" fmla="*/ 2182 h 2182"/>
              <a:gd name="T8" fmla="*/ 777 w 777"/>
              <a:gd name="T9" fmla="*/ 0 h 2182"/>
              <a:gd name="T10" fmla="*/ 0 w 777"/>
              <a:gd name="T11" fmla="*/ 0 h 2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77" h="2182">
                <a:moveTo>
                  <a:pt x="0" y="0"/>
                </a:moveTo>
                <a:cubicBezTo>
                  <a:pt x="0" y="1459"/>
                  <a:pt x="0" y="1459"/>
                  <a:pt x="0" y="1459"/>
                </a:cubicBezTo>
                <a:cubicBezTo>
                  <a:pt x="0" y="1665"/>
                  <a:pt x="76" y="1839"/>
                  <a:pt x="227" y="1982"/>
                </a:cubicBezTo>
                <a:cubicBezTo>
                  <a:pt x="346" y="2093"/>
                  <a:pt x="482" y="2159"/>
                  <a:pt x="635" y="2182"/>
                </a:cubicBezTo>
                <a:cubicBezTo>
                  <a:pt x="692" y="1458"/>
                  <a:pt x="739" y="730"/>
                  <a:pt x="77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004"/>
          </p:nvPr>
        </p:nvSpPr>
        <p:spPr/>
        <p:txBody>
          <a:bodyPr/>
          <a:lstStyle/>
          <a:p>
            <a:fld id="{1336C48C-F87C-4E4B-81EF-5027B17D1F61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12" name="Quote"/>
          <p:cNvSpPr>
            <a:spLocks noGrp="1"/>
          </p:cNvSpPr>
          <p:nvPr>
            <p:ph type="body" sz="quarter" idx="21" hasCustomPrompt="1"/>
          </p:nvPr>
        </p:nvSpPr>
        <p:spPr>
          <a:xfrm>
            <a:off x="1080000" y="1987200"/>
            <a:ext cx="4265230" cy="3960000"/>
          </a:xfrm>
        </p:spPr>
        <p:txBody>
          <a:bodyPr anchor="ctr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sz="3000" b="0" i="1" spc="30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144000" indent="-144000" algn="ctr">
              <a:lnSpc>
                <a:spcPct val="110000"/>
              </a:lnSpc>
              <a:spcBef>
                <a:spcPts val="1800"/>
              </a:spcBef>
              <a:buClr>
                <a:schemeClr val="tx2"/>
              </a:buClr>
              <a:buFont typeface="Ebrima" panose="02000000000000000000" pitchFamily="2" charset="0"/>
              <a:buChar char="‒"/>
              <a:defRPr sz="1500" b="0" i="1">
                <a:solidFill>
                  <a:schemeClr val="tx2"/>
                </a:solidFill>
              </a:defRPr>
            </a:lvl2pPr>
            <a:lvl3pPr marL="0" indent="0" algn="ctr">
              <a:lnSpc>
                <a:spcPct val="107000"/>
              </a:lnSpc>
              <a:spcBef>
                <a:spcPts val="0"/>
              </a:spcBef>
              <a:buNone/>
              <a:defRPr sz="1500" b="0" i="1">
                <a:solidFill>
                  <a:schemeClr val="tx2"/>
                </a:solidFill>
              </a:defRPr>
            </a:lvl3pPr>
            <a:lvl4pPr marL="0" indent="0" algn="ctr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1">
                <a:solidFill>
                  <a:schemeClr val="tx2"/>
                </a:solidFill>
              </a:defRPr>
            </a:lvl4pPr>
            <a:lvl5pPr marL="0" indent="0" algn="ctr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1">
                <a:solidFill>
                  <a:schemeClr val="tx2"/>
                </a:solidFill>
              </a:defRPr>
            </a:lvl5pPr>
            <a:lvl6pPr marL="0" indent="0" algn="ctr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1">
                <a:solidFill>
                  <a:schemeClr val="tx2"/>
                </a:solidFill>
              </a:defRPr>
            </a:lvl6pPr>
            <a:lvl7pPr marL="0" indent="0" algn="ctr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1">
                <a:solidFill>
                  <a:schemeClr val="tx2"/>
                </a:solidFill>
              </a:defRPr>
            </a:lvl7pPr>
            <a:lvl8pPr marL="0" indent="0" algn="ctr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1">
                <a:solidFill>
                  <a:schemeClr val="tx2"/>
                </a:solidFill>
              </a:defRPr>
            </a:lvl8pPr>
            <a:lvl9pPr marL="0" indent="0" algn="ctr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[“Quote”</a:t>
            </a:r>
            <a:br>
              <a:rPr lang="en-US"/>
            </a:br>
            <a:r>
              <a:rPr lang="en-US"/>
              <a:t>(use ‘List 2nd level’ for author)]</a:t>
            </a:r>
          </a:p>
        </p:txBody>
      </p:sp>
    </p:spTree>
    <p:extLst>
      <p:ext uri="{BB962C8B-B14F-4D97-AF65-F5344CB8AC3E}">
        <p14:creationId xmlns:p14="http://schemas.microsoft.com/office/powerpoint/2010/main" val="1445093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(portra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3E7720E1-75E0-4425-B103-6766C4943DE1}"/>
              </a:ext>
            </a:extLst>
          </p:cNvPr>
          <p:cNvSpPr>
            <a:spLocks/>
          </p:cNvSpPr>
          <p:nvPr userDrawn="1"/>
        </p:nvSpPr>
        <p:spPr bwMode="gray">
          <a:xfrm>
            <a:off x="11110913" y="-737"/>
            <a:ext cx="887413" cy="695325"/>
          </a:xfrm>
          <a:custGeom>
            <a:avLst/>
            <a:gdLst>
              <a:gd name="T0" fmla="*/ 0 w 2797"/>
              <a:gd name="T1" fmla="*/ 1459 h 2192"/>
              <a:gd name="T2" fmla="*/ 227 w 2797"/>
              <a:gd name="T3" fmla="*/ 1982 h 2192"/>
              <a:gd name="T4" fmla="*/ 760 w 2797"/>
              <a:gd name="T5" fmla="*/ 2192 h 2192"/>
              <a:gd name="T6" fmla="*/ 2038 w 2797"/>
              <a:gd name="T7" fmla="*/ 2192 h 2192"/>
              <a:gd name="T8" fmla="*/ 2580 w 2797"/>
              <a:gd name="T9" fmla="*/ 1982 h 2192"/>
              <a:gd name="T10" fmla="*/ 2797 w 2797"/>
              <a:gd name="T11" fmla="*/ 1459 h 2192"/>
              <a:gd name="T12" fmla="*/ 2797 w 2797"/>
              <a:gd name="T13" fmla="*/ 0 h 2192"/>
              <a:gd name="T14" fmla="*/ 0 w 2797"/>
              <a:gd name="T15" fmla="*/ 0 h 2192"/>
              <a:gd name="T16" fmla="*/ 0 w 2797"/>
              <a:gd name="T17" fmla="*/ 1459 h 2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97" h="2192">
                <a:moveTo>
                  <a:pt x="0" y="1459"/>
                </a:moveTo>
                <a:cubicBezTo>
                  <a:pt x="0" y="1665"/>
                  <a:pt x="76" y="1839"/>
                  <a:pt x="227" y="1982"/>
                </a:cubicBezTo>
                <a:cubicBezTo>
                  <a:pt x="377" y="2123"/>
                  <a:pt x="556" y="2192"/>
                  <a:pt x="760" y="2192"/>
                </a:cubicBezTo>
                <a:cubicBezTo>
                  <a:pt x="2038" y="2192"/>
                  <a:pt x="2038" y="2192"/>
                  <a:pt x="2038" y="2192"/>
                </a:cubicBezTo>
                <a:cubicBezTo>
                  <a:pt x="2253" y="2192"/>
                  <a:pt x="2434" y="2123"/>
                  <a:pt x="2580" y="1982"/>
                </a:cubicBezTo>
                <a:cubicBezTo>
                  <a:pt x="2725" y="1839"/>
                  <a:pt x="2797" y="1665"/>
                  <a:pt x="2797" y="1459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0" y="0"/>
                  <a:pt x="0" y="0"/>
                  <a:pt x="0" y="0"/>
                </a:cubicBezTo>
                <a:lnTo>
                  <a:pt x="0" y="1459"/>
                </a:lnTo>
                <a:close/>
              </a:path>
            </a:pathLst>
          </a:custGeom>
          <a:solidFill>
            <a:srgbClr val="E633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jdelijke aanduiding voor afbeelding 6">
            <a:extLst>
              <a:ext uri="{FF2B5EF4-FFF2-40B4-BE49-F238E27FC236}">
                <a16:creationId xmlns:a16="http://schemas.microsoft.com/office/drawing/2014/main" id="{D08F07EB-A2D0-405E-806B-F763F8A28F5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 bwMode="gray">
          <a:xfrm>
            <a:off x="6178680" y="0"/>
            <a:ext cx="5187106" cy="6857999"/>
          </a:xfrm>
          <a:custGeom>
            <a:avLst/>
            <a:gdLst>
              <a:gd name="connsiteX0" fmla="*/ 1478856 w 5187106"/>
              <a:gd name="connsiteY0" fmla="*/ 0 h 6857999"/>
              <a:gd name="connsiteX1" fmla="*/ 5187106 w 5187106"/>
              <a:gd name="connsiteY1" fmla="*/ 0 h 6857999"/>
              <a:gd name="connsiteX2" fmla="*/ 4174918 w 5187106"/>
              <a:gd name="connsiteY2" fmla="*/ 6035790 h 6857999"/>
              <a:gd name="connsiteX3" fmla="*/ 3923364 w 5187106"/>
              <a:gd name="connsiteY3" fmla="*/ 6857999 h 6857999"/>
              <a:gd name="connsiteX4" fmla="*/ 0 w 5187106"/>
              <a:gd name="connsiteY4" fmla="*/ 6857999 h 6857999"/>
              <a:gd name="connsiteX5" fmla="*/ 0 w 5187106"/>
              <a:gd name="connsiteY5" fmla="*/ 6857668 h 6857999"/>
              <a:gd name="connsiteX6" fmla="*/ 293596 w 5187106"/>
              <a:gd name="connsiteY6" fmla="*/ 6044684 h 6857999"/>
              <a:gd name="connsiteX7" fmla="*/ 1478856 w 5187106"/>
              <a:gd name="connsiteY7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87106" h="6857999">
                <a:moveTo>
                  <a:pt x="1478856" y="0"/>
                </a:moveTo>
                <a:lnTo>
                  <a:pt x="5187106" y="0"/>
                </a:lnTo>
                <a:cubicBezTo>
                  <a:pt x="5078058" y="2083401"/>
                  <a:pt x="4731930" y="4104334"/>
                  <a:pt x="4174918" y="6035790"/>
                </a:cubicBezTo>
                <a:lnTo>
                  <a:pt x="3923364" y="6857999"/>
                </a:lnTo>
                <a:lnTo>
                  <a:pt x="0" y="6857999"/>
                </a:lnTo>
                <a:lnTo>
                  <a:pt x="0" y="6857668"/>
                </a:lnTo>
                <a:lnTo>
                  <a:pt x="293596" y="6044684"/>
                </a:lnTo>
                <a:cubicBezTo>
                  <a:pt x="944364" y="4130620"/>
                  <a:pt x="1351449" y="2103957"/>
                  <a:pt x="14788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/>
            </a:lvl1pPr>
          </a:lstStyle>
          <a:p>
            <a:br>
              <a:rPr lang="en-US"/>
            </a:br>
            <a:r>
              <a:rPr lang="en-US"/>
              <a:t>[Select photo frame -&gt; Insert -&gt; Pictures]</a:t>
            </a:r>
          </a:p>
        </p:txBody>
      </p:sp>
      <p:sp>
        <p:nvSpPr>
          <p:cNvPr id="10" name="Freeform 7 (PHJU)">
            <a:extLst>
              <a:ext uri="{FF2B5EF4-FFF2-40B4-BE49-F238E27FC236}">
                <a16:creationId xmlns:a16="http://schemas.microsoft.com/office/drawing/2014/main" id="{34B48205-45F3-4DA6-A005-9963317E8A3A}"/>
              </a:ext>
            </a:extLst>
          </p:cNvPr>
          <p:cNvSpPr>
            <a:spLocks noGrp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>
            <a:off x="11117791" y="1590"/>
            <a:ext cx="246405" cy="693113"/>
          </a:xfrm>
          <a:custGeom>
            <a:avLst/>
            <a:gdLst>
              <a:gd name="T0" fmla="*/ 0 w 777"/>
              <a:gd name="T1" fmla="*/ 0 h 2182"/>
              <a:gd name="T2" fmla="*/ 0 w 777"/>
              <a:gd name="T3" fmla="*/ 1459 h 2182"/>
              <a:gd name="T4" fmla="*/ 227 w 777"/>
              <a:gd name="T5" fmla="*/ 1982 h 2182"/>
              <a:gd name="T6" fmla="*/ 635 w 777"/>
              <a:gd name="T7" fmla="*/ 2182 h 2182"/>
              <a:gd name="T8" fmla="*/ 777 w 777"/>
              <a:gd name="T9" fmla="*/ 0 h 2182"/>
              <a:gd name="T10" fmla="*/ 0 w 777"/>
              <a:gd name="T11" fmla="*/ 0 h 2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77" h="2182">
                <a:moveTo>
                  <a:pt x="0" y="0"/>
                </a:moveTo>
                <a:cubicBezTo>
                  <a:pt x="0" y="1459"/>
                  <a:pt x="0" y="1459"/>
                  <a:pt x="0" y="1459"/>
                </a:cubicBezTo>
                <a:cubicBezTo>
                  <a:pt x="0" y="1665"/>
                  <a:pt x="76" y="1839"/>
                  <a:pt x="227" y="1982"/>
                </a:cubicBezTo>
                <a:cubicBezTo>
                  <a:pt x="346" y="2093"/>
                  <a:pt x="482" y="2159"/>
                  <a:pt x="635" y="2182"/>
                </a:cubicBezTo>
                <a:cubicBezTo>
                  <a:pt x="692" y="1458"/>
                  <a:pt x="739" y="730"/>
                  <a:pt x="77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42313">
              <a:alpha val="74902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11" name="Freeform 8 (PHJU)">
            <a:extLst>
              <a:ext uri="{FF2B5EF4-FFF2-40B4-BE49-F238E27FC236}">
                <a16:creationId xmlns:a16="http://schemas.microsoft.com/office/drawing/2014/main" id="{3C169378-112D-4EE8-9C1F-DAEACFB2A84A}"/>
              </a:ext>
            </a:extLst>
          </p:cNvPr>
          <p:cNvSpPr>
            <a:spLocks noGrp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11117791" y="1590"/>
            <a:ext cx="246405" cy="693113"/>
          </a:xfrm>
          <a:custGeom>
            <a:avLst/>
            <a:gdLst>
              <a:gd name="T0" fmla="*/ 0 w 777"/>
              <a:gd name="T1" fmla="*/ 0 h 2182"/>
              <a:gd name="T2" fmla="*/ 0 w 777"/>
              <a:gd name="T3" fmla="*/ 1459 h 2182"/>
              <a:gd name="T4" fmla="*/ 227 w 777"/>
              <a:gd name="T5" fmla="*/ 1982 h 2182"/>
              <a:gd name="T6" fmla="*/ 635 w 777"/>
              <a:gd name="T7" fmla="*/ 2182 h 2182"/>
              <a:gd name="T8" fmla="*/ 777 w 777"/>
              <a:gd name="T9" fmla="*/ 0 h 2182"/>
              <a:gd name="T10" fmla="*/ 0 w 777"/>
              <a:gd name="T11" fmla="*/ 0 h 2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77" h="2182">
                <a:moveTo>
                  <a:pt x="0" y="0"/>
                </a:moveTo>
                <a:cubicBezTo>
                  <a:pt x="0" y="1459"/>
                  <a:pt x="0" y="1459"/>
                  <a:pt x="0" y="1459"/>
                </a:cubicBezTo>
                <a:cubicBezTo>
                  <a:pt x="0" y="1665"/>
                  <a:pt x="76" y="1839"/>
                  <a:pt x="227" y="1982"/>
                </a:cubicBezTo>
                <a:cubicBezTo>
                  <a:pt x="346" y="2093"/>
                  <a:pt x="482" y="2159"/>
                  <a:pt x="635" y="2182"/>
                </a:cubicBezTo>
                <a:cubicBezTo>
                  <a:pt x="692" y="1458"/>
                  <a:pt x="739" y="730"/>
                  <a:pt x="77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004"/>
          </p:nvPr>
        </p:nvSpPr>
        <p:spPr/>
        <p:txBody>
          <a:bodyPr/>
          <a:lstStyle/>
          <a:p>
            <a:fld id="{1336C48C-F87C-4E4B-81EF-5027B17D1F61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>
          <a:xfrm>
            <a:off x="1079246" y="1947484"/>
            <a:ext cx="5094000" cy="406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[Type text or insert object]</a:t>
            </a:r>
          </a:p>
        </p:txBody>
      </p:sp>
      <p:sp>
        <p:nvSpPr>
          <p:cNvPr id="15" name="Sub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080719" y="1483143"/>
            <a:ext cx="5094000" cy="390240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rgbClr val="748585"/>
                </a:solidFill>
              </a:defRPr>
            </a:lvl1pPr>
          </a:lstStyle>
          <a:p>
            <a:pPr lvl="0"/>
            <a:r>
              <a:rPr lang="en-US"/>
              <a:t>[</a:t>
            </a:r>
            <a:r>
              <a:rPr lang="en-US" noProof="1"/>
              <a:t>Subtitle</a:t>
            </a:r>
            <a:r>
              <a:rPr lang="en-US"/>
              <a:t>]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080581" y="1027522"/>
            <a:ext cx="5094000" cy="390116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/>
              <a:t>[Title]</a:t>
            </a:r>
          </a:p>
        </p:txBody>
      </p:sp>
    </p:spTree>
    <p:extLst>
      <p:ext uri="{BB962C8B-B14F-4D97-AF65-F5344CB8AC3E}">
        <p14:creationId xmlns:p14="http://schemas.microsoft.com/office/powerpoint/2010/main" val="3729611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hoto (landsca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jdelijke aanduiding voor afbeelding 8">
            <a:extLst>
              <a:ext uri="{FF2B5EF4-FFF2-40B4-BE49-F238E27FC236}">
                <a16:creationId xmlns:a16="http://schemas.microsoft.com/office/drawing/2014/main" id="{C89D2138-3021-434E-8CB7-2033153C480E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589" y="1343603"/>
            <a:ext cx="12188825" cy="5514397"/>
          </a:xfrm>
          <a:custGeom>
            <a:avLst/>
            <a:gdLst>
              <a:gd name="connsiteX0" fmla="*/ 12188825 w 12188825"/>
              <a:gd name="connsiteY0" fmla="*/ 0 h 5514397"/>
              <a:gd name="connsiteX1" fmla="*/ 12188825 w 12188825"/>
              <a:gd name="connsiteY1" fmla="*/ 4399237 h 5514397"/>
              <a:gd name="connsiteX2" fmla="*/ 10615076 w 12188825"/>
              <a:gd name="connsiteY2" fmla="*/ 5254412 h 5514397"/>
              <a:gd name="connsiteX3" fmla="*/ 10081014 w 12188825"/>
              <a:gd name="connsiteY3" fmla="*/ 5514397 h 5514397"/>
              <a:gd name="connsiteX4" fmla="*/ 0 w 12188825"/>
              <a:gd name="connsiteY4" fmla="*/ 5514397 h 5514397"/>
              <a:gd name="connsiteX5" fmla="*/ 0 w 12188825"/>
              <a:gd name="connsiteY5" fmla="*/ 5514304 h 5514397"/>
              <a:gd name="connsiteX6" fmla="*/ 0 w 12188825"/>
              <a:gd name="connsiteY6" fmla="*/ 4359921 h 5514397"/>
              <a:gd name="connsiteX7" fmla="*/ 12188825 w 12188825"/>
              <a:gd name="connsiteY7" fmla="*/ 0 h 5514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825" h="5514397">
                <a:moveTo>
                  <a:pt x="12188825" y="0"/>
                </a:moveTo>
                <a:cubicBezTo>
                  <a:pt x="12188825" y="0"/>
                  <a:pt x="12188825" y="0"/>
                  <a:pt x="12188825" y="4399237"/>
                </a:cubicBezTo>
                <a:cubicBezTo>
                  <a:pt x="11675045" y="4701238"/>
                  <a:pt x="11150194" y="4986475"/>
                  <a:pt x="10615076" y="5254412"/>
                </a:cubicBezTo>
                <a:lnTo>
                  <a:pt x="10081014" y="5514397"/>
                </a:lnTo>
                <a:lnTo>
                  <a:pt x="0" y="5514397"/>
                </a:lnTo>
                <a:lnTo>
                  <a:pt x="0" y="5514304"/>
                </a:lnTo>
                <a:cubicBezTo>
                  <a:pt x="0" y="5498491"/>
                  <a:pt x="0" y="5371983"/>
                  <a:pt x="0" y="4359921"/>
                </a:cubicBezTo>
                <a:cubicBezTo>
                  <a:pt x="4542597" y="4088516"/>
                  <a:pt x="8724897" y="2513034"/>
                  <a:pt x="12188825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/>
            </a:lvl1pPr>
          </a:lstStyle>
          <a:p>
            <a:r>
              <a:rPr lang="en-US"/>
              <a:t>[Select photo frame -&gt; Insert -&gt; Pictures]</a:t>
            </a: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8E6983BA-8D51-4B38-A95B-18A7EB72AFAF}"/>
              </a:ext>
            </a:extLst>
          </p:cNvPr>
          <p:cNvSpPr>
            <a:spLocks/>
          </p:cNvSpPr>
          <p:nvPr userDrawn="1"/>
        </p:nvSpPr>
        <p:spPr bwMode="auto">
          <a:xfrm>
            <a:off x="11107738" y="4175703"/>
            <a:ext cx="1082675" cy="2684463"/>
          </a:xfrm>
          <a:custGeom>
            <a:avLst/>
            <a:gdLst>
              <a:gd name="T0" fmla="*/ 3409 w 3409"/>
              <a:gd name="T1" fmla="*/ 0 h 8469"/>
              <a:gd name="T2" fmla="*/ 2026 w 3409"/>
              <a:gd name="T3" fmla="*/ 831 h 8469"/>
              <a:gd name="T4" fmla="*/ 989 w 3409"/>
              <a:gd name="T5" fmla="*/ 3251 h 8469"/>
              <a:gd name="T6" fmla="*/ 989 w 3409"/>
              <a:gd name="T7" fmla="*/ 4019 h 8469"/>
              <a:gd name="T8" fmla="*/ 1410 w 3409"/>
              <a:gd name="T9" fmla="*/ 5638 h 8469"/>
              <a:gd name="T10" fmla="*/ 356 w 3409"/>
              <a:gd name="T11" fmla="*/ 6604 h 8469"/>
              <a:gd name="T12" fmla="*/ 0 w 3409"/>
              <a:gd name="T13" fmla="*/ 8354 h 8469"/>
              <a:gd name="T14" fmla="*/ 0 w 3409"/>
              <a:gd name="T15" fmla="*/ 8469 h 8469"/>
              <a:gd name="T16" fmla="*/ 2803 w 3409"/>
              <a:gd name="T17" fmla="*/ 8469 h 8469"/>
              <a:gd name="T18" fmla="*/ 2803 w 3409"/>
              <a:gd name="T19" fmla="*/ 8354 h 8469"/>
              <a:gd name="T20" fmla="*/ 3031 w 3409"/>
              <a:gd name="T21" fmla="*/ 7724 h 8469"/>
              <a:gd name="T22" fmla="*/ 3409 w 3409"/>
              <a:gd name="T23" fmla="*/ 7486 h 8469"/>
              <a:gd name="T24" fmla="*/ 3409 w 3409"/>
              <a:gd name="T25" fmla="*/ 0 h 8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09" h="8469">
                <a:moveTo>
                  <a:pt x="3409" y="0"/>
                </a:moveTo>
                <a:cubicBezTo>
                  <a:pt x="2897" y="160"/>
                  <a:pt x="2436" y="437"/>
                  <a:pt x="2026" y="831"/>
                </a:cubicBezTo>
                <a:cubicBezTo>
                  <a:pt x="1335" y="1497"/>
                  <a:pt x="989" y="2302"/>
                  <a:pt x="989" y="3251"/>
                </a:cubicBezTo>
                <a:cubicBezTo>
                  <a:pt x="989" y="4019"/>
                  <a:pt x="989" y="4019"/>
                  <a:pt x="989" y="4019"/>
                </a:cubicBezTo>
                <a:cubicBezTo>
                  <a:pt x="989" y="4598"/>
                  <a:pt x="1130" y="5138"/>
                  <a:pt x="1410" y="5638"/>
                </a:cubicBezTo>
                <a:cubicBezTo>
                  <a:pt x="914" y="5944"/>
                  <a:pt x="562" y="6265"/>
                  <a:pt x="356" y="6604"/>
                </a:cubicBezTo>
                <a:cubicBezTo>
                  <a:pt x="120" y="7018"/>
                  <a:pt x="0" y="7601"/>
                  <a:pt x="0" y="8354"/>
                </a:cubicBezTo>
                <a:cubicBezTo>
                  <a:pt x="0" y="8469"/>
                  <a:pt x="0" y="8469"/>
                  <a:pt x="0" y="8469"/>
                </a:cubicBezTo>
                <a:cubicBezTo>
                  <a:pt x="2803" y="8469"/>
                  <a:pt x="2803" y="8469"/>
                  <a:pt x="2803" y="8469"/>
                </a:cubicBezTo>
                <a:cubicBezTo>
                  <a:pt x="2803" y="8354"/>
                  <a:pt x="2803" y="8354"/>
                  <a:pt x="2803" y="8354"/>
                </a:cubicBezTo>
                <a:cubicBezTo>
                  <a:pt x="2803" y="8102"/>
                  <a:pt x="2880" y="7893"/>
                  <a:pt x="3031" y="7724"/>
                </a:cubicBezTo>
                <a:cubicBezTo>
                  <a:pt x="3145" y="7597"/>
                  <a:pt x="3271" y="7517"/>
                  <a:pt x="3409" y="7486"/>
                </a:cubicBezTo>
                <a:lnTo>
                  <a:pt x="3409" y="0"/>
                </a:lnTo>
                <a:close/>
              </a:path>
            </a:pathLst>
          </a:custGeom>
          <a:solidFill>
            <a:srgbClr val="E633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8E05183B-8A98-4AA4-ACF1-9B859CD801A7}"/>
              </a:ext>
            </a:extLst>
          </p:cNvPr>
          <p:cNvSpPr>
            <a:spLocks/>
          </p:cNvSpPr>
          <p:nvPr userDrawn="1"/>
        </p:nvSpPr>
        <p:spPr bwMode="auto">
          <a:xfrm>
            <a:off x="11434763" y="6266441"/>
            <a:ext cx="395288" cy="393700"/>
          </a:xfrm>
          <a:custGeom>
            <a:avLst/>
            <a:gdLst>
              <a:gd name="T0" fmla="*/ 1003 w 1245"/>
              <a:gd name="T1" fmla="*/ 1002 h 1245"/>
              <a:gd name="T2" fmla="*/ 623 w 1245"/>
              <a:gd name="T3" fmla="*/ 1159 h 1245"/>
              <a:gd name="T4" fmla="*/ 243 w 1245"/>
              <a:gd name="T5" fmla="*/ 1002 h 1245"/>
              <a:gd name="T6" fmla="*/ 86 w 1245"/>
              <a:gd name="T7" fmla="*/ 622 h 1245"/>
              <a:gd name="T8" fmla="*/ 243 w 1245"/>
              <a:gd name="T9" fmla="*/ 243 h 1245"/>
              <a:gd name="T10" fmla="*/ 623 w 1245"/>
              <a:gd name="T11" fmla="*/ 85 h 1245"/>
              <a:gd name="T12" fmla="*/ 1003 w 1245"/>
              <a:gd name="T13" fmla="*/ 243 h 1245"/>
              <a:gd name="T14" fmla="*/ 1160 w 1245"/>
              <a:gd name="T15" fmla="*/ 622 h 1245"/>
              <a:gd name="T16" fmla="*/ 1003 w 1245"/>
              <a:gd name="T17" fmla="*/ 1002 h 1245"/>
              <a:gd name="T18" fmla="*/ 623 w 1245"/>
              <a:gd name="T19" fmla="*/ 0 h 1245"/>
              <a:gd name="T20" fmla="*/ 0 w 1245"/>
              <a:gd name="T21" fmla="*/ 622 h 1245"/>
              <a:gd name="T22" fmla="*/ 623 w 1245"/>
              <a:gd name="T23" fmla="*/ 1245 h 1245"/>
              <a:gd name="T24" fmla="*/ 1245 w 1245"/>
              <a:gd name="T25" fmla="*/ 622 h 1245"/>
              <a:gd name="T26" fmla="*/ 623 w 1245"/>
              <a:gd name="T27" fmla="*/ 0 h 1245"/>
              <a:gd name="T28" fmla="*/ 753 w 1245"/>
              <a:gd name="T29" fmla="*/ 607 h 1245"/>
              <a:gd name="T30" fmla="*/ 540 w 1245"/>
              <a:gd name="T31" fmla="*/ 607 h 1245"/>
              <a:gd name="T32" fmla="*/ 514 w 1245"/>
              <a:gd name="T33" fmla="*/ 594 h 1245"/>
              <a:gd name="T34" fmla="*/ 503 w 1245"/>
              <a:gd name="T35" fmla="*/ 563 h 1245"/>
              <a:gd name="T36" fmla="*/ 503 w 1245"/>
              <a:gd name="T37" fmla="*/ 504 h 1245"/>
              <a:gd name="T38" fmla="*/ 514 w 1245"/>
              <a:gd name="T39" fmla="*/ 472 h 1245"/>
              <a:gd name="T40" fmla="*/ 540 w 1245"/>
              <a:gd name="T41" fmla="*/ 459 h 1245"/>
              <a:gd name="T42" fmla="*/ 753 w 1245"/>
              <a:gd name="T43" fmla="*/ 459 h 1245"/>
              <a:gd name="T44" fmla="*/ 753 w 1245"/>
              <a:gd name="T45" fmla="*/ 607 h 1245"/>
              <a:gd name="T46" fmla="*/ 854 w 1245"/>
              <a:gd name="T47" fmla="*/ 356 h 1245"/>
              <a:gd name="T48" fmla="*/ 540 w 1245"/>
              <a:gd name="T49" fmla="*/ 356 h 1245"/>
              <a:gd name="T50" fmla="*/ 415 w 1245"/>
              <a:gd name="T51" fmla="*/ 405 h 1245"/>
              <a:gd name="T52" fmla="*/ 363 w 1245"/>
              <a:gd name="T53" fmla="*/ 524 h 1245"/>
              <a:gd name="T54" fmla="*/ 363 w 1245"/>
              <a:gd name="T55" fmla="*/ 562 h 1245"/>
              <a:gd name="T56" fmla="*/ 384 w 1245"/>
              <a:gd name="T57" fmla="*/ 642 h 1245"/>
              <a:gd name="T58" fmla="*/ 332 w 1245"/>
              <a:gd name="T59" fmla="*/ 689 h 1245"/>
              <a:gd name="T60" fmla="*/ 314 w 1245"/>
              <a:gd name="T61" fmla="*/ 775 h 1245"/>
              <a:gd name="T62" fmla="*/ 314 w 1245"/>
              <a:gd name="T63" fmla="*/ 852 h 1245"/>
              <a:gd name="T64" fmla="*/ 326 w 1245"/>
              <a:gd name="T65" fmla="*/ 878 h 1245"/>
              <a:gd name="T66" fmla="*/ 352 w 1245"/>
              <a:gd name="T67" fmla="*/ 889 h 1245"/>
              <a:gd name="T68" fmla="*/ 416 w 1245"/>
              <a:gd name="T69" fmla="*/ 889 h 1245"/>
              <a:gd name="T70" fmla="*/ 443 w 1245"/>
              <a:gd name="T71" fmla="*/ 878 h 1245"/>
              <a:gd name="T72" fmla="*/ 453 w 1245"/>
              <a:gd name="T73" fmla="*/ 852 h 1245"/>
              <a:gd name="T74" fmla="*/ 453 w 1245"/>
              <a:gd name="T75" fmla="*/ 775 h 1245"/>
              <a:gd name="T76" fmla="*/ 465 w 1245"/>
              <a:gd name="T77" fmla="*/ 744 h 1245"/>
              <a:gd name="T78" fmla="*/ 491 w 1245"/>
              <a:gd name="T79" fmla="*/ 732 h 1245"/>
              <a:gd name="T80" fmla="*/ 753 w 1245"/>
              <a:gd name="T81" fmla="*/ 732 h 1245"/>
              <a:gd name="T82" fmla="*/ 753 w 1245"/>
              <a:gd name="T83" fmla="*/ 852 h 1245"/>
              <a:gd name="T84" fmla="*/ 764 w 1245"/>
              <a:gd name="T85" fmla="*/ 878 h 1245"/>
              <a:gd name="T86" fmla="*/ 790 w 1245"/>
              <a:gd name="T87" fmla="*/ 889 h 1245"/>
              <a:gd name="T88" fmla="*/ 854 w 1245"/>
              <a:gd name="T89" fmla="*/ 889 h 1245"/>
              <a:gd name="T90" fmla="*/ 881 w 1245"/>
              <a:gd name="T91" fmla="*/ 878 h 1245"/>
              <a:gd name="T92" fmla="*/ 891 w 1245"/>
              <a:gd name="T93" fmla="*/ 852 h 1245"/>
              <a:gd name="T94" fmla="*/ 891 w 1245"/>
              <a:gd name="T95" fmla="*/ 392 h 1245"/>
              <a:gd name="T96" fmla="*/ 881 w 1245"/>
              <a:gd name="T97" fmla="*/ 366 h 1245"/>
              <a:gd name="T98" fmla="*/ 854 w 1245"/>
              <a:gd name="T99" fmla="*/ 356 h 1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45" h="1245">
                <a:moveTo>
                  <a:pt x="1003" y="1002"/>
                </a:moveTo>
                <a:cubicBezTo>
                  <a:pt x="905" y="1099"/>
                  <a:pt x="771" y="1159"/>
                  <a:pt x="623" y="1159"/>
                </a:cubicBezTo>
                <a:cubicBezTo>
                  <a:pt x="474" y="1159"/>
                  <a:pt x="340" y="1099"/>
                  <a:pt x="243" y="1002"/>
                </a:cubicBezTo>
                <a:cubicBezTo>
                  <a:pt x="146" y="905"/>
                  <a:pt x="86" y="771"/>
                  <a:pt x="86" y="622"/>
                </a:cubicBezTo>
                <a:cubicBezTo>
                  <a:pt x="86" y="474"/>
                  <a:pt x="146" y="340"/>
                  <a:pt x="243" y="243"/>
                </a:cubicBezTo>
                <a:cubicBezTo>
                  <a:pt x="340" y="145"/>
                  <a:pt x="474" y="85"/>
                  <a:pt x="623" y="85"/>
                </a:cubicBezTo>
                <a:cubicBezTo>
                  <a:pt x="771" y="85"/>
                  <a:pt x="905" y="145"/>
                  <a:pt x="1003" y="243"/>
                </a:cubicBezTo>
                <a:cubicBezTo>
                  <a:pt x="1100" y="340"/>
                  <a:pt x="1160" y="474"/>
                  <a:pt x="1160" y="622"/>
                </a:cubicBezTo>
                <a:cubicBezTo>
                  <a:pt x="1160" y="771"/>
                  <a:pt x="1100" y="905"/>
                  <a:pt x="1003" y="1002"/>
                </a:cubicBezTo>
                <a:moveTo>
                  <a:pt x="623" y="0"/>
                </a:moveTo>
                <a:cubicBezTo>
                  <a:pt x="279" y="0"/>
                  <a:pt x="0" y="279"/>
                  <a:pt x="0" y="622"/>
                </a:cubicBezTo>
                <a:cubicBezTo>
                  <a:pt x="0" y="966"/>
                  <a:pt x="279" y="1245"/>
                  <a:pt x="623" y="1245"/>
                </a:cubicBezTo>
                <a:cubicBezTo>
                  <a:pt x="967" y="1245"/>
                  <a:pt x="1245" y="966"/>
                  <a:pt x="1245" y="622"/>
                </a:cubicBezTo>
                <a:cubicBezTo>
                  <a:pt x="1245" y="279"/>
                  <a:pt x="967" y="0"/>
                  <a:pt x="623" y="0"/>
                </a:cubicBezTo>
                <a:moveTo>
                  <a:pt x="753" y="607"/>
                </a:moveTo>
                <a:cubicBezTo>
                  <a:pt x="540" y="607"/>
                  <a:pt x="540" y="607"/>
                  <a:pt x="540" y="607"/>
                </a:cubicBezTo>
                <a:cubicBezTo>
                  <a:pt x="530" y="607"/>
                  <a:pt x="521" y="603"/>
                  <a:pt x="514" y="594"/>
                </a:cubicBezTo>
                <a:cubicBezTo>
                  <a:pt x="506" y="586"/>
                  <a:pt x="503" y="576"/>
                  <a:pt x="503" y="563"/>
                </a:cubicBezTo>
                <a:cubicBezTo>
                  <a:pt x="503" y="504"/>
                  <a:pt x="503" y="504"/>
                  <a:pt x="503" y="504"/>
                </a:cubicBezTo>
                <a:cubicBezTo>
                  <a:pt x="503" y="491"/>
                  <a:pt x="506" y="480"/>
                  <a:pt x="514" y="472"/>
                </a:cubicBezTo>
                <a:cubicBezTo>
                  <a:pt x="521" y="464"/>
                  <a:pt x="530" y="459"/>
                  <a:pt x="540" y="459"/>
                </a:cubicBezTo>
                <a:cubicBezTo>
                  <a:pt x="753" y="459"/>
                  <a:pt x="753" y="459"/>
                  <a:pt x="753" y="459"/>
                </a:cubicBezTo>
                <a:lnTo>
                  <a:pt x="753" y="607"/>
                </a:lnTo>
                <a:close/>
                <a:moveTo>
                  <a:pt x="854" y="356"/>
                </a:moveTo>
                <a:cubicBezTo>
                  <a:pt x="540" y="356"/>
                  <a:pt x="540" y="356"/>
                  <a:pt x="540" y="356"/>
                </a:cubicBezTo>
                <a:cubicBezTo>
                  <a:pt x="491" y="356"/>
                  <a:pt x="449" y="372"/>
                  <a:pt x="415" y="405"/>
                </a:cubicBezTo>
                <a:cubicBezTo>
                  <a:pt x="381" y="438"/>
                  <a:pt x="363" y="477"/>
                  <a:pt x="363" y="524"/>
                </a:cubicBezTo>
                <a:cubicBezTo>
                  <a:pt x="363" y="562"/>
                  <a:pt x="363" y="562"/>
                  <a:pt x="363" y="562"/>
                </a:cubicBezTo>
                <a:cubicBezTo>
                  <a:pt x="363" y="590"/>
                  <a:pt x="370" y="617"/>
                  <a:pt x="384" y="642"/>
                </a:cubicBezTo>
                <a:cubicBezTo>
                  <a:pt x="360" y="657"/>
                  <a:pt x="342" y="672"/>
                  <a:pt x="332" y="689"/>
                </a:cubicBezTo>
                <a:cubicBezTo>
                  <a:pt x="320" y="709"/>
                  <a:pt x="314" y="738"/>
                  <a:pt x="314" y="775"/>
                </a:cubicBezTo>
                <a:cubicBezTo>
                  <a:pt x="314" y="852"/>
                  <a:pt x="314" y="852"/>
                  <a:pt x="314" y="852"/>
                </a:cubicBezTo>
                <a:cubicBezTo>
                  <a:pt x="314" y="863"/>
                  <a:pt x="318" y="871"/>
                  <a:pt x="326" y="878"/>
                </a:cubicBezTo>
                <a:cubicBezTo>
                  <a:pt x="333" y="885"/>
                  <a:pt x="342" y="889"/>
                  <a:pt x="352" y="889"/>
                </a:cubicBezTo>
                <a:cubicBezTo>
                  <a:pt x="416" y="889"/>
                  <a:pt x="416" y="889"/>
                  <a:pt x="416" y="889"/>
                </a:cubicBezTo>
                <a:cubicBezTo>
                  <a:pt x="426" y="889"/>
                  <a:pt x="435" y="885"/>
                  <a:pt x="443" y="878"/>
                </a:cubicBezTo>
                <a:cubicBezTo>
                  <a:pt x="450" y="871"/>
                  <a:pt x="453" y="863"/>
                  <a:pt x="453" y="852"/>
                </a:cubicBezTo>
                <a:cubicBezTo>
                  <a:pt x="453" y="775"/>
                  <a:pt x="453" y="775"/>
                  <a:pt x="453" y="775"/>
                </a:cubicBezTo>
                <a:cubicBezTo>
                  <a:pt x="453" y="763"/>
                  <a:pt x="457" y="753"/>
                  <a:pt x="465" y="744"/>
                </a:cubicBezTo>
                <a:cubicBezTo>
                  <a:pt x="472" y="736"/>
                  <a:pt x="481" y="732"/>
                  <a:pt x="491" y="732"/>
                </a:cubicBezTo>
                <a:cubicBezTo>
                  <a:pt x="753" y="732"/>
                  <a:pt x="753" y="732"/>
                  <a:pt x="753" y="732"/>
                </a:cubicBezTo>
                <a:cubicBezTo>
                  <a:pt x="753" y="852"/>
                  <a:pt x="753" y="852"/>
                  <a:pt x="753" y="852"/>
                </a:cubicBezTo>
                <a:cubicBezTo>
                  <a:pt x="753" y="863"/>
                  <a:pt x="757" y="871"/>
                  <a:pt x="764" y="878"/>
                </a:cubicBezTo>
                <a:cubicBezTo>
                  <a:pt x="771" y="885"/>
                  <a:pt x="780" y="889"/>
                  <a:pt x="790" y="889"/>
                </a:cubicBezTo>
                <a:cubicBezTo>
                  <a:pt x="854" y="889"/>
                  <a:pt x="854" y="889"/>
                  <a:pt x="854" y="889"/>
                </a:cubicBezTo>
                <a:cubicBezTo>
                  <a:pt x="864" y="889"/>
                  <a:pt x="873" y="885"/>
                  <a:pt x="881" y="878"/>
                </a:cubicBezTo>
                <a:cubicBezTo>
                  <a:pt x="888" y="871"/>
                  <a:pt x="891" y="863"/>
                  <a:pt x="891" y="852"/>
                </a:cubicBezTo>
                <a:cubicBezTo>
                  <a:pt x="891" y="392"/>
                  <a:pt x="891" y="392"/>
                  <a:pt x="891" y="392"/>
                </a:cubicBezTo>
                <a:cubicBezTo>
                  <a:pt x="891" y="382"/>
                  <a:pt x="888" y="373"/>
                  <a:pt x="881" y="366"/>
                </a:cubicBezTo>
                <a:cubicBezTo>
                  <a:pt x="873" y="359"/>
                  <a:pt x="864" y="356"/>
                  <a:pt x="854" y="35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 Placeholder 10 (PHJU)">
            <a:extLst>
              <a:ext uri="{FF2B5EF4-FFF2-40B4-BE49-F238E27FC236}">
                <a16:creationId xmlns:a16="http://schemas.microsoft.com/office/drawing/2014/main" id="{88970383-8CF7-4C58-80AE-9D68CFE4025A}"/>
              </a:ext>
            </a:extLst>
          </p:cNvPr>
          <p:cNvSpPr>
            <a:spLocks noGrp="1"/>
          </p:cNvSpPr>
          <p:nvPr>
            <p:ph type="body" idx="1001" hasCustomPrompt="1"/>
            <p:custDataLst>
              <p:custData r:id="rId1"/>
            </p:custDataLst>
          </p:nvPr>
        </p:nvSpPr>
        <p:spPr bwMode="auto">
          <a:xfrm>
            <a:off x="11211120" y="4175639"/>
            <a:ext cx="979200" cy="2114640"/>
          </a:xfrm>
          <a:custGeom>
            <a:avLst/>
            <a:gdLst>
              <a:gd name="connsiteX0" fmla="*/ 979231 w 979231"/>
              <a:gd name="connsiteY0" fmla="*/ 0 h 2114473"/>
              <a:gd name="connsiteX1" fmla="*/ 979231 w 979231"/>
              <a:gd name="connsiteY1" fmla="*/ 115045 h 2114473"/>
              <a:gd name="connsiteX2" fmla="*/ 979231 w 979231"/>
              <a:gd name="connsiteY2" fmla="*/ 442222 h 2114473"/>
              <a:gd name="connsiteX3" fmla="*/ 979231 w 979231"/>
              <a:gd name="connsiteY3" fmla="*/ 792759 h 2114473"/>
              <a:gd name="connsiteX4" fmla="*/ 979231 w 979231"/>
              <a:gd name="connsiteY4" fmla="*/ 1167462 h 2114473"/>
              <a:gd name="connsiteX5" fmla="*/ 979231 w 979231"/>
              <a:gd name="connsiteY5" fmla="*/ 1567137 h 2114473"/>
              <a:gd name="connsiteX6" fmla="*/ 461791 w 979231"/>
              <a:gd name="connsiteY6" fmla="*/ 1863530 h 2114473"/>
              <a:gd name="connsiteX7" fmla="*/ 0 w 979231"/>
              <a:gd name="connsiteY7" fmla="*/ 2114473 h 2114473"/>
              <a:gd name="connsiteX8" fmla="*/ 9619 w 979231"/>
              <a:gd name="connsiteY8" fmla="*/ 2093304 h 2114473"/>
              <a:gd name="connsiteX9" fmla="*/ 344362 w 979231"/>
              <a:gd name="connsiteY9" fmla="*/ 1787106 h 2114473"/>
              <a:gd name="connsiteX10" fmla="*/ 210656 w 979231"/>
              <a:gd name="connsiteY10" fmla="*/ 1273924 h 2114473"/>
              <a:gd name="connsiteX11" fmla="*/ 210656 w 979231"/>
              <a:gd name="connsiteY11" fmla="*/ 1030487 h 2114473"/>
              <a:gd name="connsiteX12" fmla="*/ 540000 w 979231"/>
              <a:gd name="connsiteY12" fmla="*/ 263407 h 2114473"/>
              <a:gd name="connsiteX13" fmla="*/ 979231 w 979231"/>
              <a:gd name="connsiteY13" fmla="*/ 0 h 2114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9231" h="2114473">
                <a:moveTo>
                  <a:pt x="979231" y="0"/>
                </a:moveTo>
                <a:lnTo>
                  <a:pt x="979231" y="115045"/>
                </a:lnTo>
                <a:lnTo>
                  <a:pt x="979231" y="442222"/>
                </a:lnTo>
                <a:lnTo>
                  <a:pt x="979231" y="792759"/>
                </a:lnTo>
                <a:lnTo>
                  <a:pt x="979231" y="1167462"/>
                </a:lnTo>
                <a:lnTo>
                  <a:pt x="979231" y="1567137"/>
                </a:lnTo>
                <a:cubicBezTo>
                  <a:pt x="807971" y="1667804"/>
                  <a:pt x="635481" y="1766608"/>
                  <a:pt x="461791" y="1863530"/>
                </a:cubicBezTo>
                <a:lnTo>
                  <a:pt x="0" y="2114473"/>
                </a:lnTo>
                <a:lnTo>
                  <a:pt x="9619" y="2093304"/>
                </a:lnTo>
                <a:cubicBezTo>
                  <a:pt x="75043" y="1985850"/>
                  <a:pt x="186836" y="1884101"/>
                  <a:pt x="344362" y="1787106"/>
                </a:cubicBezTo>
                <a:cubicBezTo>
                  <a:pt x="255436" y="1628619"/>
                  <a:pt x="210656" y="1457452"/>
                  <a:pt x="210656" y="1273924"/>
                </a:cubicBezTo>
                <a:cubicBezTo>
                  <a:pt x="210656" y="1273924"/>
                  <a:pt x="210656" y="1273924"/>
                  <a:pt x="210656" y="1030487"/>
                </a:cubicBezTo>
                <a:cubicBezTo>
                  <a:pt x="210656" y="729677"/>
                  <a:pt x="320543" y="474512"/>
                  <a:pt x="540000" y="263407"/>
                </a:cubicBezTo>
                <a:cubicBezTo>
                  <a:pt x="670213" y="138518"/>
                  <a:pt x="816623" y="50716"/>
                  <a:pt x="979231" y="0"/>
                </a:cubicBezTo>
                <a:close/>
              </a:path>
            </a:pathLst>
          </a:custGeom>
          <a:solidFill>
            <a:srgbClr val="000000">
              <a:alpha val="3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Text Placeholder 12 (PHJU)">
            <a:extLst>
              <a:ext uri="{FF2B5EF4-FFF2-40B4-BE49-F238E27FC236}">
                <a16:creationId xmlns:a16="http://schemas.microsoft.com/office/drawing/2014/main" id="{6BECFC27-C44B-4D89-83BC-320DD290A0E2}"/>
              </a:ext>
            </a:extLst>
          </p:cNvPr>
          <p:cNvSpPr>
            <a:spLocks noGrp="1"/>
          </p:cNvSpPr>
          <p:nvPr>
            <p:ph type="body" idx="1000" hasCustomPrompt="1"/>
            <p:custDataLst>
              <p:custData r:id="rId2"/>
            </p:custDataLst>
          </p:nvPr>
        </p:nvSpPr>
        <p:spPr bwMode="auto">
          <a:xfrm>
            <a:off x="11211120" y="4175639"/>
            <a:ext cx="979200" cy="2114640"/>
          </a:xfrm>
          <a:custGeom>
            <a:avLst/>
            <a:gdLst>
              <a:gd name="connsiteX0" fmla="*/ 979231 w 979231"/>
              <a:gd name="connsiteY0" fmla="*/ 0 h 2114473"/>
              <a:gd name="connsiteX1" fmla="*/ 979231 w 979231"/>
              <a:gd name="connsiteY1" fmla="*/ 115045 h 2114473"/>
              <a:gd name="connsiteX2" fmla="*/ 979231 w 979231"/>
              <a:gd name="connsiteY2" fmla="*/ 442222 h 2114473"/>
              <a:gd name="connsiteX3" fmla="*/ 979231 w 979231"/>
              <a:gd name="connsiteY3" fmla="*/ 792759 h 2114473"/>
              <a:gd name="connsiteX4" fmla="*/ 979231 w 979231"/>
              <a:gd name="connsiteY4" fmla="*/ 1167462 h 2114473"/>
              <a:gd name="connsiteX5" fmla="*/ 979231 w 979231"/>
              <a:gd name="connsiteY5" fmla="*/ 1567137 h 2114473"/>
              <a:gd name="connsiteX6" fmla="*/ 461791 w 979231"/>
              <a:gd name="connsiteY6" fmla="*/ 1863530 h 2114473"/>
              <a:gd name="connsiteX7" fmla="*/ 0 w 979231"/>
              <a:gd name="connsiteY7" fmla="*/ 2114473 h 2114473"/>
              <a:gd name="connsiteX8" fmla="*/ 9619 w 979231"/>
              <a:gd name="connsiteY8" fmla="*/ 2093304 h 2114473"/>
              <a:gd name="connsiteX9" fmla="*/ 344362 w 979231"/>
              <a:gd name="connsiteY9" fmla="*/ 1787106 h 2114473"/>
              <a:gd name="connsiteX10" fmla="*/ 210656 w 979231"/>
              <a:gd name="connsiteY10" fmla="*/ 1273924 h 2114473"/>
              <a:gd name="connsiteX11" fmla="*/ 210656 w 979231"/>
              <a:gd name="connsiteY11" fmla="*/ 1030487 h 2114473"/>
              <a:gd name="connsiteX12" fmla="*/ 540000 w 979231"/>
              <a:gd name="connsiteY12" fmla="*/ 263407 h 2114473"/>
              <a:gd name="connsiteX13" fmla="*/ 979231 w 979231"/>
              <a:gd name="connsiteY13" fmla="*/ 0 h 2114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9231" h="2114473">
                <a:moveTo>
                  <a:pt x="979231" y="0"/>
                </a:moveTo>
                <a:lnTo>
                  <a:pt x="979231" y="115045"/>
                </a:lnTo>
                <a:lnTo>
                  <a:pt x="979231" y="442222"/>
                </a:lnTo>
                <a:lnTo>
                  <a:pt x="979231" y="792759"/>
                </a:lnTo>
                <a:lnTo>
                  <a:pt x="979231" y="1167462"/>
                </a:lnTo>
                <a:lnTo>
                  <a:pt x="979231" y="1567137"/>
                </a:lnTo>
                <a:cubicBezTo>
                  <a:pt x="807971" y="1667804"/>
                  <a:pt x="635481" y="1766608"/>
                  <a:pt x="461791" y="1863530"/>
                </a:cubicBezTo>
                <a:lnTo>
                  <a:pt x="0" y="2114473"/>
                </a:lnTo>
                <a:lnTo>
                  <a:pt x="9619" y="2093304"/>
                </a:lnTo>
                <a:cubicBezTo>
                  <a:pt x="75043" y="1985850"/>
                  <a:pt x="186836" y="1884101"/>
                  <a:pt x="344362" y="1787106"/>
                </a:cubicBezTo>
                <a:cubicBezTo>
                  <a:pt x="255436" y="1628619"/>
                  <a:pt x="210656" y="1457452"/>
                  <a:pt x="210656" y="1273924"/>
                </a:cubicBezTo>
                <a:cubicBezTo>
                  <a:pt x="210656" y="1273924"/>
                  <a:pt x="210656" y="1273924"/>
                  <a:pt x="210656" y="1030487"/>
                </a:cubicBezTo>
                <a:cubicBezTo>
                  <a:pt x="210656" y="729677"/>
                  <a:pt x="320543" y="474512"/>
                  <a:pt x="540000" y="263407"/>
                </a:cubicBezTo>
                <a:cubicBezTo>
                  <a:pt x="670213" y="138518"/>
                  <a:pt x="816623" y="50716"/>
                  <a:pt x="979231" y="0"/>
                </a:cubicBezTo>
                <a:close/>
              </a:path>
            </a:pathLst>
          </a:custGeom>
          <a:solidFill>
            <a:srgbClr val="E42313">
              <a:alpha val="74902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0" name="Pootje van R">
            <a:extLst>
              <a:ext uri="{FF2B5EF4-FFF2-40B4-BE49-F238E27FC236}">
                <a16:creationId xmlns:a16="http://schemas.microsoft.com/office/drawing/2014/main" id="{515929E9-42F8-4B46-A6F6-E42F29D1051C}"/>
              </a:ext>
            </a:extLst>
          </p:cNvPr>
          <p:cNvSpPr>
            <a:spLocks/>
          </p:cNvSpPr>
          <p:nvPr userDrawn="1"/>
        </p:nvSpPr>
        <p:spPr bwMode="gray">
          <a:xfrm>
            <a:off x="11114898" y="0"/>
            <a:ext cx="887731" cy="695575"/>
          </a:xfrm>
          <a:custGeom>
            <a:avLst/>
            <a:gdLst>
              <a:gd name="T0" fmla="*/ 0 w 2797"/>
              <a:gd name="T1" fmla="*/ 0 h 2192"/>
              <a:gd name="T2" fmla="*/ 0 w 2797"/>
              <a:gd name="T3" fmla="*/ 1458 h 2192"/>
              <a:gd name="T4" fmla="*/ 227 w 2797"/>
              <a:gd name="T5" fmla="*/ 1982 h 2192"/>
              <a:gd name="T6" fmla="*/ 760 w 2797"/>
              <a:gd name="T7" fmla="*/ 2192 h 2192"/>
              <a:gd name="T8" fmla="*/ 2038 w 2797"/>
              <a:gd name="T9" fmla="*/ 2192 h 2192"/>
              <a:gd name="T10" fmla="*/ 2580 w 2797"/>
              <a:gd name="T11" fmla="*/ 1982 h 2192"/>
              <a:gd name="T12" fmla="*/ 2797 w 2797"/>
              <a:gd name="T13" fmla="*/ 1458 h 2192"/>
              <a:gd name="T14" fmla="*/ 2797 w 2797"/>
              <a:gd name="T15" fmla="*/ 0 h 2192"/>
              <a:gd name="T16" fmla="*/ 0 w 2797"/>
              <a:gd name="T17" fmla="*/ 0 h 2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97" h="2192">
                <a:moveTo>
                  <a:pt x="0" y="0"/>
                </a:moveTo>
                <a:cubicBezTo>
                  <a:pt x="0" y="1458"/>
                  <a:pt x="0" y="1458"/>
                  <a:pt x="0" y="1458"/>
                </a:cubicBezTo>
                <a:cubicBezTo>
                  <a:pt x="0" y="1665"/>
                  <a:pt x="76" y="1839"/>
                  <a:pt x="227" y="1982"/>
                </a:cubicBezTo>
                <a:cubicBezTo>
                  <a:pt x="377" y="2122"/>
                  <a:pt x="556" y="2192"/>
                  <a:pt x="760" y="2192"/>
                </a:cubicBezTo>
                <a:cubicBezTo>
                  <a:pt x="2038" y="2192"/>
                  <a:pt x="2038" y="2192"/>
                  <a:pt x="2038" y="2192"/>
                </a:cubicBezTo>
                <a:cubicBezTo>
                  <a:pt x="2253" y="2192"/>
                  <a:pt x="2434" y="2122"/>
                  <a:pt x="2580" y="1982"/>
                </a:cubicBezTo>
                <a:cubicBezTo>
                  <a:pt x="2725" y="1839"/>
                  <a:pt x="2797" y="1665"/>
                  <a:pt x="2797" y="1458"/>
                </a:cubicBezTo>
                <a:cubicBezTo>
                  <a:pt x="2797" y="0"/>
                  <a:pt x="2797" y="0"/>
                  <a:pt x="279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633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003"/>
          </p:nvPr>
        </p:nvSpPr>
        <p:spPr/>
        <p:txBody>
          <a:bodyPr/>
          <a:lstStyle/>
          <a:p>
            <a:pPr algn="r"/>
            <a:r>
              <a:rPr lang="en-US" noProof="1"/>
              <a:t>[Title] | Status: [...]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004"/>
          </p:nvPr>
        </p:nvSpPr>
        <p:spPr/>
        <p:txBody>
          <a:bodyPr/>
          <a:lstStyle/>
          <a:p>
            <a:fld id="{1336C48C-F87C-4E4B-81EF-5027B17D1F61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>
          <a:xfrm>
            <a:off x="1079246" y="1947484"/>
            <a:ext cx="7434834" cy="24111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[Type text or insert object]</a:t>
            </a:r>
          </a:p>
        </p:txBody>
      </p:sp>
      <p:sp>
        <p:nvSpPr>
          <p:cNvPr id="15" name="Sub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080719" y="1483143"/>
            <a:ext cx="7434000" cy="390240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rgbClr val="748585"/>
                </a:solidFill>
              </a:defRPr>
            </a:lvl1pPr>
          </a:lstStyle>
          <a:p>
            <a:pPr lvl="0"/>
            <a:r>
              <a:rPr lang="en-US"/>
              <a:t>[</a:t>
            </a:r>
            <a:r>
              <a:rPr lang="en-US" noProof="1"/>
              <a:t>Subtitle</a:t>
            </a:r>
            <a:r>
              <a:rPr lang="en-US"/>
              <a:t>]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080581" y="1027522"/>
            <a:ext cx="7434000" cy="390116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/>
              <a:t>[Title]</a:t>
            </a:r>
          </a:p>
        </p:txBody>
      </p:sp>
    </p:spTree>
    <p:extLst>
      <p:ext uri="{BB962C8B-B14F-4D97-AF65-F5344CB8AC3E}">
        <p14:creationId xmlns:p14="http://schemas.microsoft.com/office/powerpoint/2010/main" val="4216281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noProof="1"/>
              <a:t>[Title] | Status: [...]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080581" y="1027522"/>
            <a:ext cx="10008000" cy="390116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/>
              <a:t>[Title]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noProof="1"/>
              <a:t>[Title] | Status: [...]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No change without a Re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4BC169ED-FCB0-4A37-A259-BA6422685B03}"/>
              </a:ext>
            </a:extLst>
          </p:cNvPr>
          <p:cNvSpPr>
            <a:spLocks/>
          </p:cNvSpPr>
          <p:nvPr userDrawn="1"/>
        </p:nvSpPr>
        <p:spPr bwMode="gray">
          <a:xfrm>
            <a:off x="0" y="-3329"/>
            <a:ext cx="12192000" cy="5507038"/>
          </a:xfrm>
          <a:custGeom>
            <a:avLst/>
            <a:gdLst>
              <a:gd name="T0" fmla="*/ 0 w 38404"/>
              <a:gd name="T1" fmla="*/ 7968 h 17371"/>
              <a:gd name="T2" fmla="*/ 19202 w 38404"/>
              <a:gd name="T3" fmla="*/ 17371 h 17371"/>
              <a:gd name="T4" fmla="*/ 38404 w 38404"/>
              <a:gd name="T5" fmla="*/ 7968 h 17371"/>
              <a:gd name="T6" fmla="*/ 38404 w 38404"/>
              <a:gd name="T7" fmla="*/ 1483 h 17371"/>
              <a:gd name="T8" fmla="*/ 33923 w 38404"/>
              <a:gd name="T9" fmla="*/ 8069 h 17371"/>
              <a:gd name="T10" fmla="*/ 19202 w 38404"/>
              <a:gd name="T11" fmla="*/ 14095 h 17371"/>
              <a:gd name="T12" fmla="*/ 4481 w 38404"/>
              <a:gd name="T13" fmla="*/ 8069 h 17371"/>
              <a:gd name="T14" fmla="*/ 0 w 38404"/>
              <a:gd name="T15" fmla="*/ 1484 h 17371"/>
              <a:gd name="T16" fmla="*/ 0 w 38404"/>
              <a:gd name="T17" fmla="*/ 7968 h 17371"/>
              <a:gd name="T18" fmla="*/ 12216 w 38404"/>
              <a:gd name="T19" fmla="*/ 3326 h 17371"/>
              <a:gd name="T20" fmla="*/ 12636 w 38404"/>
              <a:gd name="T21" fmla="*/ 2337 h 17371"/>
              <a:gd name="T22" fmla="*/ 12636 w 38404"/>
              <a:gd name="T23" fmla="*/ 0 h 17371"/>
              <a:gd name="T24" fmla="*/ 7237 w 38404"/>
              <a:gd name="T25" fmla="*/ 0 h 17371"/>
              <a:gd name="T26" fmla="*/ 7237 w 38404"/>
              <a:gd name="T27" fmla="*/ 2337 h 17371"/>
              <a:gd name="T28" fmla="*/ 7676 w 38404"/>
              <a:gd name="T29" fmla="*/ 3326 h 17371"/>
              <a:gd name="T30" fmla="*/ 8705 w 38404"/>
              <a:gd name="T31" fmla="*/ 3724 h 17371"/>
              <a:gd name="T32" fmla="*/ 11170 w 38404"/>
              <a:gd name="T33" fmla="*/ 3724 h 17371"/>
              <a:gd name="T34" fmla="*/ 12216 w 38404"/>
              <a:gd name="T35" fmla="*/ 3326 h 17371"/>
              <a:gd name="T36" fmla="*/ 29616 w 38404"/>
              <a:gd name="T37" fmla="*/ 2337 h 17371"/>
              <a:gd name="T38" fmla="*/ 29616 w 38404"/>
              <a:gd name="T39" fmla="*/ 0 h 17371"/>
              <a:gd name="T40" fmla="*/ 24249 w 38404"/>
              <a:gd name="T41" fmla="*/ 0 h 17371"/>
              <a:gd name="T42" fmla="*/ 24249 w 38404"/>
              <a:gd name="T43" fmla="*/ 2337 h 17371"/>
              <a:gd name="T44" fmla="*/ 24669 w 38404"/>
              <a:gd name="T45" fmla="*/ 3326 h 17371"/>
              <a:gd name="T46" fmla="*/ 25684 w 38404"/>
              <a:gd name="T47" fmla="*/ 3724 h 17371"/>
              <a:gd name="T48" fmla="*/ 28150 w 38404"/>
              <a:gd name="T49" fmla="*/ 3724 h 17371"/>
              <a:gd name="T50" fmla="*/ 29194 w 38404"/>
              <a:gd name="T51" fmla="*/ 3326 h 17371"/>
              <a:gd name="T52" fmla="*/ 29616 w 38404"/>
              <a:gd name="T53" fmla="*/ 2337 h 17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8404" h="17371">
                <a:moveTo>
                  <a:pt x="0" y="7968"/>
                </a:moveTo>
                <a:cubicBezTo>
                  <a:pt x="4409" y="13682"/>
                  <a:pt x="11369" y="17371"/>
                  <a:pt x="19202" y="17371"/>
                </a:cubicBezTo>
                <a:cubicBezTo>
                  <a:pt x="27035" y="17371"/>
                  <a:pt x="33995" y="13682"/>
                  <a:pt x="38404" y="7968"/>
                </a:cubicBezTo>
                <a:cubicBezTo>
                  <a:pt x="38404" y="1483"/>
                  <a:pt x="38404" y="1483"/>
                  <a:pt x="38404" y="1483"/>
                </a:cubicBezTo>
                <a:cubicBezTo>
                  <a:pt x="37350" y="3962"/>
                  <a:pt x="35820" y="6193"/>
                  <a:pt x="33923" y="8069"/>
                </a:cubicBezTo>
                <a:cubicBezTo>
                  <a:pt x="30150" y="11795"/>
                  <a:pt x="24956" y="14094"/>
                  <a:pt x="19202" y="14095"/>
                </a:cubicBezTo>
                <a:cubicBezTo>
                  <a:pt x="13448" y="14094"/>
                  <a:pt x="8254" y="11795"/>
                  <a:pt x="4481" y="8069"/>
                </a:cubicBezTo>
                <a:cubicBezTo>
                  <a:pt x="2585" y="6193"/>
                  <a:pt x="1054" y="3962"/>
                  <a:pt x="0" y="1484"/>
                </a:cubicBezTo>
                <a:lnTo>
                  <a:pt x="0" y="7968"/>
                </a:lnTo>
                <a:close/>
                <a:moveTo>
                  <a:pt x="12216" y="3326"/>
                </a:moveTo>
                <a:cubicBezTo>
                  <a:pt x="12497" y="3056"/>
                  <a:pt x="12636" y="2728"/>
                  <a:pt x="12636" y="2337"/>
                </a:cubicBezTo>
                <a:cubicBezTo>
                  <a:pt x="12636" y="0"/>
                  <a:pt x="12636" y="0"/>
                  <a:pt x="12636" y="0"/>
                </a:cubicBezTo>
                <a:cubicBezTo>
                  <a:pt x="7237" y="0"/>
                  <a:pt x="7237" y="0"/>
                  <a:pt x="7237" y="0"/>
                </a:cubicBezTo>
                <a:cubicBezTo>
                  <a:pt x="7237" y="2337"/>
                  <a:pt x="7237" y="2337"/>
                  <a:pt x="7237" y="2337"/>
                </a:cubicBezTo>
                <a:cubicBezTo>
                  <a:pt x="7237" y="2728"/>
                  <a:pt x="7383" y="3056"/>
                  <a:pt x="7676" y="3326"/>
                </a:cubicBezTo>
                <a:cubicBezTo>
                  <a:pt x="7966" y="3592"/>
                  <a:pt x="8310" y="3724"/>
                  <a:pt x="8705" y="3724"/>
                </a:cubicBezTo>
                <a:cubicBezTo>
                  <a:pt x="11170" y="3724"/>
                  <a:pt x="11170" y="3724"/>
                  <a:pt x="11170" y="3724"/>
                </a:cubicBezTo>
                <a:cubicBezTo>
                  <a:pt x="11586" y="3724"/>
                  <a:pt x="11935" y="3592"/>
                  <a:pt x="12216" y="3326"/>
                </a:cubicBezTo>
                <a:moveTo>
                  <a:pt x="29616" y="2337"/>
                </a:moveTo>
                <a:cubicBezTo>
                  <a:pt x="29616" y="0"/>
                  <a:pt x="29616" y="0"/>
                  <a:pt x="29616" y="0"/>
                </a:cubicBezTo>
                <a:cubicBezTo>
                  <a:pt x="24249" y="0"/>
                  <a:pt x="24249" y="0"/>
                  <a:pt x="24249" y="0"/>
                </a:cubicBezTo>
                <a:cubicBezTo>
                  <a:pt x="24249" y="2337"/>
                  <a:pt x="24249" y="2337"/>
                  <a:pt x="24249" y="2337"/>
                </a:cubicBezTo>
                <a:cubicBezTo>
                  <a:pt x="24249" y="2728"/>
                  <a:pt x="24389" y="3056"/>
                  <a:pt x="24669" y="3326"/>
                </a:cubicBezTo>
                <a:cubicBezTo>
                  <a:pt x="24951" y="3592"/>
                  <a:pt x="25289" y="3724"/>
                  <a:pt x="25684" y="3724"/>
                </a:cubicBezTo>
                <a:cubicBezTo>
                  <a:pt x="28150" y="3724"/>
                  <a:pt x="28150" y="3724"/>
                  <a:pt x="28150" y="3724"/>
                </a:cubicBezTo>
                <a:cubicBezTo>
                  <a:pt x="28566" y="3724"/>
                  <a:pt x="28915" y="3592"/>
                  <a:pt x="29194" y="3326"/>
                </a:cubicBezTo>
                <a:cubicBezTo>
                  <a:pt x="29477" y="3056"/>
                  <a:pt x="29616" y="2728"/>
                  <a:pt x="29616" y="2337"/>
                </a:cubicBezTo>
              </a:path>
            </a:pathLst>
          </a:custGeom>
          <a:solidFill>
            <a:srgbClr val="E633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B1F1396D-2771-4CCE-9137-8AD891FAD044}"/>
              </a:ext>
            </a:extLst>
          </p:cNvPr>
          <p:cNvSpPr>
            <a:spLocks/>
          </p:cNvSpPr>
          <p:nvPr userDrawn="1"/>
        </p:nvSpPr>
        <p:spPr bwMode="gray">
          <a:xfrm>
            <a:off x="4184650" y="6140451"/>
            <a:ext cx="2470150" cy="261938"/>
          </a:xfrm>
          <a:custGeom>
            <a:avLst/>
            <a:gdLst>
              <a:gd name="T0" fmla="*/ 2836 w 7781"/>
              <a:gd name="T1" fmla="*/ 305 h 830"/>
              <a:gd name="T2" fmla="*/ 2763 w 7781"/>
              <a:gd name="T3" fmla="*/ 260 h 830"/>
              <a:gd name="T4" fmla="*/ 2451 w 7781"/>
              <a:gd name="T5" fmla="*/ 611 h 830"/>
              <a:gd name="T6" fmla="*/ 2167 w 7781"/>
              <a:gd name="T7" fmla="*/ 555 h 830"/>
              <a:gd name="T8" fmla="*/ 2381 w 7781"/>
              <a:gd name="T9" fmla="*/ 311 h 830"/>
              <a:gd name="T10" fmla="*/ 2436 w 7781"/>
              <a:gd name="T11" fmla="*/ 202 h 830"/>
              <a:gd name="T12" fmla="*/ 2310 w 7781"/>
              <a:gd name="T13" fmla="*/ 450 h 830"/>
              <a:gd name="T14" fmla="*/ 1015 w 7781"/>
              <a:gd name="T15" fmla="*/ 314 h 830"/>
              <a:gd name="T16" fmla="*/ 655 w 7781"/>
              <a:gd name="T17" fmla="*/ 568 h 830"/>
              <a:gd name="T18" fmla="*/ 901 w 7781"/>
              <a:gd name="T19" fmla="*/ 204 h 830"/>
              <a:gd name="T20" fmla="*/ 727 w 7781"/>
              <a:gd name="T21" fmla="*/ 408 h 830"/>
              <a:gd name="T22" fmla="*/ 1584 w 7781"/>
              <a:gd name="T23" fmla="*/ 326 h 830"/>
              <a:gd name="T24" fmla="*/ 1237 w 7781"/>
              <a:gd name="T25" fmla="*/ 410 h 830"/>
              <a:gd name="T26" fmla="*/ 1588 w 7781"/>
              <a:gd name="T27" fmla="*/ 488 h 830"/>
              <a:gd name="T28" fmla="*/ 1955 w 7781"/>
              <a:gd name="T29" fmla="*/ 190 h 830"/>
              <a:gd name="T30" fmla="*/ 1819 w 7781"/>
              <a:gd name="T31" fmla="*/ 335 h 830"/>
              <a:gd name="T32" fmla="*/ 2085 w 7781"/>
              <a:gd name="T33" fmla="*/ 330 h 830"/>
              <a:gd name="T34" fmla="*/ 130 w 7781"/>
              <a:gd name="T35" fmla="*/ 611 h 830"/>
              <a:gd name="T36" fmla="*/ 7781 w 7781"/>
              <a:gd name="T37" fmla="*/ 522 h 830"/>
              <a:gd name="T38" fmla="*/ 7447 w 7781"/>
              <a:gd name="T39" fmla="*/ 615 h 830"/>
              <a:gd name="T40" fmla="*/ 7613 w 7781"/>
              <a:gd name="T41" fmla="*/ 366 h 830"/>
              <a:gd name="T42" fmla="*/ 7456 w 7781"/>
              <a:gd name="T43" fmla="*/ 205 h 830"/>
              <a:gd name="T44" fmla="*/ 7754 w 7781"/>
              <a:gd name="T45" fmla="*/ 515 h 830"/>
              <a:gd name="T46" fmla="*/ 7586 w 7781"/>
              <a:gd name="T47" fmla="*/ 527 h 830"/>
              <a:gd name="T48" fmla="*/ 6211 w 7781"/>
              <a:gd name="T49" fmla="*/ 609 h 830"/>
              <a:gd name="T50" fmla="*/ 5972 w 7781"/>
              <a:gd name="T51" fmla="*/ 247 h 830"/>
              <a:gd name="T52" fmla="*/ 6190 w 7781"/>
              <a:gd name="T53" fmla="*/ 324 h 830"/>
              <a:gd name="T54" fmla="*/ 6211 w 7781"/>
              <a:gd name="T55" fmla="*/ 407 h 830"/>
              <a:gd name="T56" fmla="*/ 5570 w 7781"/>
              <a:gd name="T57" fmla="*/ 611 h 830"/>
              <a:gd name="T58" fmla="*/ 5836 w 7781"/>
              <a:gd name="T59" fmla="*/ 611 h 830"/>
              <a:gd name="T60" fmla="*/ 7051 w 7781"/>
              <a:gd name="T61" fmla="*/ 461 h 830"/>
              <a:gd name="T62" fmla="*/ 6933 w 7781"/>
              <a:gd name="T63" fmla="*/ 204 h 830"/>
              <a:gd name="T64" fmla="*/ 7127 w 7781"/>
              <a:gd name="T65" fmla="*/ 620 h 830"/>
              <a:gd name="T66" fmla="*/ 5243 w 7781"/>
              <a:gd name="T67" fmla="*/ 461 h 830"/>
              <a:gd name="T68" fmla="*/ 5126 w 7781"/>
              <a:gd name="T69" fmla="*/ 204 h 830"/>
              <a:gd name="T70" fmla="*/ 5320 w 7781"/>
              <a:gd name="T71" fmla="*/ 620 h 830"/>
              <a:gd name="T72" fmla="*/ 3474 w 7781"/>
              <a:gd name="T73" fmla="*/ 351 h 830"/>
              <a:gd name="T74" fmla="*/ 3224 w 7781"/>
              <a:gd name="T75" fmla="*/ 504 h 830"/>
              <a:gd name="T76" fmla="*/ 3515 w 7781"/>
              <a:gd name="T77" fmla="*/ 608 h 830"/>
              <a:gd name="T78" fmla="*/ 3132 w 7781"/>
              <a:gd name="T79" fmla="*/ 804 h 830"/>
              <a:gd name="T80" fmla="*/ 3124 w 7781"/>
              <a:gd name="T81" fmla="*/ 510 h 830"/>
              <a:gd name="T82" fmla="*/ 3296 w 7781"/>
              <a:gd name="T83" fmla="*/ 190 h 830"/>
              <a:gd name="T84" fmla="*/ 3220 w 7781"/>
              <a:gd name="T85" fmla="*/ 737 h 830"/>
              <a:gd name="T86" fmla="*/ 3305 w 7781"/>
              <a:gd name="T87" fmla="*/ 656 h 830"/>
              <a:gd name="T88" fmla="*/ 3247 w 7781"/>
              <a:gd name="T89" fmla="*/ 294 h 830"/>
              <a:gd name="T90" fmla="*/ 6648 w 7781"/>
              <a:gd name="T91" fmla="*/ 502 h 830"/>
              <a:gd name="T92" fmla="*/ 6451 w 7781"/>
              <a:gd name="T93" fmla="*/ 587 h 830"/>
              <a:gd name="T94" fmla="*/ 6678 w 7781"/>
              <a:gd name="T95" fmla="*/ 203 h 830"/>
              <a:gd name="T96" fmla="*/ 4998 w 7781"/>
              <a:gd name="T97" fmla="*/ 127 h 830"/>
              <a:gd name="T98" fmla="*/ 3957 w 7781"/>
              <a:gd name="T99" fmla="*/ 433 h 830"/>
              <a:gd name="T100" fmla="*/ 3952 w 7781"/>
              <a:gd name="T101" fmla="*/ 590 h 830"/>
              <a:gd name="T102" fmla="*/ 3581 w 7781"/>
              <a:gd name="T103" fmla="*/ 319 h 830"/>
              <a:gd name="T104" fmla="*/ 3778 w 7781"/>
              <a:gd name="T105" fmla="*/ 283 h 830"/>
              <a:gd name="T106" fmla="*/ 4417 w 7781"/>
              <a:gd name="T107" fmla="*/ 203 h 830"/>
              <a:gd name="T108" fmla="*/ 4564 w 7781"/>
              <a:gd name="T109" fmla="*/ 613 h 830"/>
              <a:gd name="T110" fmla="*/ 5007 w 7781"/>
              <a:gd name="T111" fmla="*/ 19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781" h="830">
                <a:moveTo>
                  <a:pt x="2995" y="227"/>
                </a:moveTo>
                <a:cubicBezTo>
                  <a:pt x="3018" y="252"/>
                  <a:pt x="3030" y="286"/>
                  <a:pt x="3030" y="330"/>
                </a:cubicBezTo>
                <a:cubicBezTo>
                  <a:pt x="3030" y="611"/>
                  <a:pt x="3030" y="611"/>
                  <a:pt x="3030" y="611"/>
                </a:cubicBezTo>
                <a:cubicBezTo>
                  <a:pt x="2894" y="611"/>
                  <a:pt x="2894" y="611"/>
                  <a:pt x="2894" y="611"/>
                </a:cubicBezTo>
                <a:cubicBezTo>
                  <a:pt x="2894" y="370"/>
                  <a:pt x="2894" y="370"/>
                  <a:pt x="2894" y="370"/>
                </a:cubicBezTo>
                <a:cubicBezTo>
                  <a:pt x="2894" y="345"/>
                  <a:pt x="2889" y="328"/>
                  <a:pt x="2878" y="319"/>
                </a:cubicBezTo>
                <a:cubicBezTo>
                  <a:pt x="2868" y="309"/>
                  <a:pt x="2854" y="305"/>
                  <a:pt x="2836" y="305"/>
                </a:cubicBezTo>
                <a:cubicBezTo>
                  <a:pt x="2821" y="305"/>
                  <a:pt x="2808" y="308"/>
                  <a:pt x="2795" y="314"/>
                </a:cubicBezTo>
                <a:cubicBezTo>
                  <a:pt x="2783" y="320"/>
                  <a:pt x="2772" y="327"/>
                  <a:pt x="2764" y="335"/>
                </a:cubicBezTo>
                <a:cubicBezTo>
                  <a:pt x="2764" y="611"/>
                  <a:pt x="2764" y="611"/>
                  <a:pt x="2764" y="611"/>
                </a:cubicBezTo>
                <a:cubicBezTo>
                  <a:pt x="2628" y="611"/>
                  <a:pt x="2628" y="611"/>
                  <a:pt x="2628" y="611"/>
                </a:cubicBezTo>
                <a:cubicBezTo>
                  <a:pt x="2628" y="210"/>
                  <a:pt x="2628" y="210"/>
                  <a:pt x="2628" y="210"/>
                </a:cubicBezTo>
                <a:cubicBezTo>
                  <a:pt x="2764" y="193"/>
                  <a:pt x="2764" y="193"/>
                  <a:pt x="2764" y="193"/>
                </a:cubicBezTo>
                <a:cubicBezTo>
                  <a:pt x="2763" y="260"/>
                  <a:pt x="2763" y="260"/>
                  <a:pt x="2763" y="260"/>
                </a:cubicBezTo>
                <a:cubicBezTo>
                  <a:pt x="2781" y="239"/>
                  <a:pt x="2801" y="223"/>
                  <a:pt x="2825" y="209"/>
                </a:cubicBezTo>
                <a:cubicBezTo>
                  <a:pt x="2848" y="196"/>
                  <a:pt x="2873" y="190"/>
                  <a:pt x="2899" y="190"/>
                </a:cubicBezTo>
                <a:cubicBezTo>
                  <a:pt x="2940" y="190"/>
                  <a:pt x="2972" y="202"/>
                  <a:pt x="2995" y="227"/>
                </a:cubicBezTo>
                <a:close/>
                <a:moveTo>
                  <a:pt x="2539" y="515"/>
                </a:moveTo>
                <a:cubicBezTo>
                  <a:pt x="2543" y="519"/>
                  <a:pt x="2552" y="521"/>
                  <a:pt x="2566" y="522"/>
                </a:cubicBezTo>
                <a:cubicBezTo>
                  <a:pt x="2553" y="619"/>
                  <a:pt x="2553" y="619"/>
                  <a:pt x="2553" y="619"/>
                </a:cubicBezTo>
                <a:cubicBezTo>
                  <a:pt x="2509" y="625"/>
                  <a:pt x="2475" y="622"/>
                  <a:pt x="2451" y="611"/>
                </a:cubicBezTo>
                <a:cubicBezTo>
                  <a:pt x="2428" y="601"/>
                  <a:pt x="2411" y="584"/>
                  <a:pt x="2402" y="562"/>
                </a:cubicBezTo>
                <a:cubicBezTo>
                  <a:pt x="2399" y="562"/>
                  <a:pt x="2399" y="562"/>
                  <a:pt x="2399" y="562"/>
                </a:cubicBezTo>
                <a:cubicBezTo>
                  <a:pt x="2385" y="579"/>
                  <a:pt x="2369" y="593"/>
                  <a:pt x="2351" y="606"/>
                </a:cubicBezTo>
                <a:cubicBezTo>
                  <a:pt x="2333" y="618"/>
                  <a:pt x="2310" y="624"/>
                  <a:pt x="2282" y="624"/>
                </a:cubicBezTo>
                <a:cubicBezTo>
                  <a:pt x="2264" y="624"/>
                  <a:pt x="2248" y="621"/>
                  <a:pt x="2233" y="615"/>
                </a:cubicBezTo>
                <a:cubicBezTo>
                  <a:pt x="2217" y="610"/>
                  <a:pt x="2204" y="602"/>
                  <a:pt x="2193" y="591"/>
                </a:cubicBezTo>
                <a:cubicBezTo>
                  <a:pt x="2182" y="581"/>
                  <a:pt x="2173" y="569"/>
                  <a:pt x="2167" y="555"/>
                </a:cubicBezTo>
                <a:cubicBezTo>
                  <a:pt x="2160" y="542"/>
                  <a:pt x="2157" y="527"/>
                  <a:pt x="2157" y="511"/>
                </a:cubicBezTo>
                <a:cubicBezTo>
                  <a:pt x="2157" y="492"/>
                  <a:pt x="2161" y="474"/>
                  <a:pt x="2169" y="457"/>
                </a:cubicBezTo>
                <a:cubicBezTo>
                  <a:pt x="2177" y="440"/>
                  <a:pt x="2190" y="425"/>
                  <a:pt x="2209" y="412"/>
                </a:cubicBezTo>
                <a:cubicBezTo>
                  <a:pt x="2228" y="399"/>
                  <a:pt x="2253" y="388"/>
                  <a:pt x="2284" y="380"/>
                </a:cubicBezTo>
                <a:cubicBezTo>
                  <a:pt x="2315" y="372"/>
                  <a:pt x="2353" y="367"/>
                  <a:pt x="2399" y="366"/>
                </a:cubicBezTo>
                <a:cubicBezTo>
                  <a:pt x="2399" y="358"/>
                  <a:pt x="2399" y="358"/>
                  <a:pt x="2399" y="358"/>
                </a:cubicBezTo>
                <a:cubicBezTo>
                  <a:pt x="2399" y="337"/>
                  <a:pt x="2393" y="321"/>
                  <a:pt x="2381" y="311"/>
                </a:cubicBezTo>
                <a:cubicBezTo>
                  <a:pt x="2370" y="301"/>
                  <a:pt x="2352" y="296"/>
                  <a:pt x="2327" y="296"/>
                </a:cubicBezTo>
                <a:cubicBezTo>
                  <a:pt x="2306" y="296"/>
                  <a:pt x="2283" y="300"/>
                  <a:pt x="2259" y="308"/>
                </a:cubicBezTo>
                <a:cubicBezTo>
                  <a:pt x="2236" y="316"/>
                  <a:pt x="2212" y="325"/>
                  <a:pt x="2188" y="337"/>
                </a:cubicBezTo>
                <a:cubicBezTo>
                  <a:pt x="2160" y="238"/>
                  <a:pt x="2160" y="238"/>
                  <a:pt x="2160" y="238"/>
                </a:cubicBezTo>
                <a:cubicBezTo>
                  <a:pt x="2181" y="226"/>
                  <a:pt x="2209" y="215"/>
                  <a:pt x="2241" y="205"/>
                </a:cubicBezTo>
                <a:cubicBezTo>
                  <a:pt x="2274" y="195"/>
                  <a:pt x="2309" y="190"/>
                  <a:pt x="2348" y="190"/>
                </a:cubicBezTo>
                <a:cubicBezTo>
                  <a:pt x="2383" y="190"/>
                  <a:pt x="2412" y="194"/>
                  <a:pt x="2436" y="202"/>
                </a:cubicBezTo>
                <a:cubicBezTo>
                  <a:pt x="2460" y="209"/>
                  <a:pt x="2480" y="221"/>
                  <a:pt x="2494" y="236"/>
                </a:cubicBezTo>
                <a:cubicBezTo>
                  <a:pt x="2509" y="251"/>
                  <a:pt x="2519" y="270"/>
                  <a:pt x="2525" y="292"/>
                </a:cubicBezTo>
                <a:cubicBezTo>
                  <a:pt x="2532" y="314"/>
                  <a:pt x="2534" y="339"/>
                  <a:pt x="2534" y="368"/>
                </a:cubicBezTo>
                <a:cubicBezTo>
                  <a:pt x="2533" y="489"/>
                  <a:pt x="2533" y="489"/>
                  <a:pt x="2533" y="489"/>
                </a:cubicBezTo>
                <a:cubicBezTo>
                  <a:pt x="2533" y="503"/>
                  <a:pt x="2535" y="512"/>
                  <a:pt x="2539" y="515"/>
                </a:cubicBezTo>
                <a:close/>
                <a:moveTo>
                  <a:pt x="2399" y="429"/>
                </a:moveTo>
                <a:cubicBezTo>
                  <a:pt x="2356" y="434"/>
                  <a:pt x="2327" y="441"/>
                  <a:pt x="2310" y="450"/>
                </a:cubicBezTo>
                <a:cubicBezTo>
                  <a:pt x="2293" y="459"/>
                  <a:pt x="2284" y="473"/>
                  <a:pt x="2284" y="491"/>
                </a:cubicBezTo>
                <a:cubicBezTo>
                  <a:pt x="2284" y="504"/>
                  <a:pt x="2289" y="515"/>
                  <a:pt x="2299" y="523"/>
                </a:cubicBezTo>
                <a:cubicBezTo>
                  <a:pt x="2308" y="531"/>
                  <a:pt x="2320" y="535"/>
                  <a:pt x="2335" y="535"/>
                </a:cubicBezTo>
                <a:cubicBezTo>
                  <a:pt x="2349" y="535"/>
                  <a:pt x="2361" y="532"/>
                  <a:pt x="2372" y="527"/>
                </a:cubicBezTo>
                <a:cubicBezTo>
                  <a:pt x="2383" y="522"/>
                  <a:pt x="2392" y="516"/>
                  <a:pt x="2399" y="507"/>
                </a:cubicBezTo>
                <a:lnTo>
                  <a:pt x="2399" y="429"/>
                </a:lnTo>
                <a:close/>
                <a:moveTo>
                  <a:pt x="1015" y="314"/>
                </a:moveTo>
                <a:cubicBezTo>
                  <a:pt x="1026" y="341"/>
                  <a:pt x="1031" y="371"/>
                  <a:pt x="1031" y="406"/>
                </a:cubicBezTo>
                <a:cubicBezTo>
                  <a:pt x="1031" y="440"/>
                  <a:pt x="1025" y="470"/>
                  <a:pt x="1014" y="497"/>
                </a:cubicBezTo>
                <a:cubicBezTo>
                  <a:pt x="1002" y="525"/>
                  <a:pt x="986" y="548"/>
                  <a:pt x="966" y="566"/>
                </a:cubicBezTo>
                <a:cubicBezTo>
                  <a:pt x="946" y="585"/>
                  <a:pt x="923" y="599"/>
                  <a:pt x="896" y="609"/>
                </a:cubicBezTo>
                <a:cubicBezTo>
                  <a:pt x="869" y="619"/>
                  <a:pt x="840" y="624"/>
                  <a:pt x="810" y="624"/>
                </a:cubicBezTo>
                <a:cubicBezTo>
                  <a:pt x="779" y="624"/>
                  <a:pt x="751" y="620"/>
                  <a:pt x="724" y="610"/>
                </a:cubicBezTo>
                <a:cubicBezTo>
                  <a:pt x="698" y="601"/>
                  <a:pt x="675" y="587"/>
                  <a:pt x="655" y="568"/>
                </a:cubicBezTo>
                <a:cubicBezTo>
                  <a:pt x="636" y="550"/>
                  <a:pt x="621" y="527"/>
                  <a:pt x="610" y="500"/>
                </a:cubicBezTo>
                <a:cubicBezTo>
                  <a:pt x="599" y="474"/>
                  <a:pt x="593" y="443"/>
                  <a:pt x="593" y="408"/>
                </a:cubicBezTo>
                <a:cubicBezTo>
                  <a:pt x="593" y="374"/>
                  <a:pt x="599" y="343"/>
                  <a:pt x="610" y="316"/>
                </a:cubicBezTo>
                <a:cubicBezTo>
                  <a:pt x="622" y="288"/>
                  <a:pt x="637" y="265"/>
                  <a:pt x="658" y="247"/>
                </a:cubicBezTo>
                <a:cubicBezTo>
                  <a:pt x="678" y="228"/>
                  <a:pt x="701" y="214"/>
                  <a:pt x="728" y="204"/>
                </a:cubicBezTo>
                <a:cubicBezTo>
                  <a:pt x="755" y="195"/>
                  <a:pt x="784" y="190"/>
                  <a:pt x="815" y="190"/>
                </a:cubicBezTo>
                <a:cubicBezTo>
                  <a:pt x="846" y="190"/>
                  <a:pt x="875" y="195"/>
                  <a:pt x="901" y="204"/>
                </a:cubicBezTo>
                <a:cubicBezTo>
                  <a:pt x="927" y="214"/>
                  <a:pt x="950" y="228"/>
                  <a:pt x="970" y="246"/>
                </a:cubicBezTo>
                <a:cubicBezTo>
                  <a:pt x="989" y="265"/>
                  <a:pt x="1004" y="287"/>
                  <a:pt x="1015" y="314"/>
                </a:cubicBezTo>
                <a:close/>
                <a:moveTo>
                  <a:pt x="897" y="407"/>
                </a:moveTo>
                <a:cubicBezTo>
                  <a:pt x="897" y="373"/>
                  <a:pt x="890" y="345"/>
                  <a:pt x="875" y="324"/>
                </a:cubicBezTo>
                <a:cubicBezTo>
                  <a:pt x="861" y="304"/>
                  <a:pt x="840" y="293"/>
                  <a:pt x="812" y="293"/>
                </a:cubicBezTo>
                <a:cubicBezTo>
                  <a:pt x="784" y="293"/>
                  <a:pt x="762" y="304"/>
                  <a:pt x="748" y="324"/>
                </a:cubicBezTo>
                <a:cubicBezTo>
                  <a:pt x="734" y="345"/>
                  <a:pt x="727" y="373"/>
                  <a:pt x="727" y="408"/>
                </a:cubicBezTo>
                <a:cubicBezTo>
                  <a:pt x="727" y="443"/>
                  <a:pt x="735" y="470"/>
                  <a:pt x="749" y="490"/>
                </a:cubicBezTo>
                <a:cubicBezTo>
                  <a:pt x="763" y="511"/>
                  <a:pt x="784" y="521"/>
                  <a:pt x="813" y="521"/>
                </a:cubicBezTo>
                <a:cubicBezTo>
                  <a:pt x="841" y="521"/>
                  <a:pt x="862" y="510"/>
                  <a:pt x="876" y="490"/>
                </a:cubicBezTo>
                <a:cubicBezTo>
                  <a:pt x="890" y="470"/>
                  <a:pt x="897" y="442"/>
                  <a:pt x="897" y="407"/>
                </a:cubicBezTo>
                <a:close/>
                <a:moveTo>
                  <a:pt x="1476" y="293"/>
                </a:moveTo>
                <a:cubicBezTo>
                  <a:pt x="1494" y="293"/>
                  <a:pt x="1513" y="296"/>
                  <a:pt x="1531" y="302"/>
                </a:cubicBezTo>
                <a:cubicBezTo>
                  <a:pt x="1550" y="308"/>
                  <a:pt x="1568" y="316"/>
                  <a:pt x="1584" y="326"/>
                </a:cubicBezTo>
                <a:cubicBezTo>
                  <a:pt x="1610" y="224"/>
                  <a:pt x="1610" y="224"/>
                  <a:pt x="1610" y="224"/>
                </a:cubicBezTo>
                <a:cubicBezTo>
                  <a:pt x="1592" y="213"/>
                  <a:pt x="1569" y="205"/>
                  <a:pt x="1544" y="199"/>
                </a:cubicBezTo>
                <a:cubicBezTo>
                  <a:pt x="1518" y="193"/>
                  <a:pt x="1491" y="190"/>
                  <a:pt x="1462" y="190"/>
                </a:cubicBezTo>
                <a:cubicBezTo>
                  <a:pt x="1428" y="190"/>
                  <a:pt x="1397" y="195"/>
                  <a:pt x="1369" y="205"/>
                </a:cubicBezTo>
                <a:cubicBezTo>
                  <a:pt x="1342" y="215"/>
                  <a:pt x="1318" y="230"/>
                  <a:pt x="1298" y="249"/>
                </a:cubicBezTo>
                <a:cubicBezTo>
                  <a:pt x="1279" y="268"/>
                  <a:pt x="1264" y="291"/>
                  <a:pt x="1253" y="318"/>
                </a:cubicBezTo>
                <a:cubicBezTo>
                  <a:pt x="1243" y="346"/>
                  <a:pt x="1237" y="376"/>
                  <a:pt x="1237" y="410"/>
                </a:cubicBezTo>
                <a:cubicBezTo>
                  <a:pt x="1237" y="445"/>
                  <a:pt x="1242" y="475"/>
                  <a:pt x="1253" y="502"/>
                </a:cubicBezTo>
                <a:cubicBezTo>
                  <a:pt x="1263" y="528"/>
                  <a:pt x="1278" y="551"/>
                  <a:pt x="1297" y="569"/>
                </a:cubicBezTo>
                <a:cubicBezTo>
                  <a:pt x="1316" y="587"/>
                  <a:pt x="1340" y="601"/>
                  <a:pt x="1367" y="610"/>
                </a:cubicBezTo>
                <a:cubicBezTo>
                  <a:pt x="1394" y="620"/>
                  <a:pt x="1425" y="624"/>
                  <a:pt x="1459" y="624"/>
                </a:cubicBezTo>
                <a:cubicBezTo>
                  <a:pt x="1488" y="624"/>
                  <a:pt x="1516" y="621"/>
                  <a:pt x="1543" y="615"/>
                </a:cubicBezTo>
                <a:cubicBezTo>
                  <a:pt x="1569" y="610"/>
                  <a:pt x="1591" y="601"/>
                  <a:pt x="1608" y="591"/>
                </a:cubicBezTo>
                <a:cubicBezTo>
                  <a:pt x="1588" y="488"/>
                  <a:pt x="1588" y="488"/>
                  <a:pt x="1588" y="488"/>
                </a:cubicBezTo>
                <a:cubicBezTo>
                  <a:pt x="1572" y="498"/>
                  <a:pt x="1555" y="506"/>
                  <a:pt x="1537" y="511"/>
                </a:cubicBezTo>
                <a:cubicBezTo>
                  <a:pt x="1519" y="516"/>
                  <a:pt x="1500" y="519"/>
                  <a:pt x="1480" y="519"/>
                </a:cubicBezTo>
                <a:cubicBezTo>
                  <a:pt x="1448" y="519"/>
                  <a:pt x="1423" y="509"/>
                  <a:pt x="1404" y="490"/>
                </a:cubicBezTo>
                <a:cubicBezTo>
                  <a:pt x="1385" y="470"/>
                  <a:pt x="1375" y="442"/>
                  <a:pt x="1375" y="405"/>
                </a:cubicBezTo>
                <a:cubicBezTo>
                  <a:pt x="1375" y="372"/>
                  <a:pt x="1384" y="345"/>
                  <a:pt x="1401" y="324"/>
                </a:cubicBezTo>
                <a:cubicBezTo>
                  <a:pt x="1418" y="304"/>
                  <a:pt x="1443" y="293"/>
                  <a:pt x="1476" y="293"/>
                </a:cubicBezTo>
                <a:close/>
                <a:moveTo>
                  <a:pt x="1955" y="190"/>
                </a:moveTo>
                <a:cubicBezTo>
                  <a:pt x="1929" y="190"/>
                  <a:pt x="1904" y="196"/>
                  <a:pt x="1880" y="209"/>
                </a:cubicBezTo>
                <a:cubicBezTo>
                  <a:pt x="1857" y="222"/>
                  <a:pt x="1836" y="239"/>
                  <a:pt x="1818" y="259"/>
                </a:cubicBezTo>
                <a:cubicBezTo>
                  <a:pt x="1819" y="14"/>
                  <a:pt x="1819" y="14"/>
                  <a:pt x="1819" y="14"/>
                </a:cubicBezTo>
                <a:cubicBezTo>
                  <a:pt x="1683" y="31"/>
                  <a:pt x="1683" y="31"/>
                  <a:pt x="1683" y="31"/>
                </a:cubicBezTo>
                <a:cubicBezTo>
                  <a:pt x="1683" y="611"/>
                  <a:pt x="1683" y="611"/>
                  <a:pt x="1683" y="611"/>
                </a:cubicBezTo>
                <a:cubicBezTo>
                  <a:pt x="1819" y="611"/>
                  <a:pt x="1819" y="611"/>
                  <a:pt x="1819" y="611"/>
                </a:cubicBezTo>
                <a:cubicBezTo>
                  <a:pt x="1819" y="335"/>
                  <a:pt x="1819" y="335"/>
                  <a:pt x="1819" y="335"/>
                </a:cubicBezTo>
                <a:cubicBezTo>
                  <a:pt x="1828" y="327"/>
                  <a:pt x="1839" y="320"/>
                  <a:pt x="1851" y="314"/>
                </a:cubicBezTo>
                <a:cubicBezTo>
                  <a:pt x="1864" y="308"/>
                  <a:pt x="1878" y="305"/>
                  <a:pt x="1894" y="305"/>
                </a:cubicBezTo>
                <a:cubicBezTo>
                  <a:pt x="1910" y="305"/>
                  <a:pt x="1924" y="309"/>
                  <a:pt x="1934" y="319"/>
                </a:cubicBezTo>
                <a:cubicBezTo>
                  <a:pt x="1944" y="328"/>
                  <a:pt x="1949" y="345"/>
                  <a:pt x="1949" y="370"/>
                </a:cubicBezTo>
                <a:cubicBezTo>
                  <a:pt x="1949" y="611"/>
                  <a:pt x="1949" y="611"/>
                  <a:pt x="1949" y="611"/>
                </a:cubicBezTo>
                <a:cubicBezTo>
                  <a:pt x="2085" y="611"/>
                  <a:pt x="2085" y="611"/>
                  <a:pt x="2085" y="611"/>
                </a:cubicBezTo>
                <a:cubicBezTo>
                  <a:pt x="2085" y="330"/>
                  <a:pt x="2085" y="330"/>
                  <a:pt x="2085" y="330"/>
                </a:cubicBezTo>
                <a:cubicBezTo>
                  <a:pt x="2085" y="286"/>
                  <a:pt x="2074" y="252"/>
                  <a:pt x="2051" y="227"/>
                </a:cubicBezTo>
                <a:cubicBezTo>
                  <a:pt x="2028" y="202"/>
                  <a:pt x="1996" y="190"/>
                  <a:pt x="1955" y="190"/>
                </a:cubicBezTo>
                <a:close/>
                <a:moveTo>
                  <a:pt x="379" y="419"/>
                </a:moveTo>
                <a:cubicBezTo>
                  <a:pt x="151" y="62"/>
                  <a:pt x="151" y="62"/>
                  <a:pt x="151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11"/>
                  <a:pt x="0" y="611"/>
                  <a:pt x="0" y="611"/>
                </a:cubicBezTo>
                <a:cubicBezTo>
                  <a:pt x="130" y="611"/>
                  <a:pt x="130" y="611"/>
                  <a:pt x="130" y="611"/>
                </a:cubicBezTo>
                <a:cubicBezTo>
                  <a:pt x="130" y="256"/>
                  <a:pt x="130" y="256"/>
                  <a:pt x="130" y="256"/>
                </a:cubicBezTo>
                <a:cubicBezTo>
                  <a:pt x="361" y="616"/>
                  <a:pt x="361" y="616"/>
                  <a:pt x="361" y="616"/>
                </a:cubicBezTo>
                <a:cubicBezTo>
                  <a:pt x="510" y="616"/>
                  <a:pt x="510" y="616"/>
                  <a:pt x="510" y="616"/>
                </a:cubicBezTo>
                <a:cubicBezTo>
                  <a:pt x="510" y="62"/>
                  <a:pt x="510" y="62"/>
                  <a:pt x="510" y="62"/>
                </a:cubicBezTo>
                <a:cubicBezTo>
                  <a:pt x="379" y="62"/>
                  <a:pt x="379" y="62"/>
                  <a:pt x="379" y="62"/>
                </a:cubicBezTo>
                <a:lnTo>
                  <a:pt x="379" y="419"/>
                </a:lnTo>
                <a:close/>
                <a:moveTo>
                  <a:pt x="7781" y="522"/>
                </a:moveTo>
                <a:cubicBezTo>
                  <a:pt x="7768" y="619"/>
                  <a:pt x="7768" y="619"/>
                  <a:pt x="7768" y="619"/>
                </a:cubicBezTo>
                <a:cubicBezTo>
                  <a:pt x="7723" y="625"/>
                  <a:pt x="7689" y="622"/>
                  <a:pt x="7666" y="611"/>
                </a:cubicBezTo>
                <a:cubicBezTo>
                  <a:pt x="7643" y="601"/>
                  <a:pt x="7626" y="584"/>
                  <a:pt x="7617" y="562"/>
                </a:cubicBezTo>
                <a:cubicBezTo>
                  <a:pt x="7614" y="562"/>
                  <a:pt x="7614" y="562"/>
                  <a:pt x="7614" y="562"/>
                </a:cubicBezTo>
                <a:cubicBezTo>
                  <a:pt x="7600" y="579"/>
                  <a:pt x="7583" y="593"/>
                  <a:pt x="7565" y="606"/>
                </a:cubicBezTo>
                <a:cubicBezTo>
                  <a:pt x="7548" y="618"/>
                  <a:pt x="7525" y="624"/>
                  <a:pt x="7497" y="624"/>
                </a:cubicBezTo>
                <a:cubicBezTo>
                  <a:pt x="7479" y="624"/>
                  <a:pt x="7463" y="621"/>
                  <a:pt x="7447" y="615"/>
                </a:cubicBezTo>
                <a:cubicBezTo>
                  <a:pt x="7432" y="610"/>
                  <a:pt x="7419" y="602"/>
                  <a:pt x="7408" y="591"/>
                </a:cubicBezTo>
                <a:cubicBezTo>
                  <a:pt x="7397" y="581"/>
                  <a:pt x="7388" y="569"/>
                  <a:pt x="7382" y="555"/>
                </a:cubicBezTo>
                <a:cubicBezTo>
                  <a:pt x="7375" y="542"/>
                  <a:pt x="7372" y="527"/>
                  <a:pt x="7372" y="511"/>
                </a:cubicBezTo>
                <a:cubicBezTo>
                  <a:pt x="7372" y="492"/>
                  <a:pt x="7376" y="474"/>
                  <a:pt x="7384" y="457"/>
                </a:cubicBezTo>
                <a:cubicBezTo>
                  <a:pt x="7392" y="440"/>
                  <a:pt x="7405" y="425"/>
                  <a:pt x="7424" y="412"/>
                </a:cubicBezTo>
                <a:cubicBezTo>
                  <a:pt x="7442" y="399"/>
                  <a:pt x="7467" y="388"/>
                  <a:pt x="7498" y="380"/>
                </a:cubicBezTo>
                <a:cubicBezTo>
                  <a:pt x="7529" y="372"/>
                  <a:pt x="7568" y="367"/>
                  <a:pt x="7613" y="366"/>
                </a:cubicBezTo>
                <a:cubicBezTo>
                  <a:pt x="7613" y="358"/>
                  <a:pt x="7613" y="358"/>
                  <a:pt x="7613" y="358"/>
                </a:cubicBezTo>
                <a:cubicBezTo>
                  <a:pt x="7613" y="337"/>
                  <a:pt x="7608" y="321"/>
                  <a:pt x="7596" y="311"/>
                </a:cubicBezTo>
                <a:cubicBezTo>
                  <a:pt x="7585" y="301"/>
                  <a:pt x="7566" y="296"/>
                  <a:pt x="7541" y="296"/>
                </a:cubicBezTo>
                <a:cubicBezTo>
                  <a:pt x="7520" y="296"/>
                  <a:pt x="7498" y="300"/>
                  <a:pt x="7474" y="308"/>
                </a:cubicBezTo>
                <a:cubicBezTo>
                  <a:pt x="7450" y="316"/>
                  <a:pt x="7427" y="325"/>
                  <a:pt x="7403" y="337"/>
                </a:cubicBezTo>
                <a:cubicBezTo>
                  <a:pt x="7375" y="238"/>
                  <a:pt x="7375" y="238"/>
                  <a:pt x="7375" y="238"/>
                </a:cubicBezTo>
                <a:cubicBezTo>
                  <a:pt x="7396" y="226"/>
                  <a:pt x="7423" y="215"/>
                  <a:pt x="7456" y="205"/>
                </a:cubicBezTo>
                <a:cubicBezTo>
                  <a:pt x="7488" y="195"/>
                  <a:pt x="7524" y="190"/>
                  <a:pt x="7562" y="190"/>
                </a:cubicBezTo>
                <a:cubicBezTo>
                  <a:pt x="7597" y="190"/>
                  <a:pt x="7627" y="194"/>
                  <a:pt x="7651" y="202"/>
                </a:cubicBezTo>
                <a:cubicBezTo>
                  <a:pt x="7675" y="209"/>
                  <a:pt x="7694" y="221"/>
                  <a:pt x="7709" y="236"/>
                </a:cubicBezTo>
                <a:cubicBezTo>
                  <a:pt x="7724" y="251"/>
                  <a:pt x="7734" y="270"/>
                  <a:pt x="7740" y="292"/>
                </a:cubicBezTo>
                <a:cubicBezTo>
                  <a:pt x="7746" y="314"/>
                  <a:pt x="7749" y="339"/>
                  <a:pt x="7748" y="368"/>
                </a:cubicBezTo>
                <a:cubicBezTo>
                  <a:pt x="7748" y="489"/>
                  <a:pt x="7748" y="489"/>
                  <a:pt x="7748" y="489"/>
                </a:cubicBezTo>
                <a:cubicBezTo>
                  <a:pt x="7748" y="503"/>
                  <a:pt x="7750" y="512"/>
                  <a:pt x="7754" y="515"/>
                </a:cubicBezTo>
                <a:cubicBezTo>
                  <a:pt x="7758" y="519"/>
                  <a:pt x="7767" y="521"/>
                  <a:pt x="7781" y="522"/>
                </a:cubicBezTo>
                <a:close/>
                <a:moveTo>
                  <a:pt x="7613" y="429"/>
                </a:moveTo>
                <a:cubicBezTo>
                  <a:pt x="7571" y="434"/>
                  <a:pt x="7542" y="441"/>
                  <a:pt x="7525" y="450"/>
                </a:cubicBezTo>
                <a:cubicBezTo>
                  <a:pt x="7508" y="459"/>
                  <a:pt x="7499" y="473"/>
                  <a:pt x="7499" y="491"/>
                </a:cubicBezTo>
                <a:cubicBezTo>
                  <a:pt x="7499" y="504"/>
                  <a:pt x="7504" y="515"/>
                  <a:pt x="7513" y="523"/>
                </a:cubicBezTo>
                <a:cubicBezTo>
                  <a:pt x="7523" y="531"/>
                  <a:pt x="7535" y="535"/>
                  <a:pt x="7550" y="535"/>
                </a:cubicBezTo>
                <a:cubicBezTo>
                  <a:pt x="7564" y="535"/>
                  <a:pt x="7576" y="532"/>
                  <a:pt x="7586" y="527"/>
                </a:cubicBezTo>
                <a:cubicBezTo>
                  <a:pt x="7597" y="522"/>
                  <a:pt x="7606" y="516"/>
                  <a:pt x="7613" y="507"/>
                </a:cubicBezTo>
                <a:lnTo>
                  <a:pt x="7613" y="429"/>
                </a:lnTo>
                <a:close/>
                <a:moveTo>
                  <a:pt x="6330" y="314"/>
                </a:moveTo>
                <a:cubicBezTo>
                  <a:pt x="6340" y="341"/>
                  <a:pt x="6346" y="371"/>
                  <a:pt x="6346" y="406"/>
                </a:cubicBezTo>
                <a:cubicBezTo>
                  <a:pt x="6346" y="440"/>
                  <a:pt x="6340" y="470"/>
                  <a:pt x="6328" y="497"/>
                </a:cubicBezTo>
                <a:cubicBezTo>
                  <a:pt x="6317" y="525"/>
                  <a:pt x="6301" y="548"/>
                  <a:pt x="6281" y="566"/>
                </a:cubicBezTo>
                <a:cubicBezTo>
                  <a:pt x="6261" y="585"/>
                  <a:pt x="6238" y="599"/>
                  <a:pt x="6211" y="609"/>
                </a:cubicBezTo>
                <a:cubicBezTo>
                  <a:pt x="6184" y="619"/>
                  <a:pt x="6155" y="624"/>
                  <a:pt x="6125" y="624"/>
                </a:cubicBezTo>
                <a:cubicBezTo>
                  <a:pt x="6094" y="624"/>
                  <a:pt x="6066" y="620"/>
                  <a:pt x="6039" y="610"/>
                </a:cubicBezTo>
                <a:cubicBezTo>
                  <a:pt x="6012" y="601"/>
                  <a:pt x="5989" y="587"/>
                  <a:pt x="5970" y="568"/>
                </a:cubicBezTo>
                <a:cubicBezTo>
                  <a:pt x="5951" y="550"/>
                  <a:pt x="5936" y="527"/>
                  <a:pt x="5924" y="500"/>
                </a:cubicBezTo>
                <a:cubicBezTo>
                  <a:pt x="5913" y="474"/>
                  <a:pt x="5908" y="443"/>
                  <a:pt x="5908" y="408"/>
                </a:cubicBezTo>
                <a:cubicBezTo>
                  <a:pt x="5908" y="374"/>
                  <a:pt x="5914" y="343"/>
                  <a:pt x="5925" y="316"/>
                </a:cubicBezTo>
                <a:cubicBezTo>
                  <a:pt x="5936" y="288"/>
                  <a:pt x="5952" y="265"/>
                  <a:pt x="5972" y="247"/>
                </a:cubicBezTo>
                <a:cubicBezTo>
                  <a:pt x="5992" y="228"/>
                  <a:pt x="6016" y="214"/>
                  <a:pt x="6043" y="204"/>
                </a:cubicBezTo>
                <a:cubicBezTo>
                  <a:pt x="6070" y="195"/>
                  <a:pt x="6099" y="190"/>
                  <a:pt x="6130" y="190"/>
                </a:cubicBezTo>
                <a:cubicBezTo>
                  <a:pt x="6161" y="190"/>
                  <a:pt x="6190" y="195"/>
                  <a:pt x="6216" y="204"/>
                </a:cubicBezTo>
                <a:cubicBezTo>
                  <a:pt x="6242" y="214"/>
                  <a:pt x="6265" y="228"/>
                  <a:pt x="6284" y="246"/>
                </a:cubicBezTo>
                <a:cubicBezTo>
                  <a:pt x="6304" y="265"/>
                  <a:pt x="6319" y="287"/>
                  <a:pt x="6330" y="314"/>
                </a:cubicBezTo>
                <a:close/>
                <a:moveTo>
                  <a:pt x="6211" y="407"/>
                </a:moveTo>
                <a:cubicBezTo>
                  <a:pt x="6211" y="373"/>
                  <a:pt x="6204" y="345"/>
                  <a:pt x="6190" y="324"/>
                </a:cubicBezTo>
                <a:cubicBezTo>
                  <a:pt x="6176" y="304"/>
                  <a:pt x="6154" y="293"/>
                  <a:pt x="6126" y="293"/>
                </a:cubicBezTo>
                <a:cubicBezTo>
                  <a:pt x="6098" y="293"/>
                  <a:pt x="6077" y="304"/>
                  <a:pt x="6063" y="324"/>
                </a:cubicBezTo>
                <a:cubicBezTo>
                  <a:pt x="6049" y="345"/>
                  <a:pt x="6042" y="373"/>
                  <a:pt x="6042" y="408"/>
                </a:cubicBezTo>
                <a:cubicBezTo>
                  <a:pt x="6042" y="443"/>
                  <a:pt x="6049" y="470"/>
                  <a:pt x="6064" y="490"/>
                </a:cubicBezTo>
                <a:cubicBezTo>
                  <a:pt x="6078" y="511"/>
                  <a:pt x="6099" y="521"/>
                  <a:pt x="6127" y="521"/>
                </a:cubicBezTo>
                <a:cubicBezTo>
                  <a:pt x="6155" y="521"/>
                  <a:pt x="6176" y="510"/>
                  <a:pt x="6190" y="490"/>
                </a:cubicBezTo>
                <a:cubicBezTo>
                  <a:pt x="6204" y="470"/>
                  <a:pt x="6211" y="442"/>
                  <a:pt x="6211" y="407"/>
                </a:cubicBezTo>
                <a:close/>
                <a:moveTo>
                  <a:pt x="5706" y="190"/>
                </a:moveTo>
                <a:cubicBezTo>
                  <a:pt x="5679" y="190"/>
                  <a:pt x="5654" y="196"/>
                  <a:pt x="5631" y="209"/>
                </a:cubicBezTo>
                <a:cubicBezTo>
                  <a:pt x="5608" y="222"/>
                  <a:pt x="5587" y="239"/>
                  <a:pt x="5569" y="259"/>
                </a:cubicBezTo>
                <a:cubicBezTo>
                  <a:pt x="5570" y="14"/>
                  <a:pt x="5570" y="14"/>
                  <a:pt x="5570" y="14"/>
                </a:cubicBezTo>
                <a:cubicBezTo>
                  <a:pt x="5434" y="31"/>
                  <a:pt x="5434" y="31"/>
                  <a:pt x="5434" y="31"/>
                </a:cubicBezTo>
                <a:cubicBezTo>
                  <a:pt x="5434" y="611"/>
                  <a:pt x="5434" y="611"/>
                  <a:pt x="5434" y="611"/>
                </a:cubicBezTo>
                <a:cubicBezTo>
                  <a:pt x="5570" y="611"/>
                  <a:pt x="5570" y="611"/>
                  <a:pt x="5570" y="611"/>
                </a:cubicBezTo>
                <a:cubicBezTo>
                  <a:pt x="5570" y="335"/>
                  <a:pt x="5570" y="335"/>
                  <a:pt x="5570" y="335"/>
                </a:cubicBezTo>
                <a:cubicBezTo>
                  <a:pt x="5579" y="327"/>
                  <a:pt x="5589" y="320"/>
                  <a:pt x="5602" y="314"/>
                </a:cubicBezTo>
                <a:cubicBezTo>
                  <a:pt x="5615" y="308"/>
                  <a:pt x="5629" y="305"/>
                  <a:pt x="5644" y="305"/>
                </a:cubicBezTo>
                <a:cubicBezTo>
                  <a:pt x="5661" y="305"/>
                  <a:pt x="5675" y="309"/>
                  <a:pt x="5685" y="319"/>
                </a:cubicBezTo>
                <a:cubicBezTo>
                  <a:pt x="5695" y="328"/>
                  <a:pt x="5700" y="345"/>
                  <a:pt x="5700" y="370"/>
                </a:cubicBezTo>
                <a:cubicBezTo>
                  <a:pt x="5700" y="611"/>
                  <a:pt x="5700" y="611"/>
                  <a:pt x="5700" y="611"/>
                </a:cubicBezTo>
                <a:cubicBezTo>
                  <a:pt x="5836" y="611"/>
                  <a:pt x="5836" y="611"/>
                  <a:pt x="5836" y="611"/>
                </a:cubicBezTo>
                <a:cubicBezTo>
                  <a:pt x="5836" y="330"/>
                  <a:pt x="5836" y="330"/>
                  <a:pt x="5836" y="330"/>
                </a:cubicBezTo>
                <a:cubicBezTo>
                  <a:pt x="5836" y="286"/>
                  <a:pt x="5824" y="252"/>
                  <a:pt x="5801" y="227"/>
                </a:cubicBezTo>
                <a:cubicBezTo>
                  <a:pt x="5778" y="202"/>
                  <a:pt x="5747" y="190"/>
                  <a:pt x="5706" y="190"/>
                </a:cubicBezTo>
                <a:close/>
                <a:moveTo>
                  <a:pt x="7130" y="511"/>
                </a:moveTo>
                <a:cubicBezTo>
                  <a:pt x="7121" y="513"/>
                  <a:pt x="7112" y="514"/>
                  <a:pt x="7104" y="514"/>
                </a:cubicBezTo>
                <a:cubicBezTo>
                  <a:pt x="7087" y="514"/>
                  <a:pt x="7074" y="510"/>
                  <a:pt x="7064" y="502"/>
                </a:cubicBezTo>
                <a:cubicBezTo>
                  <a:pt x="7054" y="493"/>
                  <a:pt x="7049" y="480"/>
                  <a:pt x="7051" y="461"/>
                </a:cubicBezTo>
                <a:cubicBezTo>
                  <a:pt x="7055" y="314"/>
                  <a:pt x="7055" y="314"/>
                  <a:pt x="7055" y="314"/>
                </a:cubicBezTo>
                <a:cubicBezTo>
                  <a:pt x="7164" y="314"/>
                  <a:pt x="7164" y="314"/>
                  <a:pt x="7164" y="314"/>
                </a:cubicBezTo>
                <a:cubicBezTo>
                  <a:pt x="7166" y="208"/>
                  <a:pt x="7166" y="208"/>
                  <a:pt x="7166" y="208"/>
                </a:cubicBezTo>
                <a:cubicBezTo>
                  <a:pt x="7065" y="208"/>
                  <a:pt x="7065" y="208"/>
                  <a:pt x="7065" y="208"/>
                </a:cubicBezTo>
                <a:cubicBezTo>
                  <a:pt x="7066" y="111"/>
                  <a:pt x="7066" y="111"/>
                  <a:pt x="7066" y="111"/>
                </a:cubicBezTo>
                <a:cubicBezTo>
                  <a:pt x="6935" y="111"/>
                  <a:pt x="6935" y="111"/>
                  <a:pt x="6935" y="111"/>
                </a:cubicBezTo>
                <a:cubicBezTo>
                  <a:pt x="6933" y="204"/>
                  <a:pt x="6933" y="204"/>
                  <a:pt x="6933" y="204"/>
                </a:cubicBezTo>
                <a:cubicBezTo>
                  <a:pt x="6872" y="224"/>
                  <a:pt x="6872" y="224"/>
                  <a:pt x="6872" y="224"/>
                </a:cubicBezTo>
                <a:cubicBezTo>
                  <a:pt x="6869" y="310"/>
                  <a:pt x="6869" y="310"/>
                  <a:pt x="6869" y="310"/>
                </a:cubicBezTo>
                <a:cubicBezTo>
                  <a:pt x="6930" y="320"/>
                  <a:pt x="6930" y="320"/>
                  <a:pt x="6930" y="320"/>
                </a:cubicBezTo>
                <a:cubicBezTo>
                  <a:pt x="6924" y="476"/>
                  <a:pt x="6924" y="476"/>
                  <a:pt x="6924" y="476"/>
                </a:cubicBezTo>
                <a:cubicBezTo>
                  <a:pt x="6922" y="529"/>
                  <a:pt x="6934" y="567"/>
                  <a:pt x="6960" y="590"/>
                </a:cubicBezTo>
                <a:cubicBezTo>
                  <a:pt x="6986" y="613"/>
                  <a:pt x="7024" y="624"/>
                  <a:pt x="7074" y="624"/>
                </a:cubicBezTo>
                <a:cubicBezTo>
                  <a:pt x="7095" y="624"/>
                  <a:pt x="7113" y="623"/>
                  <a:pt x="7127" y="620"/>
                </a:cubicBezTo>
                <a:cubicBezTo>
                  <a:pt x="7142" y="618"/>
                  <a:pt x="7158" y="614"/>
                  <a:pt x="7174" y="609"/>
                </a:cubicBezTo>
                <a:cubicBezTo>
                  <a:pt x="7158" y="504"/>
                  <a:pt x="7158" y="504"/>
                  <a:pt x="7158" y="504"/>
                </a:cubicBezTo>
                <a:cubicBezTo>
                  <a:pt x="7148" y="507"/>
                  <a:pt x="7139" y="509"/>
                  <a:pt x="7130" y="511"/>
                </a:cubicBezTo>
                <a:close/>
                <a:moveTo>
                  <a:pt x="5323" y="511"/>
                </a:moveTo>
                <a:cubicBezTo>
                  <a:pt x="5314" y="513"/>
                  <a:pt x="5305" y="514"/>
                  <a:pt x="5297" y="514"/>
                </a:cubicBezTo>
                <a:cubicBezTo>
                  <a:pt x="5280" y="514"/>
                  <a:pt x="5266" y="510"/>
                  <a:pt x="5257" y="502"/>
                </a:cubicBezTo>
                <a:cubicBezTo>
                  <a:pt x="5247" y="493"/>
                  <a:pt x="5242" y="480"/>
                  <a:pt x="5243" y="461"/>
                </a:cubicBezTo>
                <a:cubicBezTo>
                  <a:pt x="5248" y="314"/>
                  <a:pt x="5248" y="314"/>
                  <a:pt x="5248" y="314"/>
                </a:cubicBezTo>
                <a:cubicBezTo>
                  <a:pt x="5357" y="314"/>
                  <a:pt x="5357" y="314"/>
                  <a:pt x="5357" y="314"/>
                </a:cubicBezTo>
                <a:cubicBezTo>
                  <a:pt x="5359" y="208"/>
                  <a:pt x="5359" y="208"/>
                  <a:pt x="5359" y="208"/>
                </a:cubicBezTo>
                <a:cubicBezTo>
                  <a:pt x="5257" y="208"/>
                  <a:pt x="5257" y="208"/>
                  <a:pt x="5257" y="208"/>
                </a:cubicBezTo>
                <a:cubicBezTo>
                  <a:pt x="5258" y="111"/>
                  <a:pt x="5258" y="111"/>
                  <a:pt x="5258" y="111"/>
                </a:cubicBezTo>
                <a:cubicBezTo>
                  <a:pt x="5127" y="111"/>
                  <a:pt x="5127" y="111"/>
                  <a:pt x="5127" y="111"/>
                </a:cubicBezTo>
                <a:cubicBezTo>
                  <a:pt x="5126" y="204"/>
                  <a:pt x="5126" y="204"/>
                  <a:pt x="5126" y="204"/>
                </a:cubicBezTo>
                <a:cubicBezTo>
                  <a:pt x="5064" y="224"/>
                  <a:pt x="5064" y="224"/>
                  <a:pt x="5064" y="224"/>
                </a:cubicBezTo>
                <a:cubicBezTo>
                  <a:pt x="5062" y="310"/>
                  <a:pt x="5062" y="310"/>
                  <a:pt x="5062" y="310"/>
                </a:cubicBezTo>
                <a:cubicBezTo>
                  <a:pt x="5123" y="320"/>
                  <a:pt x="5123" y="320"/>
                  <a:pt x="5123" y="320"/>
                </a:cubicBezTo>
                <a:cubicBezTo>
                  <a:pt x="5117" y="476"/>
                  <a:pt x="5117" y="476"/>
                  <a:pt x="5117" y="476"/>
                </a:cubicBezTo>
                <a:cubicBezTo>
                  <a:pt x="5115" y="529"/>
                  <a:pt x="5126" y="567"/>
                  <a:pt x="5152" y="590"/>
                </a:cubicBezTo>
                <a:cubicBezTo>
                  <a:pt x="5179" y="613"/>
                  <a:pt x="5217" y="624"/>
                  <a:pt x="5267" y="624"/>
                </a:cubicBezTo>
                <a:cubicBezTo>
                  <a:pt x="5288" y="624"/>
                  <a:pt x="5305" y="623"/>
                  <a:pt x="5320" y="620"/>
                </a:cubicBezTo>
                <a:cubicBezTo>
                  <a:pt x="5335" y="618"/>
                  <a:pt x="5350" y="614"/>
                  <a:pt x="5366" y="609"/>
                </a:cubicBezTo>
                <a:cubicBezTo>
                  <a:pt x="5350" y="504"/>
                  <a:pt x="5350" y="504"/>
                  <a:pt x="5350" y="504"/>
                </a:cubicBezTo>
                <a:cubicBezTo>
                  <a:pt x="5341" y="507"/>
                  <a:pt x="5332" y="509"/>
                  <a:pt x="5323" y="511"/>
                </a:cubicBezTo>
                <a:close/>
                <a:moveTo>
                  <a:pt x="3541" y="319"/>
                </a:moveTo>
                <a:cubicBezTo>
                  <a:pt x="3462" y="306"/>
                  <a:pt x="3462" y="306"/>
                  <a:pt x="3462" y="306"/>
                </a:cubicBezTo>
                <a:cubicBezTo>
                  <a:pt x="3466" y="311"/>
                  <a:pt x="3469" y="317"/>
                  <a:pt x="3471" y="327"/>
                </a:cubicBezTo>
                <a:cubicBezTo>
                  <a:pt x="3473" y="336"/>
                  <a:pt x="3474" y="344"/>
                  <a:pt x="3474" y="351"/>
                </a:cubicBezTo>
                <a:cubicBezTo>
                  <a:pt x="3474" y="372"/>
                  <a:pt x="3469" y="391"/>
                  <a:pt x="3461" y="409"/>
                </a:cubicBezTo>
                <a:cubicBezTo>
                  <a:pt x="3452" y="427"/>
                  <a:pt x="3440" y="443"/>
                  <a:pt x="3424" y="456"/>
                </a:cubicBezTo>
                <a:cubicBezTo>
                  <a:pt x="3408" y="469"/>
                  <a:pt x="3389" y="480"/>
                  <a:pt x="3367" y="487"/>
                </a:cubicBezTo>
                <a:cubicBezTo>
                  <a:pt x="3345" y="495"/>
                  <a:pt x="3321" y="499"/>
                  <a:pt x="3295" y="499"/>
                </a:cubicBezTo>
                <a:cubicBezTo>
                  <a:pt x="3285" y="499"/>
                  <a:pt x="3276" y="498"/>
                  <a:pt x="3268" y="497"/>
                </a:cubicBezTo>
                <a:cubicBezTo>
                  <a:pt x="3259" y="496"/>
                  <a:pt x="3250" y="494"/>
                  <a:pt x="3240" y="493"/>
                </a:cubicBezTo>
                <a:cubicBezTo>
                  <a:pt x="3234" y="495"/>
                  <a:pt x="3229" y="499"/>
                  <a:pt x="3224" y="504"/>
                </a:cubicBezTo>
                <a:cubicBezTo>
                  <a:pt x="3219" y="509"/>
                  <a:pt x="3217" y="515"/>
                  <a:pt x="3217" y="522"/>
                </a:cubicBezTo>
                <a:cubicBezTo>
                  <a:pt x="3217" y="532"/>
                  <a:pt x="3222" y="538"/>
                  <a:pt x="3234" y="542"/>
                </a:cubicBezTo>
                <a:cubicBezTo>
                  <a:pt x="3245" y="546"/>
                  <a:pt x="3264" y="548"/>
                  <a:pt x="3291" y="548"/>
                </a:cubicBezTo>
                <a:cubicBezTo>
                  <a:pt x="3340" y="548"/>
                  <a:pt x="3340" y="548"/>
                  <a:pt x="3340" y="548"/>
                </a:cubicBezTo>
                <a:cubicBezTo>
                  <a:pt x="3368" y="548"/>
                  <a:pt x="3393" y="550"/>
                  <a:pt x="3416" y="554"/>
                </a:cubicBezTo>
                <a:cubicBezTo>
                  <a:pt x="3439" y="557"/>
                  <a:pt x="3459" y="564"/>
                  <a:pt x="3476" y="573"/>
                </a:cubicBezTo>
                <a:cubicBezTo>
                  <a:pt x="3493" y="582"/>
                  <a:pt x="3506" y="594"/>
                  <a:pt x="3515" y="608"/>
                </a:cubicBezTo>
                <a:cubicBezTo>
                  <a:pt x="3524" y="623"/>
                  <a:pt x="3528" y="641"/>
                  <a:pt x="3528" y="663"/>
                </a:cubicBezTo>
                <a:cubicBezTo>
                  <a:pt x="3528" y="689"/>
                  <a:pt x="3521" y="712"/>
                  <a:pt x="3507" y="732"/>
                </a:cubicBezTo>
                <a:cubicBezTo>
                  <a:pt x="3493" y="753"/>
                  <a:pt x="3474" y="770"/>
                  <a:pt x="3451" y="785"/>
                </a:cubicBezTo>
                <a:cubicBezTo>
                  <a:pt x="3427" y="799"/>
                  <a:pt x="3400" y="811"/>
                  <a:pt x="3369" y="819"/>
                </a:cubicBezTo>
                <a:cubicBezTo>
                  <a:pt x="3338" y="827"/>
                  <a:pt x="3306" y="830"/>
                  <a:pt x="3273" y="830"/>
                </a:cubicBezTo>
                <a:cubicBezTo>
                  <a:pt x="3245" y="830"/>
                  <a:pt x="3219" y="828"/>
                  <a:pt x="3195" y="824"/>
                </a:cubicBezTo>
                <a:cubicBezTo>
                  <a:pt x="3171" y="820"/>
                  <a:pt x="3150" y="813"/>
                  <a:pt x="3132" y="804"/>
                </a:cubicBezTo>
                <a:cubicBezTo>
                  <a:pt x="3114" y="795"/>
                  <a:pt x="3100" y="784"/>
                  <a:pt x="3089" y="771"/>
                </a:cubicBezTo>
                <a:cubicBezTo>
                  <a:pt x="3079" y="758"/>
                  <a:pt x="3074" y="742"/>
                  <a:pt x="3074" y="724"/>
                </a:cubicBezTo>
                <a:cubicBezTo>
                  <a:pt x="3074" y="704"/>
                  <a:pt x="3082" y="685"/>
                  <a:pt x="3098" y="669"/>
                </a:cubicBezTo>
                <a:cubicBezTo>
                  <a:pt x="3114" y="653"/>
                  <a:pt x="3138" y="642"/>
                  <a:pt x="3171" y="638"/>
                </a:cubicBezTo>
                <a:cubicBezTo>
                  <a:pt x="3153" y="633"/>
                  <a:pt x="3136" y="624"/>
                  <a:pt x="3122" y="611"/>
                </a:cubicBezTo>
                <a:cubicBezTo>
                  <a:pt x="3107" y="599"/>
                  <a:pt x="3100" y="583"/>
                  <a:pt x="3100" y="565"/>
                </a:cubicBezTo>
                <a:cubicBezTo>
                  <a:pt x="3100" y="545"/>
                  <a:pt x="3108" y="527"/>
                  <a:pt x="3124" y="510"/>
                </a:cubicBezTo>
                <a:cubicBezTo>
                  <a:pt x="3139" y="493"/>
                  <a:pt x="3160" y="481"/>
                  <a:pt x="3184" y="474"/>
                </a:cubicBezTo>
                <a:cubicBezTo>
                  <a:pt x="3160" y="462"/>
                  <a:pt x="3140" y="446"/>
                  <a:pt x="3124" y="424"/>
                </a:cubicBezTo>
                <a:cubicBezTo>
                  <a:pt x="3109" y="402"/>
                  <a:pt x="3102" y="377"/>
                  <a:pt x="3102" y="348"/>
                </a:cubicBezTo>
                <a:cubicBezTo>
                  <a:pt x="3102" y="325"/>
                  <a:pt x="3106" y="305"/>
                  <a:pt x="3115" y="285"/>
                </a:cubicBezTo>
                <a:cubicBezTo>
                  <a:pt x="3124" y="266"/>
                  <a:pt x="3136" y="249"/>
                  <a:pt x="3153" y="235"/>
                </a:cubicBezTo>
                <a:cubicBezTo>
                  <a:pt x="3170" y="221"/>
                  <a:pt x="3190" y="210"/>
                  <a:pt x="3214" y="202"/>
                </a:cubicBezTo>
                <a:cubicBezTo>
                  <a:pt x="3238" y="194"/>
                  <a:pt x="3265" y="190"/>
                  <a:pt x="3296" y="190"/>
                </a:cubicBezTo>
                <a:cubicBezTo>
                  <a:pt x="3320" y="190"/>
                  <a:pt x="3343" y="193"/>
                  <a:pt x="3365" y="199"/>
                </a:cubicBezTo>
                <a:cubicBezTo>
                  <a:pt x="3387" y="205"/>
                  <a:pt x="3405" y="212"/>
                  <a:pt x="3420" y="219"/>
                </a:cubicBezTo>
                <a:cubicBezTo>
                  <a:pt x="3535" y="209"/>
                  <a:pt x="3535" y="209"/>
                  <a:pt x="3535" y="209"/>
                </a:cubicBezTo>
                <a:lnTo>
                  <a:pt x="3541" y="319"/>
                </a:lnTo>
                <a:close/>
                <a:moveTo>
                  <a:pt x="3201" y="671"/>
                </a:moveTo>
                <a:cubicBezTo>
                  <a:pt x="3195" y="678"/>
                  <a:pt x="3192" y="687"/>
                  <a:pt x="3192" y="698"/>
                </a:cubicBezTo>
                <a:cubicBezTo>
                  <a:pt x="3192" y="714"/>
                  <a:pt x="3201" y="727"/>
                  <a:pt x="3220" y="737"/>
                </a:cubicBezTo>
                <a:cubicBezTo>
                  <a:pt x="3238" y="746"/>
                  <a:pt x="3263" y="751"/>
                  <a:pt x="3295" y="751"/>
                </a:cubicBezTo>
                <a:cubicBezTo>
                  <a:pt x="3311" y="751"/>
                  <a:pt x="3326" y="750"/>
                  <a:pt x="3340" y="748"/>
                </a:cubicBezTo>
                <a:cubicBezTo>
                  <a:pt x="3354" y="746"/>
                  <a:pt x="3367" y="742"/>
                  <a:pt x="3377" y="737"/>
                </a:cubicBezTo>
                <a:cubicBezTo>
                  <a:pt x="3388" y="732"/>
                  <a:pt x="3396" y="726"/>
                  <a:pt x="3402" y="719"/>
                </a:cubicBezTo>
                <a:cubicBezTo>
                  <a:pt x="3408" y="713"/>
                  <a:pt x="3411" y="705"/>
                  <a:pt x="3411" y="696"/>
                </a:cubicBezTo>
                <a:cubicBezTo>
                  <a:pt x="3411" y="680"/>
                  <a:pt x="3402" y="669"/>
                  <a:pt x="3385" y="664"/>
                </a:cubicBezTo>
                <a:cubicBezTo>
                  <a:pt x="3367" y="658"/>
                  <a:pt x="3341" y="656"/>
                  <a:pt x="3305" y="656"/>
                </a:cubicBezTo>
                <a:cubicBezTo>
                  <a:pt x="3292" y="656"/>
                  <a:pt x="3278" y="655"/>
                  <a:pt x="3261" y="655"/>
                </a:cubicBezTo>
                <a:cubicBezTo>
                  <a:pt x="3244" y="654"/>
                  <a:pt x="3232" y="654"/>
                  <a:pt x="3225" y="653"/>
                </a:cubicBezTo>
                <a:cubicBezTo>
                  <a:pt x="3215" y="658"/>
                  <a:pt x="3207" y="664"/>
                  <a:pt x="3201" y="671"/>
                </a:cubicBezTo>
                <a:close/>
                <a:moveTo>
                  <a:pt x="3354" y="345"/>
                </a:moveTo>
                <a:cubicBezTo>
                  <a:pt x="3354" y="323"/>
                  <a:pt x="3349" y="306"/>
                  <a:pt x="3339" y="293"/>
                </a:cubicBezTo>
                <a:cubicBezTo>
                  <a:pt x="3329" y="280"/>
                  <a:pt x="3313" y="273"/>
                  <a:pt x="3292" y="273"/>
                </a:cubicBezTo>
                <a:cubicBezTo>
                  <a:pt x="3273" y="273"/>
                  <a:pt x="3258" y="280"/>
                  <a:pt x="3247" y="294"/>
                </a:cubicBezTo>
                <a:cubicBezTo>
                  <a:pt x="3236" y="307"/>
                  <a:pt x="3231" y="326"/>
                  <a:pt x="3231" y="349"/>
                </a:cubicBezTo>
                <a:cubicBezTo>
                  <a:pt x="3231" y="370"/>
                  <a:pt x="3236" y="388"/>
                  <a:pt x="3246" y="401"/>
                </a:cubicBezTo>
                <a:cubicBezTo>
                  <a:pt x="3257" y="414"/>
                  <a:pt x="3273" y="421"/>
                  <a:pt x="3295" y="421"/>
                </a:cubicBezTo>
                <a:cubicBezTo>
                  <a:pt x="3315" y="421"/>
                  <a:pt x="3330" y="414"/>
                  <a:pt x="3340" y="400"/>
                </a:cubicBezTo>
                <a:cubicBezTo>
                  <a:pt x="3350" y="386"/>
                  <a:pt x="3354" y="368"/>
                  <a:pt x="3354" y="345"/>
                </a:cubicBezTo>
                <a:close/>
                <a:moveTo>
                  <a:pt x="6678" y="483"/>
                </a:moveTo>
                <a:cubicBezTo>
                  <a:pt x="6669" y="490"/>
                  <a:pt x="6660" y="497"/>
                  <a:pt x="6648" y="502"/>
                </a:cubicBezTo>
                <a:cubicBezTo>
                  <a:pt x="6637" y="507"/>
                  <a:pt x="6624" y="510"/>
                  <a:pt x="6609" y="510"/>
                </a:cubicBezTo>
                <a:cubicBezTo>
                  <a:pt x="6592" y="510"/>
                  <a:pt x="6578" y="505"/>
                  <a:pt x="6569" y="496"/>
                </a:cubicBezTo>
                <a:cubicBezTo>
                  <a:pt x="6559" y="486"/>
                  <a:pt x="6554" y="469"/>
                  <a:pt x="6554" y="444"/>
                </a:cubicBezTo>
                <a:cubicBezTo>
                  <a:pt x="6554" y="203"/>
                  <a:pt x="6554" y="203"/>
                  <a:pt x="6554" y="203"/>
                </a:cubicBezTo>
                <a:cubicBezTo>
                  <a:pt x="6418" y="203"/>
                  <a:pt x="6418" y="203"/>
                  <a:pt x="6418" y="203"/>
                </a:cubicBezTo>
                <a:cubicBezTo>
                  <a:pt x="6418" y="484"/>
                  <a:pt x="6418" y="484"/>
                  <a:pt x="6418" y="484"/>
                </a:cubicBezTo>
                <a:cubicBezTo>
                  <a:pt x="6418" y="528"/>
                  <a:pt x="6429" y="562"/>
                  <a:pt x="6451" y="587"/>
                </a:cubicBezTo>
                <a:cubicBezTo>
                  <a:pt x="6474" y="612"/>
                  <a:pt x="6505" y="624"/>
                  <a:pt x="6545" y="624"/>
                </a:cubicBezTo>
                <a:cubicBezTo>
                  <a:pt x="6572" y="624"/>
                  <a:pt x="6597" y="618"/>
                  <a:pt x="6620" y="605"/>
                </a:cubicBezTo>
                <a:cubicBezTo>
                  <a:pt x="6643" y="593"/>
                  <a:pt x="6662" y="578"/>
                  <a:pt x="6678" y="561"/>
                </a:cubicBezTo>
                <a:cubicBezTo>
                  <a:pt x="6678" y="622"/>
                  <a:pt x="6678" y="622"/>
                  <a:pt x="6678" y="622"/>
                </a:cubicBezTo>
                <a:cubicBezTo>
                  <a:pt x="6814" y="605"/>
                  <a:pt x="6814" y="605"/>
                  <a:pt x="6814" y="605"/>
                </a:cubicBezTo>
                <a:cubicBezTo>
                  <a:pt x="6814" y="203"/>
                  <a:pt x="6814" y="203"/>
                  <a:pt x="6814" y="203"/>
                </a:cubicBezTo>
                <a:cubicBezTo>
                  <a:pt x="6678" y="203"/>
                  <a:pt x="6678" y="203"/>
                  <a:pt x="6678" y="203"/>
                </a:cubicBezTo>
                <a:lnTo>
                  <a:pt x="6678" y="483"/>
                </a:lnTo>
                <a:close/>
                <a:moveTo>
                  <a:pt x="4939" y="0"/>
                </a:moveTo>
                <a:cubicBezTo>
                  <a:pt x="4914" y="0"/>
                  <a:pt x="4895" y="6"/>
                  <a:pt x="4880" y="19"/>
                </a:cubicBezTo>
                <a:cubicBezTo>
                  <a:pt x="4866" y="31"/>
                  <a:pt x="4859" y="49"/>
                  <a:pt x="4859" y="73"/>
                </a:cubicBezTo>
                <a:cubicBezTo>
                  <a:pt x="4859" y="96"/>
                  <a:pt x="4866" y="114"/>
                  <a:pt x="4880" y="127"/>
                </a:cubicBezTo>
                <a:cubicBezTo>
                  <a:pt x="4895" y="139"/>
                  <a:pt x="4914" y="145"/>
                  <a:pt x="4939" y="145"/>
                </a:cubicBezTo>
                <a:cubicBezTo>
                  <a:pt x="4964" y="145"/>
                  <a:pt x="4984" y="139"/>
                  <a:pt x="4998" y="127"/>
                </a:cubicBezTo>
                <a:cubicBezTo>
                  <a:pt x="5012" y="114"/>
                  <a:pt x="5019" y="96"/>
                  <a:pt x="5019" y="73"/>
                </a:cubicBezTo>
                <a:cubicBezTo>
                  <a:pt x="5019" y="49"/>
                  <a:pt x="5012" y="31"/>
                  <a:pt x="4998" y="19"/>
                </a:cubicBezTo>
                <a:cubicBezTo>
                  <a:pt x="4984" y="6"/>
                  <a:pt x="4964" y="0"/>
                  <a:pt x="4939" y="0"/>
                </a:cubicBezTo>
                <a:close/>
                <a:moveTo>
                  <a:pt x="3919" y="237"/>
                </a:moveTo>
                <a:cubicBezTo>
                  <a:pt x="3950" y="269"/>
                  <a:pt x="3965" y="310"/>
                  <a:pt x="3965" y="361"/>
                </a:cubicBezTo>
                <a:cubicBezTo>
                  <a:pt x="3965" y="372"/>
                  <a:pt x="3965" y="385"/>
                  <a:pt x="3963" y="399"/>
                </a:cubicBezTo>
                <a:cubicBezTo>
                  <a:pt x="3962" y="413"/>
                  <a:pt x="3959" y="424"/>
                  <a:pt x="3957" y="433"/>
                </a:cubicBezTo>
                <a:cubicBezTo>
                  <a:pt x="3698" y="437"/>
                  <a:pt x="3698" y="437"/>
                  <a:pt x="3698" y="437"/>
                </a:cubicBezTo>
                <a:cubicBezTo>
                  <a:pt x="3698" y="439"/>
                  <a:pt x="3698" y="439"/>
                  <a:pt x="3698" y="439"/>
                </a:cubicBezTo>
                <a:cubicBezTo>
                  <a:pt x="3700" y="467"/>
                  <a:pt x="3710" y="488"/>
                  <a:pt x="3728" y="503"/>
                </a:cubicBezTo>
                <a:cubicBezTo>
                  <a:pt x="3746" y="518"/>
                  <a:pt x="3772" y="525"/>
                  <a:pt x="3806" y="525"/>
                </a:cubicBezTo>
                <a:cubicBezTo>
                  <a:pt x="3828" y="525"/>
                  <a:pt x="3851" y="521"/>
                  <a:pt x="3874" y="514"/>
                </a:cubicBezTo>
                <a:cubicBezTo>
                  <a:pt x="3897" y="507"/>
                  <a:pt x="3919" y="497"/>
                  <a:pt x="3939" y="486"/>
                </a:cubicBezTo>
                <a:cubicBezTo>
                  <a:pt x="3952" y="590"/>
                  <a:pt x="3952" y="590"/>
                  <a:pt x="3952" y="590"/>
                </a:cubicBezTo>
                <a:cubicBezTo>
                  <a:pt x="3932" y="601"/>
                  <a:pt x="3908" y="609"/>
                  <a:pt x="3880" y="615"/>
                </a:cubicBezTo>
                <a:cubicBezTo>
                  <a:pt x="3852" y="620"/>
                  <a:pt x="3823" y="623"/>
                  <a:pt x="3793" y="623"/>
                </a:cubicBezTo>
                <a:cubicBezTo>
                  <a:pt x="3759" y="623"/>
                  <a:pt x="3727" y="619"/>
                  <a:pt x="3699" y="609"/>
                </a:cubicBezTo>
                <a:cubicBezTo>
                  <a:pt x="3671" y="600"/>
                  <a:pt x="3647" y="586"/>
                  <a:pt x="3627" y="568"/>
                </a:cubicBezTo>
                <a:cubicBezTo>
                  <a:pt x="3608" y="550"/>
                  <a:pt x="3592" y="528"/>
                  <a:pt x="3581" y="501"/>
                </a:cubicBezTo>
                <a:cubicBezTo>
                  <a:pt x="3570" y="474"/>
                  <a:pt x="3565" y="444"/>
                  <a:pt x="3565" y="410"/>
                </a:cubicBezTo>
                <a:cubicBezTo>
                  <a:pt x="3565" y="377"/>
                  <a:pt x="3570" y="346"/>
                  <a:pt x="3581" y="319"/>
                </a:cubicBezTo>
                <a:cubicBezTo>
                  <a:pt x="3592" y="292"/>
                  <a:pt x="3607" y="269"/>
                  <a:pt x="3627" y="250"/>
                </a:cubicBezTo>
                <a:cubicBezTo>
                  <a:pt x="3647" y="231"/>
                  <a:pt x="3670" y="216"/>
                  <a:pt x="3697" y="206"/>
                </a:cubicBezTo>
                <a:cubicBezTo>
                  <a:pt x="3724" y="195"/>
                  <a:pt x="3754" y="190"/>
                  <a:pt x="3786" y="190"/>
                </a:cubicBezTo>
                <a:cubicBezTo>
                  <a:pt x="3844" y="190"/>
                  <a:pt x="3889" y="206"/>
                  <a:pt x="3919" y="237"/>
                </a:cubicBezTo>
                <a:close/>
                <a:moveTo>
                  <a:pt x="3840" y="361"/>
                </a:moveTo>
                <a:cubicBezTo>
                  <a:pt x="3840" y="336"/>
                  <a:pt x="3835" y="317"/>
                  <a:pt x="3824" y="303"/>
                </a:cubicBezTo>
                <a:cubicBezTo>
                  <a:pt x="3814" y="290"/>
                  <a:pt x="3799" y="283"/>
                  <a:pt x="3778" y="283"/>
                </a:cubicBezTo>
                <a:cubicBezTo>
                  <a:pt x="3754" y="283"/>
                  <a:pt x="3736" y="291"/>
                  <a:pt x="3722" y="309"/>
                </a:cubicBezTo>
                <a:cubicBezTo>
                  <a:pt x="3709" y="326"/>
                  <a:pt x="3701" y="346"/>
                  <a:pt x="3699" y="370"/>
                </a:cubicBezTo>
                <a:cubicBezTo>
                  <a:pt x="3840" y="369"/>
                  <a:pt x="3840" y="369"/>
                  <a:pt x="3840" y="369"/>
                </a:cubicBezTo>
                <a:lnTo>
                  <a:pt x="3840" y="361"/>
                </a:lnTo>
                <a:close/>
                <a:moveTo>
                  <a:pt x="4629" y="470"/>
                </a:moveTo>
                <a:cubicBezTo>
                  <a:pt x="4559" y="203"/>
                  <a:pt x="4559" y="203"/>
                  <a:pt x="4559" y="203"/>
                </a:cubicBezTo>
                <a:cubicBezTo>
                  <a:pt x="4417" y="203"/>
                  <a:pt x="4417" y="203"/>
                  <a:pt x="4417" y="203"/>
                </a:cubicBezTo>
                <a:cubicBezTo>
                  <a:pt x="4348" y="474"/>
                  <a:pt x="4348" y="474"/>
                  <a:pt x="4348" y="474"/>
                </a:cubicBezTo>
                <a:cubicBezTo>
                  <a:pt x="4293" y="203"/>
                  <a:pt x="4293" y="203"/>
                  <a:pt x="4293" y="203"/>
                </a:cubicBezTo>
                <a:cubicBezTo>
                  <a:pt x="4156" y="203"/>
                  <a:pt x="4156" y="203"/>
                  <a:pt x="4156" y="203"/>
                </a:cubicBezTo>
                <a:cubicBezTo>
                  <a:pt x="4271" y="613"/>
                  <a:pt x="4271" y="613"/>
                  <a:pt x="4271" y="613"/>
                </a:cubicBezTo>
                <a:cubicBezTo>
                  <a:pt x="4408" y="613"/>
                  <a:pt x="4408" y="613"/>
                  <a:pt x="4408" y="613"/>
                </a:cubicBezTo>
                <a:cubicBezTo>
                  <a:pt x="4486" y="344"/>
                  <a:pt x="4486" y="344"/>
                  <a:pt x="4486" y="344"/>
                </a:cubicBezTo>
                <a:cubicBezTo>
                  <a:pt x="4564" y="613"/>
                  <a:pt x="4564" y="613"/>
                  <a:pt x="4564" y="613"/>
                </a:cubicBezTo>
                <a:cubicBezTo>
                  <a:pt x="4701" y="613"/>
                  <a:pt x="4701" y="613"/>
                  <a:pt x="4701" y="613"/>
                </a:cubicBezTo>
                <a:cubicBezTo>
                  <a:pt x="4817" y="203"/>
                  <a:pt x="4817" y="203"/>
                  <a:pt x="4817" y="203"/>
                </a:cubicBezTo>
                <a:cubicBezTo>
                  <a:pt x="4676" y="203"/>
                  <a:pt x="4676" y="203"/>
                  <a:pt x="4676" y="203"/>
                </a:cubicBezTo>
                <a:lnTo>
                  <a:pt x="4629" y="470"/>
                </a:lnTo>
                <a:close/>
                <a:moveTo>
                  <a:pt x="4871" y="611"/>
                </a:moveTo>
                <a:cubicBezTo>
                  <a:pt x="5007" y="611"/>
                  <a:pt x="5007" y="611"/>
                  <a:pt x="5007" y="611"/>
                </a:cubicBezTo>
                <a:cubicBezTo>
                  <a:pt x="5007" y="193"/>
                  <a:pt x="5007" y="193"/>
                  <a:pt x="5007" y="193"/>
                </a:cubicBezTo>
                <a:cubicBezTo>
                  <a:pt x="4871" y="210"/>
                  <a:pt x="4871" y="210"/>
                  <a:pt x="4871" y="210"/>
                </a:cubicBezTo>
                <a:lnTo>
                  <a:pt x="4871" y="611"/>
                </a:lnTo>
                <a:close/>
              </a:path>
            </a:pathLst>
          </a:custGeom>
          <a:solidFill>
            <a:srgbClr val="3C3C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064D68C1-F3F4-4DAE-A8CA-A17CEB9B13C8}"/>
              </a:ext>
            </a:extLst>
          </p:cNvPr>
          <p:cNvSpPr>
            <a:spLocks/>
          </p:cNvSpPr>
          <p:nvPr userDrawn="1"/>
        </p:nvSpPr>
        <p:spPr bwMode="gray">
          <a:xfrm>
            <a:off x="6743700" y="6178551"/>
            <a:ext cx="1054100" cy="171450"/>
          </a:xfrm>
          <a:custGeom>
            <a:avLst/>
            <a:gdLst>
              <a:gd name="T0" fmla="*/ 227 w 3320"/>
              <a:gd name="T1" fmla="*/ 255 h 542"/>
              <a:gd name="T2" fmla="*/ 227 w 3320"/>
              <a:gd name="T3" fmla="*/ 105 h 542"/>
              <a:gd name="T4" fmla="*/ 190 w 3320"/>
              <a:gd name="T5" fmla="*/ 211 h 542"/>
              <a:gd name="T6" fmla="*/ 0 w 3320"/>
              <a:gd name="T7" fmla="*/ 426 h 542"/>
              <a:gd name="T8" fmla="*/ 50 w 3320"/>
              <a:gd name="T9" fmla="*/ 210 h 542"/>
              <a:gd name="T10" fmla="*/ 227 w 3320"/>
              <a:gd name="T11" fmla="*/ 0 h 542"/>
              <a:gd name="T12" fmla="*/ 581 w 3320"/>
              <a:gd name="T13" fmla="*/ 37 h 542"/>
              <a:gd name="T14" fmla="*/ 543 w 3320"/>
              <a:gd name="T15" fmla="*/ 542 h 542"/>
              <a:gd name="T16" fmla="*/ 442 w 3320"/>
              <a:gd name="T17" fmla="*/ 505 h 542"/>
              <a:gd name="T18" fmla="*/ 152 w 3320"/>
              <a:gd name="T19" fmla="*/ 395 h 542"/>
              <a:gd name="T20" fmla="*/ 130 w 3320"/>
              <a:gd name="T21" fmla="*/ 531 h 542"/>
              <a:gd name="T22" fmla="*/ 12 w 3320"/>
              <a:gd name="T23" fmla="*/ 531 h 542"/>
              <a:gd name="T24" fmla="*/ 1832 w 3320"/>
              <a:gd name="T25" fmla="*/ 433 h 542"/>
              <a:gd name="T26" fmla="*/ 1872 w 3320"/>
              <a:gd name="T27" fmla="*/ 332 h 542"/>
              <a:gd name="T28" fmla="*/ 1569 w 3320"/>
              <a:gd name="T29" fmla="*/ 108 h 542"/>
              <a:gd name="T30" fmla="*/ 1843 w 3320"/>
              <a:gd name="T31" fmla="*/ 209 h 542"/>
              <a:gd name="T32" fmla="*/ 1804 w 3320"/>
              <a:gd name="T33" fmla="*/ 108 h 542"/>
              <a:gd name="T34" fmla="*/ 1492 w 3320"/>
              <a:gd name="T35" fmla="*/ 542 h 542"/>
              <a:gd name="T36" fmla="*/ 1454 w 3320"/>
              <a:gd name="T37" fmla="*/ 36 h 542"/>
              <a:gd name="T38" fmla="*/ 1811 w 3320"/>
              <a:gd name="T39" fmla="*/ 0 h 542"/>
              <a:gd name="T40" fmla="*/ 1961 w 3320"/>
              <a:gd name="T41" fmla="*/ 255 h 542"/>
              <a:gd name="T42" fmla="*/ 1838 w 3320"/>
              <a:gd name="T43" fmla="*/ 542 h 542"/>
              <a:gd name="T44" fmla="*/ 3320 w 3320"/>
              <a:gd name="T45" fmla="*/ 505 h 542"/>
              <a:gd name="T46" fmla="*/ 2895 w 3320"/>
              <a:gd name="T47" fmla="*/ 542 h 542"/>
              <a:gd name="T48" fmla="*/ 2857 w 3320"/>
              <a:gd name="T49" fmla="*/ 452 h 542"/>
              <a:gd name="T50" fmla="*/ 2897 w 3320"/>
              <a:gd name="T51" fmla="*/ 415 h 542"/>
              <a:gd name="T52" fmla="*/ 2868 w 3320"/>
              <a:gd name="T53" fmla="*/ 108 h 542"/>
              <a:gd name="T54" fmla="*/ 2868 w 3320"/>
              <a:gd name="T55" fmla="*/ 11 h 542"/>
              <a:gd name="T56" fmla="*/ 3022 w 3320"/>
              <a:gd name="T57" fmla="*/ 11 h 542"/>
              <a:gd name="T58" fmla="*/ 3282 w 3320"/>
              <a:gd name="T59" fmla="*/ 415 h 542"/>
              <a:gd name="T60" fmla="*/ 2324 w 3320"/>
              <a:gd name="T61" fmla="*/ 152 h 542"/>
              <a:gd name="T62" fmla="*/ 2625 w 3320"/>
              <a:gd name="T63" fmla="*/ 214 h 542"/>
              <a:gd name="T64" fmla="*/ 2659 w 3320"/>
              <a:gd name="T65" fmla="*/ 295 h 542"/>
              <a:gd name="T66" fmla="*/ 2313 w 3320"/>
              <a:gd name="T67" fmla="*/ 328 h 542"/>
              <a:gd name="T68" fmla="*/ 2348 w 3320"/>
              <a:gd name="T69" fmla="*/ 401 h 542"/>
              <a:gd name="T70" fmla="*/ 2659 w 3320"/>
              <a:gd name="T71" fmla="*/ 434 h 542"/>
              <a:gd name="T72" fmla="*/ 2625 w 3320"/>
              <a:gd name="T73" fmla="*/ 515 h 542"/>
              <a:gd name="T74" fmla="*/ 2188 w 3320"/>
              <a:gd name="T75" fmla="*/ 361 h 542"/>
              <a:gd name="T76" fmla="*/ 2348 w 3320"/>
              <a:gd name="T77" fmla="*/ 27 h 542"/>
              <a:gd name="T78" fmla="*/ 2659 w 3320"/>
              <a:gd name="T79" fmla="*/ 61 h 542"/>
              <a:gd name="T80" fmla="*/ 2626 w 3320"/>
              <a:gd name="T81" fmla="*/ 141 h 542"/>
              <a:gd name="T82" fmla="*/ 793 w 3320"/>
              <a:gd name="T83" fmla="*/ 131 h 542"/>
              <a:gd name="T84" fmla="*/ 793 w 3320"/>
              <a:gd name="T85" fmla="*/ 37 h 542"/>
              <a:gd name="T86" fmla="*/ 1208 w 3320"/>
              <a:gd name="T87" fmla="*/ 72 h 542"/>
              <a:gd name="T88" fmla="*/ 1208 w 3320"/>
              <a:gd name="T89" fmla="*/ 470 h 542"/>
              <a:gd name="T90" fmla="*/ 793 w 3320"/>
              <a:gd name="T91" fmla="*/ 505 h 542"/>
              <a:gd name="T92" fmla="*/ 793 w 3320"/>
              <a:gd name="T93" fmla="*/ 411 h 542"/>
              <a:gd name="T94" fmla="*/ 1118 w 3320"/>
              <a:gd name="T95" fmla="*/ 390 h 542"/>
              <a:gd name="T96" fmla="*/ 817 w 3320"/>
              <a:gd name="T97" fmla="*/ 328 h 542"/>
              <a:gd name="T98" fmla="*/ 783 w 3320"/>
              <a:gd name="T99" fmla="*/ 247 h 542"/>
              <a:gd name="T100" fmla="*/ 1129 w 3320"/>
              <a:gd name="T101" fmla="*/ 214 h 542"/>
              <a:gd name="T102" fmla="*/ 1094 w 3320"/>
              <a:gd name="T103" fmla="*/ 141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320" h="542">
                <a:moveTo>
                  <a:pt x="190" y="211"/>
                </a:moveTo>
                <a:cubicBezTo>
                  <a:pt x="190" y="224"/>
                  <a:pt x="194" y="234"/>
                  <a:pt x="201" y="243"/>
                </a:cubicBezTo>
                <a:cubicBezTo>
                  <a:pt x="209" y="251"/>
                  <a:pt x="217" y="255"/>
                  <a:pt x="227" y="255"/>
                </a:cubicBezTo>
                <a:cubicBezTo>
                  <a:pt x="442" y="255"/>
                  <a:pt x="442" y="255"/>
                  <a:pt x="442" y="255"/>
                </a:cubicBezTo>
                <a:cubicBezTo>
                  <a:pt x="442" y="105"/>
                  <a:pt x="442" y="105"/>
                  <a:pt x="442" y="105"/>
                </a:cubicBezTo>
                <a:cubicBezTo>
                  <a:pt x="227" y="105"/>
                  <a:pt x="227" y="105"/>
                  <a:pt x="227" y="105"/>
                </a:cubicBezTo>
                <a:cubicBezTo>
                  <a:pt x="217" y="105"/>
                  <a:pt x="209" y="110"/>
                  <a:pt x="201" y="118"/>
                </a:cubicBezTo>
                <a:cubicBezTo>
                  <a:pt x="194" y="127"/>
                  <a:pt x="190" y="137"/>
                  <a:pt x="190" y="150"/>
                </a:cubicBezTo>
                <a:lnTo>
                  <a:pt x="190" y="211"/>
                </a:lnTo>
                <a:close/>
                <a:moveTo>
                  <a:pt x="12" y="531"/>
                </a:moveTo>
                <a:cubicBezTo>
                  <a:pt x="4" y="524"/>
                  <a:pt x="0" y="515"/>
                  <a:pt x="0" y="505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389"/>
                  <a:pt x="6" y="360"/>
                  <a:pt x="18" y="339"/>
                </a:cubicBezTo>
                <a:cubicBezTo>
                  <a:pt x="28" y="322"/>
                  <a:pt x="46" y="306"/>
                  <a:pt x="71" y="291"/>
                </a:cubicBezTo>
                <a:cubicBezTo>
                  <a:pt x="57" y="265"/>
                  <a:pt x="50" y="238"/>
                  <a:pt x="50" y="210"/>
                </a:cubicBezTo>
                <a:cubicBezTo>
                  <a:pt x="50" y="171"/>
                  <a:pt x="50" y="171"/>
                  <a:pt x="50" y="171"/>
                </a:cubicBezTo>
                <a:cubicBezTo>
                  <a:pt x="50" y="124"/>
                  <a:pt x="67" y="83"/>
                  <a:pt x="102" y="50"/>
                </a:cubicBezTo>
                <a:cubicBezTo>
                  <a:pt x="136" y="17"/>
                  <a:pt x="178" y="0"/>
                  <a:pt x="227" y="0"/>
                </a:cubicBezTo>
                <a:cubicBezTo>
                  <a:pt x="543" y="0"/>
                  <a:pt x="543" y="0"/>
                  <a:pt x="543" y="0"/>
                </a:cubicBezTo>
                <a:cubicBezTo>
                  <a:pt x="554" y="0"/>
                  <a:pt x="563" y="4"/>
                  <a:pt x="570" y="11"/>
                </a:cubicBezTo>
                <a:cubicBezTo>
                  <a:pt x="578" y="18"/>
                  <a:pt x="581" y="27"/>
                  <a:pt x="581" y="37"/>
                </a:cubicBezTo>
                <a:cubicBezTo>
                  <a:pt x="581" y="505"/>
                  <a:pt x="581" y="505"/>
                  <a:pt x="581" y="505"/>
                </a:cubicBezTo>
                <a:cubicBezTo>
                  <a:pt x="581" y="515"/>
                  <a:pt x="578" y="524"/>
                  <a:pt x="570" y="531"/>
                </a:cubicBezTo>
                <a:cubicBezTo>
                  <a:pt x="563" y="538"/>
                  <a:pt x="554" y="542"/>
                  <a:pt x="543" y="542"/>
                </a:cubicBezTo>
                <a:cubicBezTo>
                  <a:pt x="479" y="542"/>
                  <a:pt x="479" y="542"/>
                  <a:pt x="479" y="542"/>
                </a:cubicBezTo>
                <a:cubicBezTo>
                  <a:pt x="469" y="542"/>
                  <a:pt x="460" y="538"/>
                  <a:pt x="453" y="531"/>
                </a:cubicBezTo>
                <a:cubicBezTo>
                  <a:pt x="446" y="524"/>
                  <a:pt x="442" y="515"/>
                  <a:pt x="442" y="505"/>
                </a:cubicBezTo>
                <a:cubicBezTo>
                  <a:pt x="442" y="382"/>
                  <a:pt x="442" y="382"/>
                  <a:pt x="442" y="382"/>
                </a:cubicBezTo>
                <a:cubicBezTo>
                  <a:pt x="178" y="382"/>
                  <a:pt x="178" y="382"/>
                  <a:pt x="178" y="382"/>
                </a:cubicBezTo>
                <a:cubicBezTo>
                  <a:pt x="168" y="382"/>
                  <a:pt x="159" y="386"/>
                  <a:pt x="152" y="395"/>
                </a:cubicBezTo>
                <a:cubicBezTo>
                  <a:pt x="144" y="403"/>
                  <a:pt x="140" y="414"/>
                  <a:pt x="140" y="426"/>
                </a:cubicBezTo>
                <a:cubicBezTo>
                  <a:pt x="140" y="505"/>
                  <a:pt x="140" y="505"/>
                  <a:pt x="140" y="505"/>
                </a:cubicBezTo>
                <a:cubicBezTo>
                  <a:pt x="140" y="515"/>
                  <a:pt x="137" y="524"/>
                  <a:pt x="130" y="531"/>
                </a:cubicBezTo>
                <a:cubicBezTo>
                  <a:pt x="122" y="538"/>
                  <a:pt x="113" y="542"/>
                  <a:pt x="102" y="542"/>
                </a:cubicBezTo>
                <a:cubicBezTo>
                  <a:pt x="38" y="542"/>
                  <a:pt x="38" y="542"/>
                  <a:pt x="38" y="542"/>
                </a:cubicBezTo>
                <a:cubicBezTo>
                  <a:pt x="28" y="542"/>
                  <a:pt x="19" y="538"/>
                  <a:pt x="12" y="531"/>
                </a:cubicBezTo>
                <a:moveTo>
                  <a:pt x="1569" y="316"/>
                </a:moveTo>
                <a:cubicBezTo>
                  <a:pt x="1569" y="433"/>
                  <a:pt x="1569" y="433"/>
                  <a:pt x="1569" y="433"/>
                </a:cubicBezTo>
                <a:cubicBezTo>
                  <a:pt x="1832" y="433"/>
                  <a:pt x="1832" y="433"/>
                  <a:pt x="1832" y="433"/>
                </a:cubicBezTo>
                <a:cubicBezTo>
                  <a:pt x="1847" y="433"/>
                  <a:pt x="1861" y="427"/>
                  <a:pt x="1872" y="416"/>
                </a:cubicBezTo>
                <a:cubicBezTo>
                  <a:pt x="1882" y="405"/>
                  <a:pt x="1888" y="391"/>
                  <a:pt x="1888" y="375"/>
                </a:cubicBezTo>
                <a:cubicBezTo>
                  <a:pt x="1888" y="358"/>
                  <a:pt x="1883" y="344"/>
                  <a:pt x="1872" y="332"/>
                </a:cubicBezTo>
                <a:cubicBezTo>
                  <a:pt x="1861" y="321"/>
                  <a:pt x="1847" y="316"/>
                  <a:pt x="1832" y="316"/>
                </a:cubicBezTo>
                <a:lnTo>
                  <a:pt x="1569" y="316"/>
                </a:lnTo>
                <a:close/>
                <a:moveTo>
                  <a:pt x="1569" y="108"/>
                </a:moveTo>
                <a:cubicBezTo>
                  <a:pt x="1569" y="225"/>
                  <a:pt x="1569" y="225"/>
                  <a:pt x="1569" y="225"/>
                </a:cubicBezTo>
                <a:cubicBezTo>
                  <a:pt x="1804" y="225"/>
                  <a:pt x="1804" y="225"/>
                  <a:pt x="1804" y="225"/>
                </a:cubicBezTo>
                <a:cubicBezTo>
                  <a:pt x="1819" y="225"/>
                  <a:pt x="1832" y="220"/>
                  <a:pt x="1843" y="209"/>
                </a:cubicBezTo>
                <a:cubicBezTo>
                  <a:pt x="1854" y="198"/>
                  <a:pt x="1860" y="183"/>
                  <a:pt x="1860" y="167"/>
                </a:cubicBezTo>
                <a:cubicBezTo>
                  <a:pt x="1860" y="150"/>
                  <a:pt x="1854" y="136"/>
                  <a:pt x="1843" y="125"/>
                </a:cubicBezTo>
                <a:cubicBezTo>
                  <a:pt x="1832" y="114"/>
                  <a:pt x="1819" y="108"/>
                  <a:pt x="1804" y="108"/>
                </a:cubicBezTo>
                <a:lnTo>
                  <a:pt x="1569" y="108"/>
                </a:lnTo>
                <a:close/>
                <a:moveTo>
                  <a:pt x="1838" y="542"/>
                </a:moveTo>
                <a:cubicBezTo>
                  <a:pt x="1492" y="542"/>
                  <a:pt x="1492" y="542"/>
                  <a:pt x="1492" y="542"/>
                </a:cubicBezTo>
                <a:cubicBezTo>
                  <a:pt x="1481" y="542"/>
                  <a:pt x="1472" y="538"/>
                  <a:pt x="1465" y="531"/>
                </a:cubicBezTo>
                <a:cubicBezTo>
                  <a:pt x="1458" y="524"/>
                  <a:pt x="1454" y="515"/>
                  <a:pt x="1454" y="506"/>
                </a:cubicBezTo>
                <a:cubicBezTo>
                  <a:pt x="1454" y="36"/>
                  <a:pt x="1454" y="36"/>
                  <a:pt x="1454" y="36"/>
                </a:cubicBezTo>
                <a:cubicBezTo>
                  <a:pt x="1454" y="26"/>
                  <a:pt x="1458" y="18"/>
                  <a:pt x="1465" y="11"/>
                </a:cubicBezTo>
                <a:cubicBezTo>
                  <a:pt x="1472" y="4"/>
                  <a:pt x="1481" y="0"/>
                  <a:pt x="1492" y="0"/>
                </a:cubicBezTo>
                <a:cubicBezTo>
                  <a:pt x="1811" y="0"/>
                  <a:pt x="1811" y="0"/>
                  <a:pt x="1811" y="0"/>
                </a:cubicBezTo>
                <a:cubicBezTo>
                  <a:pt x="1860" y="0"/>
                  <a:pt x="1902" y="16"/>
                  <a:pt x="1936" y="49"/>
                </a:cubicBezTo>
                <a:cubicBezTo>
                  <a:pt x="1971" y="81"/>
                  <a:pt x="1988" y="120"/>
                  <a:pt x="1988" y="166"/>
                </a:cubicBezTo>
                <a:cubicBezTo>
                  <a:pt x="1988" y="199"/>
                  <a:pt x="1979" y="229"/>
                  <a:pt x="1961" y="255"/>
                </a:cubicBezTo>
                <a:cubicBezTo>
                  <a:pt x="1997" y="288"/>
                  <a:pt x="2016" y="328"/>
                  <a:pt x="2016" y="376"/>
                </a:cubicBezTo>
                <a:cubicBezTo>
                  <a:pt x="2016" y="421"/>
                  <a:pt x="1998" y="461"/>
                  <a:pt x="1964" y="493"/>
                </a:cubicBezTo>
                <a:cubicBezTo>
                  <a:pt x="1929" y="525"/>
                  <a:pt x="1887" y="542"/>
                  <a:pt x="1838" y="542"/>
                </a:cubicBezTo>
                <a:moveTo>
                  <a:pt x="3308" y="426"/>
                </a:moveTo>
                <a:cubicBezTo>
                  <a:pt x="3316" y="433"/>
                  <a:pt x="3320" y="442"/>
                  <a:pt x="3320" y="452"/>
                </a:cubicBezTo>
                <a:cubicBezTo>
                  <a:pt x="3320" y="505"/>
                  <a:pt x="3320" y="505"/>
                  <a:pt x="3320" y="505"/>
                </a:cubicBezTo>
                <a:cubicBezTo>
                  <a:pt x="3320" y="515"/>
                  <a:pt x="3316" y="524"/>
                  <a:pt x="3308" y="531"/>
                </a:cubicBezTo>
                <a:cubicBezTo>
                  <a:pt x="3301" y="538"/>
                  <a:pt x="3292" y="542"/>
                  <a:pt x="3282" y="542"/>
                </a:cubicBezTo>
                <a:cubicBezTo>
                  <a:pt x="2895" y="542"/>
                  <a:pt x="2895" y="542"/>
                  <a:pt x="2895" y="542"/>
                </a:cubicBezTo>
                <a:cubicBezTo>
                  <a:pt x="2884" y="542"/>
                  <a:pt x="2875" y="538"/>
                  <a:pt x="2868" y="531"/>
                </a:cubicBezTo>
                <a:cubicBezTo>
                  <a:pt x="2860" y="524"/>
                  <a:pt x="2857" y="515"/>
                  <a:pt x="2857" y="505"/>
                </a:cubicBezTo>
                <a:cubicBezTo>
                  <a:pt x="2857" y="452"/>
                  <a:pt x="2857" y="452"/>
                  <a:pt x="2857" y="452"/>
                </a:cubicBezTo>
                <a:cubicBezTo>
                  <a:pt x="2857" y="442"/>
                  <a:pt x="2860" y="433"/>
                  <a:pt x="2868" y="426"/>
                </a:cubicBezTo>
                <a:cubicBezTo>
                  <a:pt x="2875" y="418"/>
                  <a:pt x="2884" y="415"/>
                  <a:pt x="2895" y="415"/>
                </a:cubicBezTo>
                <a:cubicBezTo>
                  <a:pt x="2897" y="415"/>
                  <a:pt x="2897" y="415"/>
                  <a:pt x="2897" y="415"/>
                </a:cubicBezTo>
                <a:cubicBezTo>
                  <a:pt x="2897" y="118"/>
                  <a:pt x="2897" y="118"/>
                  <a:pt x="2897" y="118"/>
                </a:cubicBezTo>
                <a:cubicBezTo>
                  <a:pt x="2895" y="118"/>
                  <a:pt x="2895" y="118"/>
                  <a:pt x="2895" y="118"/>
                </a:cubicBezTo>
                <a:cubicBezTo>
                  <a:pt x="2884" y="118"/>
                  <a:pt x="2875" y="115"/>
                  <a:pt x="2868" y="108"/>
                </a:cubicBezTo>
                <a:cubicBezTo>
                  <a:pt x="2860" y="100"/>
                  <a:pt x="2857" y="92"/>
                  <a:pt x="2857" y="81"/>
                </a:cubicBezTo>
                <a:cubicBezTo>
                  <a:pt x="2857" y="37"/>
                  <a:pt x="2857" y="37"/>
                  <a:pt x="2857" y="37"/>
                </a:cubicBezTo>
                <a:cubicBezTo>
                  <a:pt x="2857" y="27"/>
                  <a:pt x="2860" y="18"/>
                  <a:pt x="2868" y="11"/>
                </a:cubicBezTo>
                <a:cubicBezTo>
                  <a:pt x="2875" y="4"/>
                  <a:pt x="2884" y="0"/>
                  <a:pt x="2895" y="0"/>
                </a:cubicBezTo>
                <a:cubicBezTo>
                  <a:pt x="2995" y="0"/>
                  <a:pt x="2995" y="0"/>
                  <a:pt x="2995" y="0"/>
                </a:cubicBezTo>
                <a:cubicBezTo>
                  <a:pt x="3005" y="0"/>
                  <a:pt x="3014" y="4"/>
                  <a:pt x="3022" y="11"/>
                </a:cubicBezTo>
                <a:cubicBezTo>
                  <a:pt x="3029" y="18"/>
                  <a:pt x="3033" y="27"/>
                  <a:pt x="3033" y="37"/>
                </a:cubicBezTo>
                <a:cubicBezTo>
                  <a:pt x="3033" y="415"/>
                  <a:pt x="3033" y="415"/>
                  <a:pt x="3033" y="415"/>
                </a:cubicBezTo>
                <a:cubicBezTo>
                  <a:pt x="3282" y="415"/>
                  <a:pt x="3282" y="415"/>
                  <a:pt x="3282" y="415"/>
                </a:cubicBezTo>
                <a:cubicBezTo>
                  <a:pt x="3292" y="415"/>
                  <a:pt x="3301" y="418"/>
                  <a:pt x="3308" y="426"/>
                </a:cubicBezTo>
                <a:moveTo>
                  <a:pt x="2348" y="141"/>
                </a:moveTo>
                <a:cubicBezTo>
                  <a:pt x="2339" y="141"/>
                  <a:pt x="2331" y="145"/>
                  <a:pt x="2324" y="152"/>
                </a:cubicBezTo>
                <a:cubicBezTo>
                  <a:pt x="2318" y="160"/>
                  <a:pt x="2314" y="169"/>
                  <a:pt x="2314" y="181"/>
                </a:cubicBezTo>
                <a:cubicBezTo>
                  <a:pt x="2313" y="214"/>
                  <a:pt x="2313" y="214"/>
                  <a:pt x="2313" y="214"/>
                </a:cubicBezTo>
                <a:cubicBezTo>
                  <a:pt x="2625" y="214"/>
                  <a:pt x="2625" y="214"/>
                  <a:pt x="2625" y="214"/>
                </a:cubicBezTo>
                <a:cubicBezTo>
                  <a:pt x="2635" y="214"/>
                  <a:pt x="2643" y="217"/>
                  <a:pt x="2649" y="223"/>
                </a:cubicBezTo>
                <a:cubicBezTo>
                  <a:pt x="2656" y="230"/>
                  <a:pt x="2659" y="237"/>
                  <a:pt x="2659" y="247"/>
                </a:cubicBezTo>
                <a:cubicBezTo>
                  <a:pt x="2659" y="295"/>
                  <a:pt x="2659" y="295"/>
                  <a:pt x="2659" y="295"/>
                </a:cubicBezTo>
                <a:cubicBezTo>
                  <a:pt x="2659" y="304"/>
                  <a:pt x="2656" y="312"/>
                  <a:pt x="2649" y="318"/>
                </a:cubicBezTo>
                <a:cubicBezTo>
                  <a:pt x="2643" y="325"/>
                  <a:pt x="2635" y="328"/>
                  <a:pt x="2625" y="328"/>
                </a:cubicBezTo>
                <a:cubicBezTo>
                  <a:pt x="2313" y="328"/>
                  <a:pt x="2313" y="328"/>
                  <a:pt x="2313" y="328"/>
                </a:cubicBezTo>
                <a:cubicBezTo>
                  <a:pt x="2314" y="361"/>
                  <a:pt x="2314" y="361"/>
                  <a:pt x="2314" y="361"/>
                </a:cubicBezTo>
                <a:cubicBezTo>
                  <a:pt x="2314" y="373"/>
                  <a:pt x="2318" y="382"/>
                  <a:pt x="2324" y="390"/>
                </a:cubicBezTo>
                <a:cubicBezTo>
                  <a:pt x="2331" y="397"/>
                  <a:pt x="2339" y="401"/>
                  <a:pt x="2348" y="401"/>
                </a:cubicBezTo>
                <a:cubicBezTo>
                  <a:pt x="2625" y="401"/>
                  <a:pt x="2625" y="401"/>
                  <a:pt x="2625" y="401"/>
                </a:cubicBezTo>
                <a:cubicBezTo>
                  <a:pt x="2635" y="401"/>
                  <a:pt x="2643" y="404"/>
                  <a:pt x="2649" y="411"/>
                </a:cubicBezTo>
                <a:cubicBezTo>
                  <a:pt x="2656" y="417"/>
                  <a:pt x="2659" y="425"/>
                  <a:pt x="2659" y="434"/>
                </a:cubicBezTo>
                <a:cubicBezTo>
                  <a:pt x="2659" y="481"/>
                  <a:pt x="2659" y="481"/>
                  <a:pt x="2659" y="481"/>
                </a:cubicBezTo>
                <a:cubicBezTo>
                  <a:pt x="2659" y="491"/>
                  <a:pt x="2656" y="499"/>
                  <a:pt x="2649" y="505"/>
                </a:cubicBezTo>
                <a:cubicBezTo>
                  <a:pt x="2643" y="511"/>
                  <a:pt x="2635" y="515"/>
                  <a:pt x="2625" y="515"/>
                </a:cubicBezTo>
                <a:cubicBezTo>
                  <a:pt x="2348" y="515"/>
                  <a:pt x="2348" y="515"/>
                  <a:pt x="2348" y="515"/>
                </a:cubicBezTo>
                <a:cubicBezTo>
                  <a:pt x="2303" y="515"/>
                  <a:pt x="2266" y="500"/>
                  <a:pt x="2235" y="470"/>
                </a:cubicBezTo>
                <a:cubicBezTo>
                  <a:pt x="2204" y="440"/>
                  <a:pt x="2188" y="403"/>
                  <a:pt x="2188" y="361"/>
                </a:cubicBezTo>
                <a:cubicBezTo>
                  <a:pt x="2188" y="181"/>
                  <a:pt x="2188" y="181"/>
                  <a:pt x="2188" y="181"/>
                </a:cubicBezTo>
                <a:cubicBezTo>
                  <a:pt x="2188" y="138"/>
                  <a:pt x="2204" y="102"/>
                  <a:pt x="2235" y="72"/>
                </a:cubicBezTo>
                <a:cubicBezTo>
                  <a:pt x="2266" y="42"/>
                  <a:pt x="2303" y="27"/>
                  <a:pt x="2348" y="27"/>
                </a:cubicBezTo>
                <a:cubicBezTo>
                  <a:pt x="2626" y="28"/>
                  <a:pt x="2626" y="28"/>
                  <a:pt x="2626" y="28"/>
                </a:cubicBezTo>
                <a:cubicBezTo>
                  <a:pt x="2635" y="28"/>
                  <a:pt x="2643" y="31"/>
                  <a:pt x="2649" y="37"/>
                </a:cubicBezTo>
                <a:cubicBezTo>
                  <a:pt x="2656" y="44"/>
                  <a:pt x="2659" y="51"/>
                  <a:pt x="2659" y="61"/>
                </a:cubicBezTo>
                <a:cubicBezTo>
                  <a:pt x="2659" y="108"/>
                  <a:pt x="2659" y="108"/>
                  <a:pt x="2659" y="108"/>
                </a:cubicBezTo>
                <a:cubicBezTo>
                  <a:pt x="2659" y="117"/>
                  <a:pt x="2656" y="125"/>
                  <a:pt x="2649" y="131"/>
                </a:cubicBezTo>
                <a:cubicBezTo>
                  <a:pt x="2643" y="138"/>
                  <a:pt x="2635" y="141"/>
                  <a:pt x="2626" y="141"/>
                </a:cubicBezTo>
                <a:lnTo>
                  <a:pt x="2348" y="141"/>
                </a:lnTo>
                <a:close/>
                <a:moveTo>
                  <a:pt x="816" y="141"/>
                </a:moveTo>
                <a:cubicBezTo>
                  <a:pt x="807" y="141"/>
                  <a:pt x="799" y="138"/>
                  <a:pt x="793" y="131"/>
                </a:cubicBezTo>
                <a:cubicBezTo>
                  <a:pt x="786" y="125"/>
                  <a:pt x="783" y="117"/>
                  <a:pt x="783" y="108"/>
                </a:cubicBezTo>
                <a:cubicBezTo>
                  <a:pt x="783" y="61"/>
                  <a:pt x="783" y="61"/>
                  <a:pt x="783" y="61"/>
                </a:cubicBezTo>
                <a:cubicBezTo>
                  <a:pt x="783" y="51"/>
                  <a:pt x="786" y="44"/>
                  <a:pt x="793" y="37"/>
                </a:cubicBezTo>
                <a:cubicBezTo>
                  <a:pt x="799" y="31"/>
                  <a:pt x="807" y="28"/>
                  <a:pt x="816" y="28"/>
                </a:cubicBezTo>
                <a:cubicBezTo>
                  <a:pt x="1094" y="27"/>
                  <a:pt x="1094" y="27"/>
                  <a:pt x="1094" y="27"/>
                </a:cubicBezTo>
                <a:cubicBezTo>
                  <a:pt x="1139" y="27"/>
                  <a:pt x="1176" y="42"/>
                  <a:pt x="1208" y="72"/>
                </a:cubicBezTo>
                <a:cubicBezTo>
                  <a:pt x="1239" y="102"/>
                  <a:pt x="1254" y="138"/>
                  <a:pt x="1254" y="181"/>
                </a:cubicBezTo>
                <a:cubicBezTo>
                  <a:pt x="1254" y="361"/>
                  <a:pt x="1254" y="361"/>
                  <a:pt x="1254" y="361"/>
                </a:cubicBezTo>
                <a:cubicBezTo>
                  <a:pt x="1254" y="403"/>
                  <a:pt x="1239" y="440"/>
                  <a:pt x="1208" y="470"/>
                </a:cubicBezTo>
                <a:cubicBezTo>
                  <a:pt x="1176" y="500"/>
                  <a:pt x="1139" y="515"/>
                  <a:pt x="1094" y="515"/>
                </a:cubicBezTo>
                <a:cubicBezTo>
                  <a:pt x="817" y="515"/>
                  <a:pt x="817" y="515"/>
                  <a:pt x="817" y="515"/>
                </a:cubicBezTo>
                <a:cubicBezTo>
                  <a:pt x="808" y="515"/>
                  <a:pt x="800" y="511"/>
                  <a:pt x="793" y="505"/>
                </a:cubicBezTo>
                <a:cubicBezTo>
                  <a:pt x="786" y="499"/>
                  <a:pt x="783" y="491"/>
                  <a:pt x="783" y="481"/>
                </a:cubicBezTo>
                <a:cubicBezTo>
                  <a:pt x="783" y="434"/>
                  <a:pt x="783" y="434"/>
                  <a:pt x="783" y="434"/>
                </a:cubicBezTo>
                <a:cubicBezTo>
                  <a:pt x="783" y="425"/>
                  <a:pt x="786" y="417"/>
                  <a:pt x="793" y="411"/>
                </a:cubicBezTo>
                <a:cubicBezTo>
                  <a:pt x="800" y="404"/>
                  <a:pt x="808" y="401"/>
                  <a:pt x="817" y="401"/>
                </a:cubicBezTo>
                <a:cubicBezTo>
                  <a:pt x="1094" y="401"/>
                  <a:pt x="1094" y="401"/>
                  <a:pt x="1094" y="401"/>
                </a:cubicBezTo>
                <a:cubicBezTo>
                  <a:pt x="1103" y="401"/>
                  <a:pt x="1111" y="397"/>
                  <a:pt x="1118" y="390"/>
                </a:cubicBezTo>
                <a:cubicBezTo>
                  <a:pt x="1125" y="382"/>
                  <a:pt x="1128" y="373"/>
                  <a:pt x="1128" y="361"/>
                </a:cubicBezTo>
                <a:cubicBezTo>
                  <a:pt x="1129" y="328"/>
                  <a:pt x="1129" y="328"/>
                  <a:pt x="1129" y="328"/>
                </a:cubicBezTo>
                <a:cubicBezTo>
                  <a:pt x="817" y="328"/>
                  <a:pt x="817" y="328"/>
                  <a:pt x="817" y="328"/>
                </a:cubicBezTo>
                <a:cubicBezTo>
                  <a:pt x="808" y="328"/>
                  <a:pt x="800" y="325"/>
                  <a:pt x="793" y="318"/>
                </a:cubicBezTo>
                <a:cubicBezTo>
                  <a:pt x="786" y="312"/>
                  <a:pt x="783" y="304"/>
                  <a:pt x="783" y="295"/>
                </a:cubicBezTo>
                <a:cubicBezTo>
                  <a:pt x="783" y="247"/>
                  <a:pt x="783" y="247"/>
                  <a:pt x="783" y="247"/>
                </a:cubicBezTo>
                <a:cubicBezTo>
                  <a:pt x="783" y="237"/>
                  <a:pt x="786" y="230"/>
                  <a:pt x="793" y="223"/>
                </a:cubicBezTo>
                <a:cubicBezTo>
                  <a:pt x="800" y="217"/>
                  <a:pt x="808" y="214"/>
                  <a:pt x="817" y="214"/>
                </a:cubicBezTo>
                <a:cubicBezTo>
                  <a:pt x="1129" y="214"/>
                  <a:pt x="1129" y="214"/>
                  <a:pt x="1129" y="214"/>
                </a:cubicBezTo>
                <a:cubicBezTo>
                  <a:pt x="1128" y="181"/>
                  <a:pt x="1128" y="181"/>
                  <a:pt x="1128" y="181"/>
                </a:cubicBezTo>
                <a:cubicBezTo>
                  <a:pt x="1128" y="169"/>
                  <a:pt x="1125" y="160"/>
                  <a:pt x="1118" y="152"/>
                </a:cubicBezTo>
                <a:cubicBezTo>
                  <a:pt x="1111" y="145"/>
                  <a:pt x="1103" y="141"/>
                  <a:pt x="1094" y="141"/>
                </a:cubicBezTo>
                <a:lnTo>
                  <a:pt x="816" y="141"/>
                </a:lnTo>
                <a:close/>
              </a:path>
            </a:pathLst>
          </a:custGeom>
          <a:solidFill>
            <a:srgbClr val="E633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03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change (animated) without a Reb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-scaler-04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41504" y="6138461"/>
            <a:ext cx="3708993" cy="26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6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42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(Use example slide)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DB6F5457-AC3C-441F-8698-DAEA2D9E7DA0}"/>
              </a:ext>
            </a:extLst>
          </p:cNvPr>
          <p:cNvSpPr>
            <a:spLocks noChangeAspect="1"/>
          </p:cNvSpPr>
          <p:nvPr/>
        </p:nvSpPr>
        <p:spPr bwMode="gray">
          <a:xfrm>
            <a:off x="2988128" y="2195550"/>
            <a:ext cx="8179935" cy="3946905"/>
          </a:xfrm>
          <a:custGeom>
            <a:avLst/>
            <a:gdLst>
              <a:gd name="T0" fmla="*/ 10707 w 25736"/>
              <a:gd name="T1" fmla="*/ 1290 h 12436"/>
              <a:gd name="T2" fmla="*/ 8672 w 25736"/>
              <a:gd name="T3" fmla="*/ 251 h 12436"/>
              <a:gd name="T4" fmla="*/ 8201 w 25736"/>
              <a:gd name="T5" fmla="*/ 1681 h 12436"/>
              <a:gd name="T6" fmla="*/ 19573 w 25736"/>
              <a:gd name="T7" fmla="*/ 7964 h 12436"/>
              <a:gd name="T8" fmla="*/ 7167 w 25736"/>
              <a:gd name="T9" fmla="*/ 6471 h 12436"/>
              <a:gd name="T10" fmla="*/ 15535 w 25736"/>
              <a:gd name="T11" fmla="*/ 9519 h 12436"/>
              <a:gd name="T12" fmla="*/ 8188 w 25736"/>
              <a:gd name="T13" fmla="*/ 4069 h 12436"/>
              <a:gd name="T14" fmla="*/ 11911 w 25736"/>
              <a:gd name="T15" fmla="*/ 3494 h 12436"/>
              <a:gd name="T16" fmla="*/ 13141 w 25736"/>
              <a:gd name="T17" fmla="*/ 776 h 12436"/>
              <a:gd name="T18" fmla="*/ 13255 w 25736"/>
              <a:gd name="T19" fmla="*/ 659 h 12436"/>
              <a:gd name="T20" fmla="*/ 16683 w 25736"/>
              <a:gd name="T21" fmla="*/ 465 h 12436"/>
              <a:gd name="T22" fmla="*/ 9554 w 25736"/>
              <a:gd name="T23" fmla="*/ 8277 h 12436"/>
              <a:gd name="T24" fmla="*/ 6648 w 25736"/>
              <a:gd name="T25" fmla="*/ 7151 h 12436"/>
              <a:gd name="T26" fmla="*/ 6174 w 25736"/>
              <a:gd name="T27" fmla="*/ 5681 h 12436"/>
              <a:gd name="T28" fmla="*/ 7893 w 25736"/>
              <a:gd name="T29" fmla="*/ 3681 h 12436"/>
              <a:gd name="T30" fmla="*/ 5292 w 25736"/>
              <a:gd name="T31" fmla="*/ 2882 h 12436"/>
              <a:gd name="T32" fmla="*/ 6862 w 25736"/>
              <a:gd name="T33" fmla="*/ 1933 h 12436"/>
              <a:gd name="T34" fmla="*/ 7346 w 25736"/>
              <a:gd name="T35" fmla="*/ 1983 h 12436"/>
              <a:gd name="T36" fmla="*/ 5573 w 25736"/>
              <a:gd name="T37" fmla="*/ 1739 h 12436"/>
              <a:gd name="T38" fmla="*/ 7468 w 25736"/>
              <a:gd name="T39" fmla="*/ 368 h 12436"/>
              <a:gd name="T40" fmla="*/ 5795 w 25736"/>
              <a:gd name="T41" fmla="*/ 877 h 12436"/>
              <a:gd name="T42" fmla="*/ 5251 w 25736"/>
              <a:gd name="T43" fmla="*/ 1209 h 12436"/>
              <a:gd name="T44" fmla="*/ 4553 w 25736"/>
              <a:gd name="T45" fmla="*/ 1969 h 12436"/>
              <a:gd name="T46" fmla="*/ 4234 w 25736"/>
              <a:gd name="T47" fmla="*/ 804 h 12436"/>
              <a:gd name="T48" fmla="*/ 2720 w 25736"/>
              <a:gd name="T49" fmla="*/ 1752 h 12436"/>
              <a:gd name="T50" fmla="*/ 126 w 25736"/>
              <a:gd name="T51" fmla="*/ 2321 h 12436"/>
              <a:gd name="T52" fmla="*/ 1100 w 25736"/>
              <a:gd name="T53" fmla="*/ 2817 h 12436"/>
              <a:gd name="T54" fmla="*/ 3313 w 25736"/>
              <a:gd name="T55" fmla="*/ 3910 h 12436"/>
              <a:gd name="T56" fmla="*/ 4456 w 25736"/>
              <a:gd name="T57" fmla="*/ 6022 h 12436"/>
              <a:gd name="T58" fmla="*/ 6392 w 25736"/>
              <a:gd name="T59" fmla="*/ 8391 h 12436"/>
              <a:gd name="T60" fmla="*/ 7009 w 25736"/>
              <a:gd name="T61" fmla="*/ 12360 h 12436"/>
              <a:gd name="T62" fmla="*/ 8518 w 25736"/>
              <a:gd name="T63" fmla="*/ 10176 h 12436"/>
              <a:gd name="T64" fmla="*/ 22423 w 25736"/>
              <a:gd name="T65" fmla="*/ 3801 h 12436"/>
              <a:gd name="T66" fmla="*/ 21993 w 25736"/>
              <a:gd name="T67" fmla="*/ 8289 h 12436"/>
              <a:gd name="T68" fmla="*/ 21979 w 25736"/>
              <a:gd name="T69" fmla="*/ 5213 h 12436"/>
              <a:gd name="T70" fmla="*/ 23937 w 25736"/>
              <a:gd name="T71" fmla="*/ 10909 h 12436"/>
              <a:gd name="T72" fmla="*/ 24875 w 25736"/>
              <a:gd name="T73" fmla="*/ 2451 h 12436"/>
              <a:gd name="T74" fmla="*/ 21939 w 25736"/>
              <a:gd name="T75" fmla="*/ 3349 h 12436"/>
              <a:gd name="T76" fmla="*/ 20867 w 25736"/>
              <a:gd name="T77" fmla="*/ 5500 h 12436"/>
              <a:gd name="T78" fmla="*/ 19301 w 25736"/>
              <a:gd name="T79" fmla="*/ 7327 h 12436"/>
              <a:gd name="T80" fmla="*/ 17331 w 25736"/>
              <a:gd name="T81" fmla="*/ 6317 h 12436"/>
              <a:gd name="T82" fmla="*/ 15810 w 25736"/>
              <a:gd name="T83" fmla="*/ 6698 h 12436"/>
              <a:gd name="T84" fmla="*/ 14986 w 25736"/>
              <a:gd name="T85" fmla="*/ 8602 h 12436"/>
              <a:gd name="T86" fmla="*/ 12495 w 25736"/>
              <a:gd name="T87" fmla="*/ 7415 h 12436"/>
              <a:gd name="T88" fmla="*/ 13545 w 25736"/>
              <a:gd name="T89" fmla="*/ 5471 h 12436"/>
              <a:gd name="T90" fmla="*/ 14960 w 25736"/>
              <a:gd name="T91" fmla="*/ 4076 h 12436"/>
              <a:gd name="T92" fmla="*/ 13155 w 25736"/>
              <a:gd name="T93" fmla="*/ 4512 h 12436"/>
              <a:gd name="T94" fmla="*/ 12055 w 25736"/>
              <a:gd name="T95" fmla="*/ 4821 h 12436"/>
              <a:gd name="T96" fmla="*/ 12962 w 25736"/>
              <a:gd name="T97" fmla="*/ 3458 h 12436"/>
              <a:gd name="T98" fmla="*/ 13365 w 25736"/>
              <a:gd name="T99" fmla="*/ 3089 h 12436"/>
              <a:gd name="T100" fmla="*/ 14894 w 25736"/>
              <a:gd name="T101" fmla="*/ 2216 h 12436"/>
              <a:gd name="T102" fmla="*/ 16301 w 25736"/>
              <a:gd name="T103" fmla="*/ 1131 h 12436"/>
              <a:gd name="T104" fmla="*/ 18123 w 25736"/>
              <a:gd name="T105" fmla="*/ 1357 h 12436"/>
              <a:gd name="T106" fmla="*/ 19860 w 25736"/>
              <a:gd name="T107" fmla="*/ 1027 h 12436"/>
              <a:gd name="T108" fmla="*/ 24388 w 25736"/>
              <a:gd name="T109" fmla="*/ 1939 h 12436"/>
              <a:gd name="T110" fmla="*/ 15944 w 25736"/>
              <a:gd name="T111" fmla="*/ 4135 h 12436"/>
              <a:gd name="T112" fmla="*/ 20537 w 25736"/>
              <a:gd name="T113" fmla="*/ 7373 h 12436"/>
              <a:gd name="T114" fmla="*/ 21837 w 25736"/>
              <a:gd name="T115" fmla="*/ 8820 h 12436"/>
              <a:gd name="T116" fmla="*/ 22458 w 25736"/>
              <a:gd name="T117" fmla="*/ 10877 h 12436"/>
              <a:gd name="T118" fmla="*/ 21181 w 25736"/>
              <a:gd name="T119" fmla="*/ 7441 h 12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5736" h="12436">
                <a:moveTo>
                  <a:pt x="11063" y="2376"/>
                </a:moveTo>
                <a:cubicBezTo>
                  <a:pt x="10965" y="2414"/>
                  <a:pt x="10975" y="2464"/>
                  <a:pt x="10835" y="2464"/>
                </a:cubicBezTo>
                <a:cubicBezTo>
                  <a:pt x="10695" y="2464"/>
                  <a:pt x="10756" y="2547"/>
                  <a:pt x="10648" y="2478"/>
                </a:cubicBezTo>
                <a:cubicBezTo>
                  <a:pt x="10541" y="2409"/>
                  <a:pt x="10456" y="2457"/>
                  <a:pt x="10466" y="2407"/>
                </a:cubicBezTo>
                <a:cubicBezTo>
                  <a:pt x="10476" y="2357"/>
                  <a:pt x="10527" y="2351"/>
                  <a:pt x="10452" y="2297"/>
                </a:cubicBezTo>
                <a:cubicBezTo>
                  <a:pt x="10411" y="2267"/>
                  <a:pt x="10454" y="2189"/>
                  <a:pt x="10527" y="2148"/>
                </a:cubicBezTo>
                <a:cubicBezTo>
                  <a:pt x="10600" y="2107"/>
                  <a:pt x="10569" y="2207"/>
                  <a:pt x="10622" y="2269"/>
                </a:cubicBezTo>
                <a:cubicBezTo>
                  <a:pt x="10675" y="2331"/>
                  <a:pt x="10655" y="2271"/>
                  <a:pt x="10732" y="2191"/>
                </a:cubicBezTo>
                <a:cubicBezTo>
                  <a:pt x="10775" y="2147"/>
                  <a:pt x="10792" y="2170"/>
                  <a:pt x="10817" y="2193"/>
                </a:cubicBezTo>
                <a:cubicBezTo>
                  <a:pt x="10836" y="2212"/>
                  <a:pt x="10861" y="2230"/>
                  <a:pt x="10906" y="2215"/>
                </a:cubicBezTo>
                <a:cubicBezTo>
                  <a:pt x="11010" y="2183"/>
                  <a:pt x="10965" y="2131"/>
                  <a:pt x="11014" y="2172"/>
                </a:cubicBezTo>
                <a:cubicBezTo>
                  <a:pt x="11063" y="2214"/>
                  <a:pt x="11046" y="2272"/>
                  <a:pt x="11148" y="2272"/>
                </a:cubicBezTo>
                <a:cubicBezTo>
                  <a:pt x="11249" y="2272"/>
                  <a:pt x="11160" y="2338"/>
                  <a:pt x="11063" y="2376"/>
                </a:cubicBezTo>
                <a:close/>
                <a:moveTo>
                  <a:pt x="10466" y="1741"/>
                </a:moveTo>
                <a:cubicBezTo>
                  <a:pt x="10479" y="1730"/>
                  <a:pt x="10508" y="1731"/>
                  <a:pt x="10535" y="1731"/>
                </a:cubicBezTo>
                <a:cubicBezTo>
                  <a:pt x="10573" y="1732"/>
                  <a:pt x="10610" y="1732"/>
                  <a:pt x="10594" y="1700"/>
                </a:cubicBezTo>
                <a:cubicBezTo>
                  <a:pt x="10567" y="1645"/>
                  <a:pt x="10645" y="1585"/>
                  <a:pt x="10599" y="1511"/>
                </a:cubicBezTo>
                <a:cubicBezTo>
                  <a:pt x="10553" y="1437"/>
                  <a:pt x="10521" y="1412"/>
                  <a:pt x="10553" y="1412"/>
                </a:cubicBezTo>
                <a:cubicBezTo>
                  <a:pt x="10586" y="1412"/>
                  <a:pt x="10634" y="1352"/>
                  <a:pt x="10707" y="1290"/>
                </a:cubicBezTo>
                <a:cubicBezTo>
                  <a:pt x="10780" y="1228"/>
                  <a:pt x="10786" y="1152"/>
                  <a:pt x="10751" y="1085"/>
                </a:cubicBezTo>
                <a:cubicBezTo>
                  <a:pt x="10715" y="1018"/>
                  <a:pt x="10726" y="1002"/>
                  <a:pt x="10828" y="967"/>
                </a:cubicBezTo>
                <a:cubicBezTo>
                  <a:pt x="10930" y="933"/>
                  <a:pt x="10764" y="894"/>
                  <a:pt x="10664" y="834"/>
                </a:cubicBezTo>
                <a:cubicBezTo>
                  <a:pt x="10564" y="774"/>
                  <a:pt x="10678" y="797"/>
                  <a:pt x="10764" y="705"/>
                </a:cubicBezTo>
                <a:cubicBezTo>
                  <a:pt x="10851" y="612"/>
                  <a:pt x="10943" y="592"/>
                  <a:pt x="11013" y="500"/>
                </a:cubicBezTo>
                <a:cubicBezTo>
                  <a:pt x="11083" y="407"/>
                  <a:pt x="11330" y="389"/>
                  <a:pt x="11208" y="354"/>
                </a:cubicBezTo>
                <a:cubicBezTo>
                  <a:pt x="11086" y="320"/>
                  <a:pt x="10970" y="320"/>
                  <a:pt x="10848" y="352"/>
                </a:cubicBezTo>
                <a:cubicBezTo>
                  <a:pt x="10726" y="384"/>
                  <a:pt x="10656" y="347"/>
                  <a:pt x="10596" y="398"/>
                </a:cubicBezTo>
                <a:cubicBezTo>
                  <a:pt x="10537" y="449"/>
                  <a:pt x="10472" y="481"/>
                  <a:pt x="10415" y="433"/>
                </a:cubicBezTo>
                <a:cubicBezTo>
                  <a:pt x="10381" y="404"/>
                  <a:pt x="10466" y="396"/>
                  <a:pt x="10507" y="361"/>
                </a:cubicBezTo>
                <a:cubicBezTo>
                  <a:pt x="10548" y="327"/>
                  <a:pt x="10512" y="290"/>
                  <a:pt x="10534" y="290"/>
                </a:cubicBezTo>
                <a:cubicBezTo>
                  <a:pt x="10556" y="290"/>
                  <a:pt x="10697" y="246"/>
                  <a:pt x="10656" y="212"/>
                </a:cubicBezTo>
                <a:cubicBezTo>
                  <a:pt x="10615" y="177"/>
                  <a:pt x="10580" y="207"/>
                  <a:pt x="10299" y="103"/>
                </a:cubicBezTo>
                <a:cubicBezTo>
                  <a:pt x="10017" y="0"/>
                  <a:pt x="10120" y="46"/>
                  <a:pt x="9960" y="46"/>
                </a:cubicBezTo>
                <a:cubicBezTo>
                  <a:pt x="9801" y="46"/>
                  <a:pt x="9468" y="20"/>
                  <a:pt x="9384" y="71"/>
                </a:cubicBezTo>
                <a:cubicBezTo>
                  <a:pt x="9300" y="122"/>
                  <a:pt x="9200" y="165"/>
                  <a:pt x="9132" y="108"/>
                </a:cubicBezTo>
                <a:cubicBezTo>
                  <a:pt x="9065" y="50"/>
                  <a:pt x="8959" y="152"/>
                  <a:pt x="8856" y="177"/>
                </a:cubicBezTo>
                <a:cubicBezTo>
                  <a:pt x="8753" y="202"/>
                  <a:pt x="8799" y="242"/>
                  <a:pt x="8862" y="327"/>
                </a:cubicBezTo>
                <a:cubicBezTo>
                  <a:pt x="8924" y="412"/>
                  <a:pt x="8782" y="344"/>
                  <a:pt x="8672" y="251"/>
                </a:cubicBezTo>
                <a:cubicBezTo>
                  <a:pt x="8563" y="157"/>
                  <a:pt x="8540" y="212"/>
                  <a:pt x="8540" y="251"/>
                </a:cubicBezTo>
                <a:cubicBezTo>
                  <a:pt x="8540" y="290"/>
                  <a:pt x="8577" y="329"/>
                  <a:pt x="8396" y="354"/>
                </a:cubicBezTo>
                <a:cubicBezTo>
                  <a:pt x="8304" y="367"/>
                  <a:pt x="8264" y="339"/>
                  <a:pt x="8244" y="310"/>
                </a:cubicBezTo>
                <a:cubicBezTo>
                  <a:pt x="8224" y="283"/>
                  <a:pt x="8223" y="255"/>
                  <a:pt x="8212" y="265"/>
                </a:cubicBezTo>
                <a:cubicBezTo>
                  <a:pt x="8189" y="284"/>
                  <a:pt x="7905" y="252"/>
                  <a:pt x="7836" y="311"/>
                </a:cubicBezTo>
                <a:cubicBezTo>
                  <a:pt x="7767" y="369"/>
                  <a:pt x="7682" y="366"/>
                  <a:pt x="7587" y="426"/>
                </a:cubicBezTo>
                <a:cubicBezTo>
                  <a:pt x="7492" y="486"/>
                  <a:pt x="7330" y="470"/>
                  <a:pt x="7295" y="532"/>
                </a:cubicBezTo>
                <a:cubicBezTo>
                  <a:pt x="7259" y="594"/>
                  <a:pt x="7449" y="564"/>
                  <a:pt x="7468" y="626"/>
                </a:cubicBezTo>
                <a:cubicBezTo>
                  <a:pt x="7487" y="688"/>
                  <a:pt x="7276" y="688"/>
                  <a:pt x="7135" y="707"/>
                </a:cubicBezTo>
                <a:cubicBezTo>
                  <a:pt x="6994" y="725"/>
                  <a:pt x="6794" y="755"/>
                  <a:pt x="7046" y="875"/>
                </a:cubicBezTo>
                <a:cubicBezTo>
                  <a:pt x="7297" y="995"/>
                  <a:pt x="7051" y="914"/>
                  <a:pt x="7016" y="990"/>
                </a:cubicBezTo>
                <a:cubicBezTo>
                  <a:pt x="6981" y="1066"/>
                  <a:pt x="7265" y="1059"/>
                  <a:pt x="7414" y="1036"/>
                </a:cubicBezTo>
                <a:cubicBezTo>
                  <a:pt x="7563" y="1013"/>
                  <a:pt x="7855" y="1002"/>
                  <a:pt x="8012" y="1135"/>
                </a:cubicBezTo>
                <a:cubicBezTo>
                  <a:pt x="8169" y="1269"/>
                  <a:pt x="8255" y="1329"/>
                  <a:pt x="8182" y="1470"/>
                </a:cubicBezTo>
                <a:cubicBezTo>
                  <a:pt x="8128" y="1574"/>
                  <a:pt x="8199" y="1572"/>
                  <a:pt x="8283" y="1569"/>
                </a:cubicBezTo>
                <a:cubicBezTo>
                  <a:pt x="8312" y="1568"/>
                  <a:pt x="8342" y="1567"/>
                  <a:pt x="8369" y="1571"/>
                </a:cubicBezTo>
                <a:cubicBezTo>
                  <a:pt x="8475" y="1585"/>
                  <a:pt x="8475" y="1702"/>
                  <a:pt x="8426" y="1714"/>
                </a:cubicBezTo>
                <a:cubicBezTo>
                  <a:pt x="8401" y="1720"/>
                  <a:pt x="8369" y="1709"/>
                  <a:pt x="8331" y="1698"/>
                </a:cubicBezTo>
                <a:cubicBezTo>
                  <a:pt x="8294" y="1687"/>
                  <a:pt x="8250" y="1677"/>
                  <a:pt x="8201" y="1681"/>
                </a:cubicBezTo>
                <a:cubicBezTo>
                  <a:pt x="8101" y="1691"/>
                  <a:pt x="8120" y="1889"/>
                  <a:pt x="8209" y="1912"/>
                </a:cubicBezTo>
                <a:cubicBezTo>
                  <a:pt x="8252" y="1923"/>
                  <a:pt x="8298" y="1897"/>
                  <a:pt x="8338" y="1871"/>
                </a:cubicBezTo>
                <a:cubicBezTo>
                  <a:pt x="8383" y="1842"/>
                  <a:pt x="8422" y="1814"/>
                  <a:pt x="8445" y="1833"/>
                </a:cubicBezTo>
                <a:cubicBezTo>
                  <a:pt x="8489" y="1872"/>
                  <a:pt x="8412" y="1928"/>
                  <a:pt x="8320" y="2006"/>
                </a:cubicBezTo>
                <a:cubicBezTo>
                  <a:pt x="8228" y="2085"/>
                  <a:pt x="8320" y="2193"/>
                  <a:pt x="8402" y="2313"/>
                </a:cubicBezTo>
                <a:cubicBezTo>
                  <a:pt x="8483" y="2433"/>
                  <a:pt x="8420" y="2430"/>
                  <a:pt x="8450" y="2499"/>
                </a:cubicBezTo>
                <a:cubicBezTo>
                  <a:pt x="8480" y="2568"/>
                  <a:pt x="8626" y="2615"/>
                  <a:pt x="8640" y="2711"/>
                </a:cubicBezTo>
                <a:cubicBezTo>
                  <a:pt x="8653" y="2808"/>
                  <a:pt x="8721" y="2760"/>
                  <a:pt x="8843" y="2750"/>
                </a:cubicBezTo>
                <a:cubicBezTo>
                  <a:pt x="8897" y="2746"/>
                  <a:pt x="8932" y="2770"/>
                  <a:pt x="8954" y="2794"/>
                </a:cubicBezTo>
                <a:cubicBezTo>
                  <a:pt x="8981" y="2823"/>
                  <a:pt x="8989" y="2852"/>
                  <a:pt x="8989" y="2829"/>
                </a:cubicBezTo>
                <a:cubicBezTo>
                  <a:pt x="8989" y="2787"/>
                  <a:pt x="9121" y="2562"/>
                  <a:pt x="9189" y="2442"/>
                </a:cubicBezTo>
                <a:cubicBezTo>
                  <a:pt x="9257" y="2322"/>
                  <a:pt x="9203" y="2237"/>
                  <a:pt x="9397" y="2262"/>
                </a:cubicBezTo>
                <a:cubicBezTo>
                  <a:pt x="9592" y="2287"/>
                  <a:pt x="9549" y="2221"/>
                  <a:pt x="9744" y="2103"/>
                </a:cubicBezTo>
                <a:cubicBezTo>
                  <a:pt x="9939" y="1986"/>
                  <a:pt x="9958" y="2027"/>
                  <a:pt x="10082" y="1967"/>
                </a:cubicBezTo>
                <a:cubicBezTo>
                  <a:pt x="10207" y="1907"/>
                  <a:pt x="10389" y="1881"/>
                  <a:pt x="10442" y="1836"/>
                </a:cubicBezTo>
                <a:cubicBezTo>
                  <a:pt x="10495" y="1791"/>
                  <a:pt x="10435" y="1768"/>
                  <a:pt x="10466" y="1741"/>
                </a:cubicBezTo>
                <a:close/>
                <a:moveTo>
                  <a:pt x="19697" y="8115"/>
                </a:moveTo>
                <a:cubicBezTo>
                  <a:pt x="19699" y="8075"/>
                  <a:pt x="19693" y="8070"/>
                  <a:pt x="19640" y="8044"/>
                </a:cubicBezTo>
                <a:cubicBezTo>
                  <a:pt x="19588" y="8018"/>
                  <a:pt x="19650" y="7978"/>
                  <a:pt x="19573" y="7964"/>
                </a:cubicBezTo>
                <a:cubicBezTo>
                  <a:pt x="19496" y="7950"/>
                  <a:pt x="19504" y="7943"/>
                  <a:pt x="19539" y="7886"/>
                </a:cubicBezTo>
                <a:cubicBezTo>
                  <a:pt x="19573" y="7829"/>
                  <a:pt x="19425" y="7741"/>
                  <a:pt x="19324" y="7674"/>
                </a:cubicBezTo>
                <a:cubicBezTo>
                  <a:pt x="19224" y="7606"/>
                  <a:pt x="19182" y="7544"/>
                  <a:pt x="19149" y="7486"/>
                </a:cubicBezTo>
                <a:cubicBezTo>
                  <a:pt x="19130" y="7451"/>
                  <a:pt x="19116" y="7454"/>
                  <a:pt x="19092" y="7457"/>
                </a:cubicBezTo>
                <a:cubicBezTo>
                  <a:pt x="19076" y="7459"/>
                  <a:pt x="19054" y="7461"/>
                  <a:pt x="19023" y="7451"/>
                </a:cubicBezTo>
                <a:cubicBezTo>
                  <a:pt x="18946" y="7427"/>
                  <a:pt x="18928" y="7449"/>
                  <a:pt x="18962" y="7492"/>
                </a:cubicBezTo>
                <a:cubicBezTo>
                  <a:pt x="18997" y="7536"/>
                  <a:pt x="18998" y="7585"/>
                  <a:pt x="19062" y="7639"/>
                </a:cubicBezTo>
                <a:cubicBezTo>
                  <a:pt x="19126" y="7694"/>
                  <a:pt x="19224" y="7693"/>
                  <a:pt x="19198" y="7767"/>
                </a:cubicBezTo>
                <a:cubicBezTo>
                  <a:pt x="19171" y="7841"/>
                  <a:pt x="19360" y="7949"/>
                  <a:pt x="19391" y="8011"/>
                </a:cubicBezTo>
                <a:cubicBezTo>
                  <a:pt x="19421" y="8073"/>
                  <a:pt x="19407" y="8208"/>
                  <a:pt x="19512" y="8232"/>
                </a:cubicBezTo>
                <a:cubicBezTo>
                  <a:pt x="19618" y="8256"/>
                  <a:pt x="19573" y="8272"/>
                  <a:pt x="19657" y="8272"/>
                </a:cubicBezTo>
                <a:cubicBezTo>
                  <a:pt x="19740" y="8272"/>
                  <a:pt x="19692" y="8208"/>
                  <a:pt x="19697" y="8115"/>
                </a:cubicBezTo>
                <a:close/>
                <a:moveTo>
                  <a:pt x="6518" y="6342"/>
                </a:moveTo>
                <a:cubicBezTo>
                  <a:pt x="6581" y="6375"/>
                  <a:pt x="6624" y="6363"/>
                  <a:pt x="6667" y="6351"/>
                </a:cubicBezTo>
                <a:cubicBezTo>
                  <a:pt x="6699" y="6341"/>
                  <a:pt x="6730" y="6332"/>
                  <a:pt x="6770" y="6342"/>
                </a:cubicBezTo>
                <a:cubicBezTo>
                  <a:pt x="6862" y="6365"/>
                  <a:pt x="6899" y="6374"/>
                  <a:pt x="6927" y="6432"/>
                </a:cubicBezTo>
                <a:cubicBezTo>
                  <a:pt x="6954" y="6490"/>
                  <a:pt x="7021" y="6478"/>
                  <a:pt x="7040" y="6462"/>
                </a:cubicBezTo>
                <a:cubicBezTo>
                  <a:pt x="7049" y="6455"/>
                  <a:pt x="7070" y="6462"/>
                  <a:pt x="7093" y="6469"/>
                </a:cubicBezTo>
                <a:cubicBezTo>
                  <a:pt x="7120" y="6478"/>
                  <a:pt x="7150" y="6486"/>
                  <a:pt x="7167" y="6471"/>
                </a:cubicBezTo>
                <a:cubicBezTo>
                  <a:pt x="7200" y="6444"/>
                  <a:pt x="7262" y="6432"/>
                  <a:pt x="7224" y="6400"/>
                </a:cubicBezTo>
                <a:cubicBezTo>
                  <a:pt x="7186" y="6368"/>
                  <a:pt x="7065" y="6386"/>
                  <a:pt x="7021" y="6374"/>
                </a:cubicBezTo>
                <a:cubicBezTo>
                  <a:pt x="6978" y="6363"/>
                  <a:pt x="6956" y="6342"/>
                  <a:pt x="6894" y="6333"/>
                </a:cubicBezTo>
                <a:cubicBezTo>
                  <a:pt x="6875" y="6330"/>
                  <a:pt x="6862" y="6331"/>
                  <a:pt x="6851" y="6331"/>
                </a:cubicBezTo>
                <a:cubicBezTo>
                  <a:pt x="6825" y="6333"/>
                  <a:pt x="6810" y="6334"/>
                  <a:pt x="6761" y="6293"/>
                </a:cubicBezTo>
                <a:cubicBezTo>
                  <a:pt x="6692" y="6233"/>
                  <a:pt x="6515" y="6160"/>
                  <a:pt x="6418" y="6123"/>
                </a:cubicBezTo>
                <a:cubicBezTo>
                  <a:pt x="6320" y="6086"/>
                  <a:pt x="6261" y="6040"/>
                  <a:pt x="6180" y="6057"/>
                </a:cubicBezTo>
                <a:cubicBezTo>
                  <a:pt x="6098" y="6073"/>
                  <a:pt x="6074" y="6146"/>
                  <a:pt x="6074" y="6188"/>
                </a:cubicBezTo>
                <a:cubicBezTo>
                  <a:pt x="6074" y="6238"/>
                  <a:pt x="6097" y="6203"/>
                  <a:pt x="6136" y="6169"/>
                </a:cubicBezTo>
                <a:cubicBezTo>
                  <a:pt x="6170" y="6138"/>
                  <a:pt x="6218" y="6108"/>
                  <a:pt x="6274" y="6137"/>
                </a:cubicBezTo>
                <a:cubicBezTo>
                  <a:pt x="6393" y="6199"/>
                  <a:pt x="6537" y="6257"/>
                  <a:pt x="6537" y="6277"/>
                </a:cubicBezTo>
                <a:cubicBezTo>
                  <a:pt x="6537" y="6296"/>
                  <a:pt x="6407" y="6285"/>
                  <a:pt x="6518" y="6342"/>
                </a:cubicBezTo>
                <a:close/>
                <a:moveTo>
                  <a:pt x="15573" y="8966"/>
                </a:moveTo>
                <a:cubicBezTo>
                  <a:pt x="15573" y="9022"/>
                  <a:pt x="15460" y="9077"/>
                  <a:pt x="15384" y="9077"/>
                </a:cubicBezTo>
                <a:cubicBezTo>
                  <a:pt x="15308" y="9077"/>
                  <a:pt x="15184" y="9174"/>
                  <a:pt x="15246" y="9277"/>
                </a:cubicBezTo>
                <a:cubicBezTo>
                  <a:pt x="15308" y="9381"/>
                  <a:pt x="15278" y="9365"/>
                  <a:pt x="15219" y="9455"/>
                </a:cubicBezTo>
                <a:cubicBezTo>
                  <a:pt x="15159" y="9545"/>
                  <a:pt x="15197" y="9565"/>
                  <a:pt x="15219" y="9651"/>
                </a:cubicBezTo>
                <a:cubicBezTo>
                  <a:pt x="15240" y="9736"/>
                  <a:pt x="15222" y="9810"/>
                  <a:pt x="15349" y="9810"/>
                </a:cubicBezTo>
                <a:cubicBezTo>
                  <a:pt x="15476" y="9810"/>
                  <a:pt x="15503" y="9701"/>
                  <a:pt x="15535" y="9519"/>
                </a:cubicBezTo>
                <a:cubicBezTo>
                  <a:pt x="15568" y="9337"/>
                  <a:pt x="15655" y="9208"/>
                  <a:pt x="15706" y="9102"/>
                </a:cubicBezTo>
                <a:cubicBezTo>
                  <a:pt x="15757" y="8996"/>
                  <a:pt x="15695" y="8947"/>
                  <a:pt x="15641" y="8844"/>
                </a:cubicBezTo>
                <a:cubicBezTo>
                  <a:pt x="15598" y="8761"/>
                  <a:pt x="15573" y="8911"/>
                  <a:pt x="15573" y="8966"/>
                </a:cubicBezTo>
                <a:close/>
                <a:moveTo>
                  <a:pt x="17914" y="7137"/>
                </a:moveTo>
                <a:cubicBezTo>
                  <a:pt x="17851" y="7191"/>
                  <a:pt x="17782" y="7338"/>
                  <a:pt x="17893" y="7384"/>
                </a:cubicBezTo>
                <a:cubicBezTo>
                  <a:pt x="18004" y="7430"/>
                  <a:pt x="18069" y="7390"/>
                  <a:pt x="18039" y="7338"/>
                </a:cubicBezTo>
                <a:cubicBezTo>
                  <a:pt x="18009" y="7285"/>
                  <a:pt x="17914" y="7137"/>
                  <a:pt x="17914" y="7137"/>
                </a:cubicBezTo>
                <a:close/>
                <a:moveTo>
                  <a:pt x="8367" y="3900"/>
                </a:moveTo>
                <a:cubicBezTo>
                  <a:pt x="8296" y="3864"/>
                  <a:pt x="8253" y="3907"/>
                  <a:pt x="8253" y="3848"/>
                </a:cubicBezTo>
                <a:cubicBezTo>
                  <a:pt x="8253" y="3817"/>
                  <a:pt x="8222" y="3825"/>
                  <a:pt x="8189" y="3833"/>
                </a:cubicBezTo>
                <a:cubicBezTo>
                  <a:pt x="8158" y="3840"/>
                  <a:pt x="8126" y="3847"/>
                  <a:pt x="8111" y="3826"/>
                </a:cubicBezTo>
                <a:cubicBezTo>
                  <a:pt x="8081" y="3781"/>
                  <a:pt x="8056" y="3786"/>
                  <a:pt x="8089" y="3727"/>
                </a:cubicBezTo>
                <a:cubicBezTo>
                  <a:pt x="8121" y="3669"/>
                  <a:pt x="8166" y="3589"/>
                  <a:pt x="8101" y="3644"/>
                </a:cubicBezTo>
                <a:cubicBezTo>
                  <a:pt x="8036" y="3700"/>
                  <a:pt x="7992" y="3667"/>
                  <a:pt x="7992" y="3755"/>
                </a:cubicBezTo>
                <a:cubicBezTo>
                  <a:pt x="7992" y="3843"/>
                  <a:pt x="8008" y="3853"/>
                  <a:pt x="7961" y="3893"/>
                </a:cubicBezTo>
                <a:cubicBezTo>
                  <a:pt x="7914" y="3933"/>
                  <a:pt x="7841" y="4009"/>
                  <a:pt x="7874" y="4009"/>
                </a:cubicBezTo>
                <a:cubicBezTo>
                  <a:pt x="7930" y="4009"/>
                  <a:pt x="7935" y="3988"/>
                  <a:pt x="8077" y="3988"/>
                </a:cubicBezTo>
                <a:cubicBezTo>
                  <a:pt x="8219" y="3988"/>
                  <a:pt x="8315" y="3936"/>
                  <a:pt x="8241" y="3999"/>
                </a:cubicBezTo>
                <a:cubicBezTo>
                  <a:pt x="8167" y="4062"/>
                  <a:pt x="8132" y="4090"/>
                  <a:pt x="8188" y="4069"/>
                </a:cubicBezTo>
                <a:cubicBezTo>
                  <a:pt x="8245" y="4049"/>
                  <a:pt x="8328" y="3983"/>
                  <a:pt x="8343" y="4026"/>
                </a:cubicBezTo>
                <a:cubicBezTo>
                  <a:pt x="8357" y="4069"/>
                  <a:pt x="8395" y="4104"/>
                  <a:pt x="8412" y="4076"/>
                </a:cubicBezTo>
                <a:cubicBezTo>
                  <a:pt x="8428" y="4049"/>
                  <a:pt x="8481" y="4021"/>
                  <a:pt x="8412" y="3993"/>
                </a:cubicBezTo>
                <a:cubicBezTo>
                  <a:pt x="8343" y="3966"/>
                  <a:pt x="8438" y="3936"/>
                  <a:pt x="8367" y="3900"/>
                </a:cubicBezTo>
                <a:close/>
                <a:moveTo>
                  <a:pt x="20290" y="8460"/>
                </a:moveTo>
                <a:cubicBezTo>
                  <a:pt x="20227" y="8441"/>
                  <a:pt x="20217" y="8436"/>
                  <a:pt x="20182" y="8384"/>
                </a:cubicBezTo>
                <a:cubicBezTo>
                  <a:pt x="20148" y="8332"/>
                  <a:pt x="20059" y="8309"/>
                  <a:pt x="20010" y="8351"/>
                </a:cubicBezTo>
                <a:cubicBezTo>
                  <a:pt x="19960" y="8394"/>
                  <a:pt x="19937" y="8349"/>
                  <a:pt x="19813" y="8309"/>
                </a:cubicBezTo>
                <a:cubicBezTo>
                  <a:pt x="19689" y="8269"/>
                  <a:pt x="19728" y="8299"/>
                  <a:pt x="19677" y="8309"/>
                </a:cubicBezTo>
                <a:cubicBezTo>
                  <a:pt x="19626" y="8320"/>
                  <a:pt x="19638" y="8332"/>
                  <a:pt x="19655" y="8382"/>
                </a:cubicBezTo>
                <a:cubicBezTo>
                  <a:pt x="19671" y="8432"/>
                  <a:pt x="19821" y="8457"/>
                  <a:pt x="19971" y="8457"/>
                </a:cubicBezTo>
                <a:cubicBezTo>
                  <a:pt x="20121" y="8457"/>
                  <a:pt x="20114" y="8459"/>
                  <a:pt x="20312" y="8531"/>
                </a:cubicBezTo>
                <a:cubicBezTo>
                  <a:pt x="20465" y="8586"/>
                  <a:pt x="20353" y="8479"/>
                  <a:pt x="20290" y="8460"/>
                </a:cubicBezTo>
                <a:close/>
                <a:moveTo>
                  <a:pt x="11651" y="3071"/>
                </a:moveTo>
                <a:cubicBezTo>
                  <a:pt x="11694" y="3071"/>
                  <a:pt x="11757" y="3047"/>
                  <a:pt x="11716" y="3116"/>
                </a:cubicBezTo>
                <a:cubicBezTo>
                  <a:pt x="11676" y="3185"/>
                  <a:pt x="11678" y="3180"/>
                  <a:pt x="11759" y="3212"/>
                </a:cubicBezTo>
                <a:cubicBezTo>
                  <a:pt x="11840" y="3245"/>
                  <a:pt x="11816" y="3254"/>
                  <a:pt x="11799" y="3285"/>
                </a:cubicBezTo>
                <a:cubicBezTo>
                  <a:pt x="11783" y="3316"/>
                  <a:pt x="11773" y="3364"/>
                  <a:pt x="11874" y="3382"/>
                </a:cubicBezTo>
                <a:cubicBezTo>
                  <a:pt x="11976" y="3399"/>
                  <a:pt x="11911" y="3432"/>
                  <a:pt x="11911" y="3494"/>
                </a:cubicBezTo>
                <a:cubicBezTo>
                  <a:pt x="11911" y="3528"/>
                  <a:pt x="11884" y="3527"/>
                  <a:pt x="11860" y="3525"/>
                </a:cubicBezTo>
                <a:cubicBezTo>
                  <a:pt x="11841" y="3524"/>
                  <a:pt x="11824" y="3523"/>
                  <a:pt x="11824" y="3541"/>
                </a:cubicBezTo>
                <a:cubicBezTo>
                  <a:pt x="11824" y="3580"/>
                  <a:pt x="11777" y="3591"/>
                  <a:pt x="11759" y="3641"/>
                </a:cubicBezTo>
                <a:cubicBezTo>
                  <a:pt x="11740" y="3691"/>
                  <a:pt x="11840" y="3681"/>
                  <a:pt x="11947" y="3681"/>
                </a:cubicBezTo>
                <a:cubicBezTo>
                  <a:pt x="12055" y="3681"/>
                  <a:pt x="11891" y="3684"/>
                  <a:pt x="11824" y="3713"/>
                </a:cubicBezTo>
                <a:cubicBezTo>
                  <a:pt x="11757" y="3743"/>
                  <a:pt x="11709" y="3846"/>
                  <a:pt x="11759" y="3803"/>
                </a:cubicBezTo>
                <a:cubicBezTo>
                  <a:pt x="11808" y="3761"/>
                  <a:pt x="11895" y="3802"/>
                  <a:pt x="12000" y="3750"/>
                </a:cubicBezTo>
                <a:cubicBezTo>
                  <a:pt x="12056" y="3722"/>
                  <a:pt x="12078" y="3732"/>
                  <a:pt x="12100" y="3742"/>
                </a:cubicBezTo>
                <a:cubicBezTo>
                  <a:pt x="12119" y="3750"/>
                  <a:pt x="12138" y="3759"/>
                  <a:pt x="12179" y="3741"/>
                </a:cubicBezTo>
                <a:cubicBezTo>
                  <a:pt x="12266" y="3703"/>
                  <a:pt x="12122" y="3724"/>
                  <a:pt x="12230" y="3632"/>
                </a:cubicBezTo>
                <a:cubicBezTo>
                  <a:pt x="12337" y="3541"/>
                  <a:pt x="12258" y="3591"/>
                  <a:pt x="12161" y="3555"/>
                </a:cubicBezTo>
                <a:cubicBezTo>
                  <a:pt x="12063" y="3518"/>
                  <a:pt x="12088" y="3418"/>
                  <a:pt x="11996" y="3340"/>
                </a:cubicBezTo>
                <a:cubicBezTo>
                  <a:pt x="11905" y="3262"/>
                  <a:pt x="11918" y="3202"/>
                  <a:pt x="12006" y="3071"/>
                </a:cubicBezTo>
                <a:cubicBezTo>
                  <a:pt x="12029" y="3037"/>
                  <a:pt x="11870" y="3067"/>
                  <a:pt x="11883" y="3031"/>
                </a:cubicBezTo>
                <a:cubicBezTo>
                  <a:pt x="11895" y="2995"/>
                  <a:pt x="11941" y="2910"/>
                  <a:pt x="11905" y="2910"/>
                </a:cubicBezTo>
                <a:cubicBezTo>
                  <a:pt x="11868" y="2910"/>
                  <a:pt x="11814" y="2983"/>
                  <a:pt x="11732" y="3031"/>
                </a:cubicBezTo>
                <a:cubicBezTo>
                  <a:pt x="11651" y="3079"/>
                  <a:pt x="11690" y="2991"/>
                  <a:pt x="11663" y="2991"/>
                </a:cubicBezTo>
                <a:cubicBezTo>
                  <a:pt x="11637" y="2991"/>
                  <a:pt x="11609" y="3071"/>
                  <a:pt x="11651" y="3071"/>
                </a:cubicBezTo>
                <a:close/>
                <a:moveTo>
                  <a:pt x="13141" y="776"/>
                </a:moveTo>
                <a:cubicBezTo>
                  <a:pt x="13222" y="755"/>
                  <a:pt x="13216" y="764"/>
                  <a:pt x="13287" y="783"/>
                </a:cubicBezTo>
                <a:cubicBezTo>
                  <a:pt x="13358" y="802"/>
                  <a:pt x="13269" y="823"/>
                  <a:pt x="13135" y="823"/>
                </a:cubicBezTo>
                <a:cubicBezTo>
                  <a:pt x="13001" y="823"/>
                  <a:pt x="13094" y="918"/>
                  <a:pt x="13113" y="933"/>
                </a:cubicBezTo>
                <a:cubicBezTo>
                  <a:pt x="13131" y="949"/>
                  <a:pt x="13198" y="1001"/>
                  <a:pt x="13279" y="1046"/>
                </a:cubicBezTo>
                <a:cubicBezTo>
                  <a:pt x="13360" y="1091"/>
                  <a:pt x="13414" y="991"/>
                  <a:pt x="13500" y="918"/>
                </a:cubicBezTo>
                <a:cubicBezTo>
                  <a:pt x="13546" y="879"/>
                  <a:pt x="13540" y="815"/>
                  <a:pt x="13577" y="847"/>
                </a:cubicBezTo>
                <a:cubicBezTo>
                  <a:pt x="13615" y="879"/>
                  <a:pt x="13616" y="925"/>
                  <a:pt x="13655" y="973"/>
                </a:cubicBezTo>
                <a:cubicBezTo>
                  <a:pt x="13693" y="1021"/>
                  <a:pt x="13902" y="964"/>
                  <a:pt x="13912" y="938"/>
                </a:cubicBezTo>
                <a:cubicBezTo>
                  <a:pt x="13922" y="913"/>
                  <a:pt x="13826" y="925"/>
                  <a:pt x="13758" y="868"/>
                </a:cubicBezTo>
                <a:cubicBezTo>
                  <a:pt x="13690" y="810"/>
                  <a:pt x="13703" y="819"/>
                  <a:pt x="13614" y="766"/>
                </a:cubicBezTo>
                <a:cubicBezTo>
                  <a:pt x="13525" y="713"/>
                  <a:pt x="13592" y="714"/>
                  <a:pt x="13677" y="700"/>
                </a:cubicBezTo>
                <a:cubicBezTo>
                  <a:pt x="13716" y="694"/>
                  <a:pt x="13769" y="706"/>
                  <a:pt x="13817" y="718"/>
                </a:cubicBezTo>
                <a:cubicBezTo>
                  <a:pt x="13875" y="732"/>
                  <a:pt x="13926" y="746"/>
                  <a:pt x="13937" y="729"/>
                </a:cubicBezTo>
                <a:cubicBezTo>
                  <a:pt x="13957" y="698"/>
                  <a:pt x="14105" y="636"/>
                  <a:pt x="14123" y="582"/>
                </a:cubicBezTo>
                <a:cubicBezTo>
                  <a:pt x="14142" y="529"/>
                  <a:pt x="13945" y="558"/>
                  <a:pt x="13839" y="570"/>
                </a:cubicBezTo>
                <a:cubicBezTo>
                  <a:pt x="13734" y="582"/>
                  <a:pt x="13738" y="553"/>
                  <a:pt x="13626" y="491"/>
                </a:cubicBezTo>
                <a:cubicBezTo>
                  <a:pt x="13514" y="429"/>
                  <a:pt x="13486" y="569"/>
                  <a:pt x="13519" y="645"/>
                </a:cubicBezTo>
                <a:cubicBezTo>
                  <a:pt x="13551" y="721"/>
                  <a:pt x="13474" y="652"/>
                  <a:pt x="13407" y="612"/>
                </a:cubicBezTo>
                <a:cubicBezTo>
                  <a:pt x="13340" y="572"/>
                  <a:pt x="13269" y="591"/>
                  <a:pt x="13255" y="659"/>
                </a:cubicBezTo>
                <a:cubicBezTo>
                  <a:pt x="13240" y="726"/>
                  <a:pt x="13209" y="649"/>
                  <a:pt x="13153" y="601"/>
                </a:cubicBezTo>
                <a:cubicBezTo>
                  <a:pt x="13097" y="554"/>
                  <a:pt x="12975" y="641"/>
                  <a:pt x="12989" y="703"/>
                </a:cubicBezTo>
                <a:cubicBezTo>
                  <a:pt x="13003" y="766"/>
                  <a:pt x="13060" y="797"/>
                  <a:pt x="13141" y="776"/>
                </a:cubicBezTo>
                <a:close/>
                <a:moveTo>
                  <a:pt x="15248" y="541"/>
                </a:moveTo>
                <a:cubicBezTo>
                  <a:pt x="15312" y="568"/>
                  <a:pt x="15374" y="554"/>
                  <a:pt x="15424" y="541"/>
                </a:cubicBezTo>
                <a:cubicBezTo>
                  <a:pt x="15458" y="533"/>
                  <a:pt x="15486" y="524"/>
                  <a:pt x="15506" y="527"/>
                </a:cubicBezTo>
                <a:cubicBezTo>
                  <a:pt x="15554" y="536"/>
                  <a:pt x="15530" y="586"/>
                  <a:pt x="15599" y="612"/>
                </a:cubicBezTo>
                <a:cubicBezTo>
                  <a:pt x="15631" y="624"/>
                  <a:pt x="15645" y="613"/>
                  <a:pt x="15664" y="602"/>
                </a:cubicBezTo>
                <a:cubicBezTo>
                  <a:pt x="15685" y="589"/>
                  <a:pt x="15712" y="576"/>
                  <a:pt x="15778" y="600"/>
                </a:cubicBezTo>
                <a:cubicBezTo>
                  <a:pt x="15899" y="645"/>
                  <a:pt x="15951" y="586"/>
                  <a:pt x="15970" y="569"/>
                </a:cubicBezTo>
                <a:cubicBezTo>
                  <a:pt x="15990" y="552"/>
                  <a:pt x="16026" y="521"/>
                  <a:pt x="16074" y="562"/>
                </a:cubicBezTo>
                <a:cubicBezTo>
                  <a:pt x="16105" y="588"/>
                  <a:pt x="16108" y="586"/>
                  <a:pt x="16140" y="584"/>
                </a:cubicBezTo>
                <a:cubicBezTo>
                  <a:pt x="16158" y="583"/>
                  <a:pt x="16185" y="582"/>
                  <a:pt x="16230" y="586"/>
                </a:cubicBezTo>
                <a:cubicBezTo>
                  <a:pt x="16358" y="596"/>
                  <a:pt x="16369" y="583"/>
                  <a:pt x="16409" y="617"/>
                </a:cubicBezTo>
                <a:cubicBezTo>
                  <a:pt x="16449" y="651"/>
                  <a:pt x="16448" y="604"/>
                  <a:pt x="16486" y="572"/>
                </a:cubicBezTo>
                <a:cubicBezTo>
                  <a:pt x="16524" y="539"/>
                  <a:pt x="16533" y="493"/>
                  <a:pt x="16618" y="510"/>
                </a:cubicBezTo>
                <a:cubicBezTo>
                  <a:pt x="16703" y="527"/>
                  <a:pt x="16661" y="554"/>
                  <a:pt x="16776" y="506"/>
                </a:cubicBezTo>
                <a:cubicBezTo>
                  <a:pt x="16892" y="458"/>
                  <a:pt x="16951" y="354"/>
                  <a:pt x="16853" y="392"/>
                </a:cubicBezTo>
                <a:cubicBezTo>
                  <a:pt x="16756" y="430"/>
                  <a:pt x="16752" y="465"/>
                  <a:pt x="16683" y="465"/>
                </a:cubicBezTo>
                <a:cubicBezTo>
                  <a:pt x="16614" y="465"/>
                  <a:pt x="16576" y="379"/>
                  <a:pt x="16506" y="439"/>
                </a:cubicBezTo>
                <a:cubicBezTo>
                  <a:pt x="16436" y="499"/>
                  <a:pt x="16466" y="536"/>
                  <a:pt x="16399" y="520"/>
                </a:cubicBezTo>
                <a:cubicBezTo>
                  <a:pt x="16332" y="505"/>
                  <a:pt x="16370" y="482"/>
                  <a:pt x="16247" y="520"/>
                </a:cubicBezTo>
                <a:cubicBezTo>
                  <a:pt x="16123" y="558"/>
                  <a:pt x="16135" y="558"/>
                  <a:pt x="16075" y="522"/>
                </a:cubicBezTo>
                <a:cubicBezTo>
                  <a:pt x="16015" y="486"/>
                  <a:pt x="15973" y="500"/>
                  <a:pt x="15910" y="519"/>
                </a:cubicBezTo>
                <a:cubicBezTo>
                  <a:pt x="15847" y="538"/>
                  <a:pt x="15869" y="574"/>
                  <a:pt x="15837" y="519"/>
                </a:cubicBezTo>
                <a:cubicBezTo>
                  <a:pt x="15804" y="463"/>
                  <a:pt x="15792" y="465"/>
                  <a:pt x="15686" y="500"/>
                </a:cubicBezTo>
                <a:cubicBezTo>
                  <a:pt x="15632" y="517"/>
                  <a:pt x="15619" y="495"/>
                  <a:pt x="15603" y="473"/>
                </a:cubicBezTo>
                <a:cubicBezTo>
                  <a:pt x="15588" y="452"/>
                  <a:pt x="15571" y="432"/>
                  <a:pt x="15514" y="444"/>
                </a:cubicBezTo>
                <a:cubicBezTo>
                  <a:pt x="15396" y="470"/>
                  <a:pt x="15130" y="493"/>
                  <a:pt x="15248" y="541"/>
                </a:cubicBezTo>
                <a:close/>
                <a:moveTo>
                  <a:pt x="11391" y="3698"/>
                </a:moveTo>
                <a:cubicBezTo>
                  <a:pt x="11446" y="3719"/>
                  <a:pt x="11554" y="3656"/>
                  <a:pt x="11619" y="3624"/>
                </a:cubicBezTo>
                <a:cubicBezTo>
                  <a:pt x="11684" y="3591"/>
                  <a:pt x="11678" y="3544"/>
                  <a:pt x="11678" y="3492"/>
                </a:cubicBezTo>
                <a:cubicBezTo>
                  <a:pt x="11678" y="3440"/>
                  <a:pt x="11747" y="3456"/>
                  <a:pt x="11718" y="3394"/>
                </a:cubicBezTo>
                <a:cubicBezTo>
                  <a:pt x="11690" y="3332"/>
                  <a:pt x="11647" y="3309"/>
                  <a:pt x="11588" y="3337"/>
                </a:cubicBezTo>
                <a:cubicBezTo>
                  <a:pt x="11502" y="3377"/>
                  <a:pt x="11485" y="3406"/>
                  <a:pt x="11448" y="3451"/>
                </a:cubicBezTo>
                <a:cubicBezTo>
                  <a:pt x="11412" y="3496"/>
                  <a:pt x="11487" y="3478"/>
                  <a:pt x="11448" y="3556"/>
                </a:cubicBezTo>
                <a:cubicBezTo>
                  <a:pt x="11410" y="3634"/>
                  <a:pt x="11337" y="3677"/>
                  <a:pt x="11391" y="3698"/>
                </a:cubicBezTo>
                <a:close/>
                <a:moveTo>
                  <a:pt x="9554" y="8277"/>
                </a:moveTo>
                <a:cubicBezTo>
                  <a:pt x="9422" y="8165"/>
                  <a:pt x="9222" y="8049"/>
                  <a:pt x="9065" y="8049"/>
                </a:cubicBezTo>
                <a:cubicBezTo>
                  <a:pt x="8908" y="8049"/>
                  <a:pt x="8797" y="7969"/>
                  <a:pt x="8797" y="7969"/>
                </a:cubicBezTo>
                <a:cubicBezTo>
                  <a:pt x="8797" y="7969"/>
                  <a:pt x="8659" y="7877"/>
                  <a:pt x="8602" y="7854"/>
                </a:cubicBezTo>
                <a:cubicBezTo>
                  <a:pt x="8575" y="7843"/>
                  <a:pt x="8549" y="7852"/>
                  <a:pt x="8528" y="7862"/>
                </a:cubicBezTo>
                <a:cubicBezTo>
                  <a:pt x="8504" y="7873"/>
                  <a:pt x="8486" y="7883"/>
                  <a:pt x="8477" y="7865"/>
                </a:cubicBezTo>
                <a:cubicBezTo>
                  <a:pt x="8461" y="7831"/>
                  <a:pt x="8531" y="7794"/>
                  <a:pt x="8507" y="7676"/>
                </a:cubicBezTo>
                <a:cubicBezTo>
                  <a:pt x="8483" y="7559"/>
                  <a:pt x="8415" y="7397"/>
                  <a:pt x="8263" y="7414"/>
                </a:cubicBezTo>
                <a:cubicBezTo>
                  <a:pt x="8112" y="7430"/>
                  <a:pt x="8025" y="7367"/>
                  <a:pt x="7922" y="7328"/>
                </a:cubicBezTo>
                <a:cubicBezTo>
                  <a:pt x="7820" y="7289"/>
                  <a:pt x="7812" y="7225"/>
                  <a:pt x="7730" y="7215"/>
                </a:cubicBezTo>
                <a:cubicBezTo>
                  <a:pt x="7649" y="7206"/>
                  <a:pt x="7725" y="7151"/>
                  <a:pt x="7671" y="7084"/>
                </a:cubicBezTo>
                <a:cubicBezTo>
                  <a:pt x="7617" y="7017"/>
                  <a:pt x="7535" y="7063"/>
                  <a:pt x="7441" y="7103"/>
                </a:cubicBezTo>
                <a:cubicBezTo>
                  <a:pt x="7391" y="7123"/>
                  <a:pt x="7366" y="7105"/>
                  <a:pt x="7343" y="7088"/>
                </a:cubicBezTo>
                <a:cubicBezTo>
                  <a:pt x="7323" y="7072"/>
                  <a:pt x="7305" y="7056"/>
                  <a:pt x="7273" y="7068"/>
                </a:cubicBezTo>
                <a:cubicBezTo>
                  <a:pt x="7205" y="7093"/>
                  <a:pt x="7165" y="7006"/>
                  <a:pt x="7089" y="6983"/>
                </a:cubicBezTo>
                <a:cubicBezTo>
                  <a:pt x="7013" y="6960"/>
                  <a:pt x="6989" y="7045"/>
                  <a:pt x="7032" y="7114"/>
                </a:cubicBezTo>
                <a:cubicBezTo>
                  <a:pt x="7075" y="7183"/>
                  <a:pt x="7032" y="7149"/>
                  <a:pt x="6983" y="7149"/>
                </a:cubicBezTo>
                <a:cubicBezTo>
                  <a:pt x="6935" y="7149"/>
                  <a:pt x="6970" y="7024"/>
                  <a:pt x="6983" y="6973"/>
                </a:cubicBezTo>
                <a:cubicBezTo>
                  <a:pt x="6997" y="6923"/>
                  <a:pt x="6935" y="6927"/>
                  <a:pt x="6864" y="6987"/>
                </a:cubicBezTo>
                <a:cubicBezTo>
                  <a:pt x="6794" y="7047"/>
                  <a:pt x="6683" y="7073"/>
                  <a:pt x="6648" y="7151"/>
                </a:cubicBezTo>
                <a:cubicBezTo>
                  <a:pt x="6613" y="7229"/>
                  <a:pt x="6588" y="7275"/>
                  <a:pt x="6553" y="7211"/>
                </a:cubicBezTo>
                <a:cubicBezTo>
                  <a:pt x="6518" y="7146"/>
                  <a:pt x="6472" y="7079"/>
                  <a:pt x="6334" y="7165"/>
                </a:cubicBezTo>
                <a:cubicBezTo>
                  <a:pt x="6196" y="7250"/>
                  <a:pt x="6166" y="7144"/>
                  <a:pt x="6117" y="7068"/>
                </a:cubicBezTo>
                <a:cubicBezTo>
                  <a:pt x="6069" y="6992"/>
                  <a:pt x="6082" y="6851"/>
                  <a:pt x="6096" y="6718"/>
                </a:cubicBezTo>
                <a:cubicBezTo>
                  <a:pt x="6109" y="6584"/>
                  <a:pt x="5898" y="6644"/>
                  <a:pt x="5812" y="6658"/>
                </a:cubicBezTo>
                <a:cubicBezTo>
                  <a:pt x="5725" y="6672"/>
                  <a:pt x="5706" y="6584"/>
                  <a:pt x="5763" y="6536"/>
                </a:cubicBezTo>
                <a:cubicBezTo>
                  <a:pt x="5820" y="6487"/>
                  <a:pt x="5825" y="6368"/>
                  <a:pt x="5844" y="6277"/>
                </a:cubicBezTo>
                <a:cubicBezTo>
                  <a:pt x="5863" y="6186"/>
                  <a:pt x="5863" y="6179"/>
                  <a:pt x="5728" y="6213"/>
                </a:cubicBezTo>
                <a:cubicBezTo>
                  <a:pt x="5592" y="6248"/>
                  <a:pt x="5627" y="6319"/>
                  <a:pt x="5606" y="6391"/>
                </a:cubicBezTo>
                <a:cubicBezTo>
                  <a:pt x="5584" y="6462"/>
                  <a:pt x="5552" y="6439"/>
                  <a:pt x="5422" y="6469"/>
                </a:cubicBezTo>
                <a:cubicBezTo>
                  <a:pt x="5292" y="6499"/>
                  <a:pt x="5236" y="6422"/>
                  <a:pt x="5135" y="6335"/>
                </a:cubicBezTo>
                <a:cubicBezTo>
                  <a:pt x="5033" y="6249"/>
                  <a:pt x="5116" y="6146"/>
                  <a:pt x="5089" y="6038"/>
                </a:cubicBezTo>
                <a:cubicBezTo>
                  <a:pt x="5062" y="5930"/>
                  <a:pt x="5111" y="5904"/>
                  <a:pt x="5111" y="5815"/>
                </a:cubicBezTo>
                <a:cubicBezTo>
                  <a:pt x="5111" y="5725"/>
                  <a:pt x="5079" y="5664"/>
                  <a:pt x="5148" y="5605"/>
                </a:cubicBezTo>
                <a:cubicBezTo>
                  <a:pt x="5217" y="5546"/>
                  <a:pt x="5403" y="5527"/>
                  <a:pt x="5503" y="5566"/>
                </a:cubicBezTo>
                <a:cubicBezTo>
                  <a:pt x="5603" y="5605"/>
                  <a:pt x="5572" y="5553"/>
                  <a:pt x="5649" y="5487"/>
                </a:cubicBezTo>
                <a:cubicBezTo>
                  <a:pt x="5726" y="5422"/>
                  <a:pt x="5862" y="5449"/>
                  <a:pt x="5936" y="5513"/>
                </a:cubicBezTo>
                <a:cubicBezTo>
                  <a:pt x="6010" y="5576"/>
                  <a:pt x="6023" y="5552"/>
                  <a:pt x="6107" y="5536"/>
                </a:cubicBezTo>
                <a:cubicBezTo>
                  <a:pt x="6190" y="5520"/>
                  <a:pt x="6161" y="5619"/>
                  <a:pt x="6174" y="5681"/>
                </a:cubicBezTo>
                <a:cubicBezTo>
                  <a:pt x="6188" y="5743"/>
                  <a:pt x="6204" y="5817"/>
                  <a:pt x="6307" y="5881"/>
                </a:cubicBezTo>
                <a:cubicBezTo>
                  <a:pt x="6410" y="5946"/>
                  <a:pt x="6342" y="5826"/>
                  <a:pt x="6342" y="5787"/>
                </a:cubicBezTo>
                <a:cubicBezTo>
                  <a:pt x="6342" y="5748"/>
                  <a:pt x="6358" y="5709"/>
                  <a:pt x="6299" y="5623"/>
                </a:cubicBezTo>
                <a:cubicBezTo>
                  <a:pt x="6239" y="5538"/>
                  <a:pt x="6315" y="5430"/>
                  <a:pt x="6331" y="5368"/>
                </a:cubicBezTo>
                <a:cubicBezTo>
                  <a:pt x="6347" y="5305"/>
                  <a:pt x="6426" y="5243"/>
                  <a:pt x="6564" y="5153"/>
                </a:cubicBezTo>
                <a:cubicBezTo>
                  <a:pt x="6702" y="5064"/>
                  <a:pt x="6633" y="4862"/>
                  <a:pt x="6586" y="4822"/>
                </a:cubicBezTo>
                <a:cubicBezTo>
                  <a:pt x="6538" y="4781"/>
                  <a:pt x="6770" y="4725"/>
                  <a:pt x="6835" y="4635"/>
                </a:cubicBezTo>
                <a:cubicBezTo>
                  <a:pt x="6899" y="4545"/>
                  <a:pt x="6962" y="4566"/>
                  <a:pt x="7048" y="4444"/>
                </a:cubicBezTo>
                <a:cubicBezTo>
                  <a:pt x="7135" y="4322"/>
                  <a:pt x="7216" y="4342"/>
                  <a:pt x="7273" y="4294"/>
                </a:cubicBezTo>
                <a:cubicBezTo>
                  <a:pt x="7330" y="4246"/>
                  <a:pt x="7357" y="4329"/>
                  <a:pt x="7343" y="4361"/>
                </a:cubicBezTo>
                <a:cubicBezTo>
                  <a:pt x="7330" y="4393"/>
                  <a:pt x="7461" y="4403"/>
                  <a:pt x="7506" y="4365"/>
                </a:cubicBezTo>
                <a:cubicBezTo>
                  <a:pt x="7550" y="4327"/>
                  <a:pt x="7636" y="4287"/>
                  <a:pt x="7736" y="4255"/>
                </a:cubicBezTo>
                <a:cubicBezTo>
                  <a:pt x="7836" y="4223"/>
                  <a:pt x="7847" y="4147"/>
                  <a:pt x="7820" y="4105"/>
                </a:cubicBezTo>
                <a:cubicBezTo>
                  <a:pt x="7793" y="4064"/>
                  <a:pt x="7730" y="4151"/>
                  <a:pt x="7660" y="4179"/>
                </a:cubicBezTo>
                <a:cubicBezTo>
                  <a:pt x="7590" y="4206"/>
                  <a:pt x="7514" y="4142"/>
                  <a:pt x="7468" y="4004"/>
                </a:cubicBezTo>
                <a:cubicBezTo>
                  <a:pt x="7422" y="3866"/>
                  <a:pt x="7488" y="3874"/>
                  <a:pt x="7449" y="3840"/>
                </a:cubicBezTo>
                <a:cubicBezTo>
                  <a:pt x="7410" y="3807"/>
                  <a:pt x="7249" y="3817"/>
                  <a:pt x="7262" y="3780"/>
                </a:cubicBezTo>
                <a:cubicBezTo>
                  <a:pt x="7276" y="3743"/>
                  <a:pt x="7449" y="3755"/>
                  <a:pt x="7717" y="3776"/>
                </a:cubicBezTo>
                <a:cubicBezTo>
                  <a:pt x="7985" y="3796"/>
                  <a:pt x="7833" y="3778"/>
                  <a:pt x="7893" y="3681"/>
                </a:cubicBezTo>
                <a:cubicBezTo>
                  <a:pt x="7952" y="3584"/>
                  <a:pt x="8036" y="3640"/>
                  <a:pt x="8117" y="3571"/>
                </a:cubicBezTo>
                <a:cubicBezTo>
                  <a:pt x="8199" y="3502"/>
                  <a:pt x="8096" y="3446"/>
                  <a:pt x="7895" y="3368"/>
                </a:cubicBezTo>
                <a:cubicBezTo>
                  <a:pt x="7695" y="3290"/>
                  <a:pt x="7668" y="3276"/>
                  <a:pt x="7714" y="3177"/>
                </a:cubicBezTo>
                <a:cubicBezTo>
                  <a:pt x="7760" y="3078"/>
                  <a:pt x="7645" y="3049"/>
                  <a:pt x="7560" y="2976"/>
                </a:cubicBezTo>
                <a:cubicBezTo>
                  <a:pt x="7475" y="2904"/>
                  <a:pt x="7529" y="2772"/>
                  <a:pt x="7487" y="2808"/>
                </a:cubicBezTo>
                <a:cubicBezTo>
                  <a:pt x="7445" y="2844"/>
                  <a:pt x="7357" y="2942"/>
                  <a:pt x="7259" y="2962"/>
                </a:cubicBezTo>
                <a:cubicBezTo>
                  <a:pt x="7162" y="2983"/>
                  <a:pt x="7113" y="2891"/>
                  <a:pt x="7135" y="2785"/>
                </a:cubicBezTo>
                <a:cubicBezTo>
                  <a:pt x="7157" y="2679"/>
                  <a:pt x="6997" y="2704"/>
                  <a:pt x="6889" y="2612"/>
                </a:cubicBezTo>
                <a:cubicBezTo>
                  <a:pt x="6780" y="2520"/>
                  <a:pt x="6488" y="2575"/>
                  <a:pt x="6475" y="2605"/>
                </a:cubicBezTo>
                <a:cubicBezTo>
                  <a:pt x="6461" y="2635"/>
                  <a:pt x="6596" y="2769"/>
                  <a:pt x="6545" y="2868"/>
                </a:cubicBezTo>
                <a:cubicBezTo>
                  <a:pt x="6494" y="2967"/>
                  <a:pt x="6380" y="2953"/>
                  <a:pt x="6531" y="3043"/>
                </a:cubicBezTo>
                <a:cubicBezTo>
                  <a:pt x="6683" y="3133"/>
                  <a:pt x="6648" y="3177"/>
                  <a:pt x="6591" y="3278"/>
                </a:cubicBezTo>
                <a:cubicBezTo>
                  <a:pt x="6534" y="3379"/>
                  <a:pt x="6391" y="3368"/>
                  <a:pt x="6429" y="3451"/>
                </a:cubicBezTo>
                <a:cubicBezTo>
                  <a:pt x="6466" y="3534"/>
                  <a:pt x="6488" y="3575"/>
                  <a:pt x="6388" y="3713"/>
                </a:cubicBezTo>
                <a:cubicBezTo>
                  <a:pt x="6288" y="3852"/>
                  <a:pt x="6231" y="3472"/>
                  <a:pt x="6231" y="3391"/>
                </a:cubicBezTo>
                <a:cubicBezTo>
                  <a:pt x="6231" y="3310"/>
                  <a:pt x="6166" y="3356"/>
                  <a:pt x="5982" y="3313"/>
                </a:cubicBezTo>
                <a:cubicBezTo>
                  <a:pt x="5798" y="3269"/>
                  <a:pt x="5738" y="3112"/>
                  <a:pt x="5538" y="3112"/>
                </a:cubicBezTo>
                <a:cubicBezTo>
                  <a:pt x="5338" y="3112"/>
                  <a:pt x="5480" y="3023"/>
                  <a:pt x="5419" y="2972"/>
                </a:cubicBezTo>
                <a:cubicBezTo>
                  <a:pt x="5358" y="2920"/>
                  <a:pt x="5335" y="2974"/>
                  <a:pt x="5292" y="2882"/>
                </a:cubicBezTo>
                <a:cubicBezTo>
                  <a:pt x="5249" y="2790"/>
                  <a:pt x="5308" y="2700"/>
                  <a:pt x="5422" y="2628"/>
                </a:cubicBezTo>
                <a:cubicBezTo>
                  <a:pt x="5535" y="2557"/>
                  <a:pt x="5540" y="2547"/>
                  <a:pt x="5641" y="2460"/>
                </a:cubicBezTo>
                <a:cubicBezTo>
                  <a:pt x="5743" y="2374"/>
                  <a:pt x="5790" y="2373"/>
                  <a:pt x="5868" y="2306"/>
                </a:cubicBezTo>
                <a:cubicBezTo>
                  <a:pt x="5947" y="2239"/>
                  <a:pt x="5928" y="2225"/>
                  <a:pt x="5971" y="2225"/>
                </a:cubicBezTo>
                <a:cubicBezTo>
                  <a:pt x="6015" y="2225"/>
                  <a:pt x="5985" y="2315"/>
                  <a:pt x="5985" y="2373"/>
                </a:cubicBezTo>
                <a:cubicBezTo>
                  <a:pt x="5985" y="2430"/>
                  <a:pt x="5931" y="2453"/>
                  <a:pt x="5952" y="2502"/>
                </a:cubicBezTo>
                <a:cubicBezTo>
                  <a:pt x="5974" y="2550"/>
                  <a:pt x="6043" y="2494"/>
                  <a:pt x="6096" y="2449"/>
                </a:cubicBezTo>
                <a:cubicBezTo>
                  <a:pt x="6125" y="2424"/>
                  <a:pt x="6170" y="2438"/>
                  <a:pt x="6213" y="2452"/>
                </a:cubicBezTo>
                <a:cubicBezTo>
                  <a:pt x="6249" y="2464"/>
                  <a:pt x="6283" y="2475"/>
                  <a:pt x="6307" y="2465"/>
                </a:cubicBezTo>
                <a:cubicBezTo>
                  <a:pt x="6358" y="2442"/>
                  <a:pt x="6299" y="2400"/>
                  <a:pt x="6163" y="2361"/>
                </a:cubicBezTo>
                <a:cubicBezTo>
                  <a:pt x="6028" y="2322"/>
                  <a:pt x="6066" y="2278"/>
                  <a:pt x="6044" y="2223"/>
                </a:cubicBezTo>
                <a:cubicBezTo>
                  <a:pt x="6023" y="2168"/>
                  <a:pt x="6139" y="2181"/>
                  <a:pt x="6280" y="2126"/>
                </a:cubicBezTo>
                <a:cubicBezTo>
                  <a:pt x="6420" y="2071"/>
                  <a:pt x="6366" y="2059"/>
                  <a:pt x="6239" y="2002"/>
                </a:cubicBezTo>
                <a:cubicBezTo>
                  <a:pt x="6112" y="1944"/>
                  <a:pt x="6273" y="1855"/>
                  <a:pt x="6199" y="1792"/>
                </a:cubicBezTo>
                <a:cubicBezTo>
                  <a:pt x="6124" y="1729"/>
                  <a:pt x="6180" y="1748"/>
                  <a:pt x="6312" y="1748"/>
                </a:cubicBezTo>
                <a:cubicBezTo>
                  <a:pt x="6445" y="1748"/>
                  <a:pt x="6388" y="1693"/>
                  <a:pt x="6537" y="1707"/>
                </a:cubicBezTo>
                <a:cubicBezTo>
                  <a:pt x="6686" y="1721"/>
                  <a:pt x="6672" y="1778"/>
                  <a:pt x="6734" y="1884"/>
                </a:cubicBezTo>
                <a:cubicBezTo>
                  <a:pt x="6771" y="1946"/>
                  <a:pt x="6790" y="1937"/>
                  <a:pt x="6810" y="1927"/>
                </a:cubicBezTo>
                <a:cubicBezTo>
                  <a:pt x="6825" y="1921"/>
                  <a:pt x="6840" y="1914"/>
                  <a:pt x="6862" y="1933"/>
                </a:cubicBezTo>
                <a:cubicBezTo>
                  <a:pt x="6914" y="1978"/>
                  <a:pt x="6914" y="2083"/>
                  <a:pt x="6816" y="2168"/>
                </a:cubicBezTo>
                <a:cubicBezTo>
                  <a:pt x="6717" y="2252"/>
                  <a:pt x="6756" y="2227"/>
                  <a:pt x="6875" y="2329"/>
                </a:cubicBezTo>
                <a:cubicBezTo>
                  <a:pt x="6994" y="2430"/>
                  <a:pt x="6780" y="2354"/>
                  <a:pt x="6672" y="2345"/>
                </a:cubicBezTo>
                <a:cubicBezTo>
                  <a:pt x="6564" y="2336"/>
                  <a:pt x="6545" y="2419"/>
                  <a:pt x="6545" y="2444"/>
                </a:cubicBezTo>
                <a:cubicBezTo>
                  <a:pt x="6545" y="2469"/>
                  <a:pt x="6572" y="2476"/>
                  <a:pt x="6729" y="2446"/>
                </a:cubicBezTo>
                <a:cubicBezTo>
                  <a:pt x="6886" y="2416"/>
                  <a:pt x="6875" y="2456"/>
                  <a:pt x="6925" y="2543"/>
                </a:cubicBezTo>
                <a:cubicBezTo>
                  <a:pt x="6976" y="2631"/>
                  <a:pt x="7021" y="2615"/>
                  <a:pt x="7108" y="2596"/>
                </a:cubicBezTo>
                <a:cubicBezTo>
                  <a:pt x="7151" y="2587"/>
                  <a:pt x="7235" y="2597"/>
                  <a:pt x="7306" y="2607"/>
                </a:cubicBezTo>
                <a:cubicBezTo>
                  <a:pt x="7378" y="2617"/>
                  <a:pt x="7436" y="2627"/>
                  <a:pt x="7425" y="2617"/>
                </a:cubicBezTo>
                <a:cubicBezTo>
                  <a:pt x="7402" y="2597"/>
                  <a:pt x="7203" y="2509"/>
                  <a:pt x="7170" y="2446"/>
                </a:cubicBezTo>
                <a:cubicBezTo>
                  <a:pt x="7151" y="2409"/>
                  <a:pt x="7217" y="2418"/>
                  <a:pt x="7294" y="2428"/>
                </a:cubicBezTo>
                <a:cubicBezTo>
                  <a:pt x="7344" y="2434"/>
                  <a:pt x="7399" y="2440"/>
                  <a:pt x="7435" y="2433"/>
                </a:cubicBezTo>
                <a:cubicBezTo>
                  <a:pt x="7527" y="2414"/>
                  <a:pt x="7443" y="2375"/>
                  <a:pt x="7397" y="2336"/>
                </a:cubicBezTo>
                <a:cubicBezTo>
                  <a:pt x="7351" y="2297"/>
                  <a:pt x="7262" y="2257"/>
                  <a:pt x="7281" y="2195"/>
                </a:cubicBezTo>
                <a:cubicBezTo>
                  <a:pt x="7300" y="2133"/>
                  <a:pt x="7389" y="2216"/>
                  <a:pt x="7476" y="2290"/>
                </a:cubicBezTo>
                <a:cubicBezTo>
                  <a:pt x="7563" y="2363"/>
                  <a:pt x="7579" y="2333"/>
                  <a:pt x="7592" y="2290"/>
                </a:cubicBezTo>
                <a:cubicBezTo>
                  <a:pt x="7606" y="2246"/>
                  <a:pt x="7692" y="2200"/>
                  <a:pt x="7728" y="2117"/>
                </a:cubicBezTo>
                <a:cubicBezTo>
                  <a:pt x="7763" y="2034"/>
                  <a:pt x="7625" y="2119"/>
                  <a:pt x="7544" y="2029"/>
                </a:cubicBezTo>
                <a:cubicBezTo>
                  <a:pt x="7500" y="1981"/>
                  <a:pt x="7422" y="1982"/>
                  <a:pt x="7346" y="1983"/>
                </a:cubicBezTo>
                <a:cubicBezTo>
                  <a:pt x="7280" y="1984"/>
                  <a:pt x="7215" y="1985"/>
                  <a:pt x="7178" y="1953"/>
                </a:cubicBezTo>
                <a:cubicBezTo>
                  <a:pt x="7098" y="1885"/>
                  <a:pt x="7276" y="1882"/>
                  <a:pt x="7259" y="1748"/>
                </a:cubicBezTo>
                <a:cubicBezTo>
                  <a:pt x="7243" y="1615"/>
                  <a:pt x="7119" y="1631"/>
                  <a:pt x="6948" y="1615"/>
                </a:cubicBezTo>
                <a:cubicBezTo>
                  <a:pt x="6778" y="1599"/>
                  <a:pt x="6859" y="1571"/>
                  <a:pt x="6832" y="1506"/>
                </a:cubicBezTo>
                <a:cubicBezTo>
                  <a:pt x="6816" y="1469"/>
                  <a:pt x="6786" y="1470"/>
                  <a:pt x="6735" y="1470"/>
                </a:cubicBezTo>
                <a:cubicBezTo>
                  <a:pt x="6700" y="1471"/>
                  <a:pt x="6654" y="1471"/>
                  <a:pt x="6596" y="1458"/>
                </a:cubicBezTo>
                <a:cubicBezTo>
                  <a:pt x="6458" y="1426"/>
                  <a:pt x="6586" y="1396"/>
                  <a:pt x="6586" y="1354"/>
                </a:cubicBezTo>
                <a:cubicBezTo>
                  <a:pt x="6586" y="1313"/>
                  <a:pt x="6491" y="1276"/>
                  <a:pt x="6383" y="1290"/>
                </a:cubicBezTo>
                <a:cubicBezTo>
                  <a:pt x="6274" y="1304"/>
                  <a:pt x="6120" y="1308"/>
                  <a:pt x="6120" y="1308"/>
                </a:cubicBezTo>
                <a:cubicBezTo>
                  <a:pt x="6120" y="1308"/>
                  <a:pt x="5947" y="1299"/>
                  <a:pt x="5847" y="1299"/>
                </a:cubicBezTo>
                <a:cubicBezTo>
                  <a:pt x="5747" y="1299"/>
                  <a:pt x="5744" y="1405"/>
                  <a:pt x="5657" y="1518"/>
                </a:cubicBezTo>
                <a:cubicBezTo>
                  <a:pt x="5571" y="1631"/>
                  <a:pt x="5676" y="1603"/>
                  <a:pt x="5787" y="1663"/>
                </a:cubicBezTo>
                <a:cubicBezTo>
                  <a:pt x="5898" y="1723"/>
                  <a:pt x="5948" y="1742"/>
                  <a:pt x="5993" y="1780"/>
                </a:cubicBezTo>
                <a:cubicBezTo>
                  <a:pt x="6038" y="1819"/>
                  <a:pt x="5990" y="1857"/>
                  <a:pt x="5952" y="1935"/>
                </a:cubicBezTo>
                <a:cubicBezTo>
                  <a:pt x="5914" y="2013"/>
                  <a:pt x="5858" y="2098"/>
                  <a:pt x="5793" y="2073"/>
                </a:cubicBezTo>
                <a:cubicBezTo>
                  <a:pt x="5728" y="2048"/>
                  <a:pt x="5766" y="1963"/>
                  <a:pt x="5766" y="1880"/>
                </a:cubicBezTo>
                <a:cubicBezTo>
                  <a:pt x="5766" y="1797"/>
                  <a:pt x="5714" y="1838"/>
                  <a:pt x="5714" y="1891"/>
                </a:cubicBezTo>
                <a:cubicBezTo>
                  <a:pt x="5714" y="1944"/>
                  <a:pt x="5665" y="1995"/>
                  <a:pt x="5627" y="1919"/>
                </a:cubicBezTo>
                <a:cubicBezTo>
                  <a:pt x="5590" y="1843"/>
                  <a:pt x="5530" y="1794"/>
                  <a:pt x="5573" y="1739"/>
                </a:cubicBezTo>
                <a:cubicBezTo>
                  <a:pt x="5617" y="1684"/>
                  <a:pt x="5517" y="1645"/>
                  <a:pt x="5419" y="1615"/>
                </a:cubicBezTo>
                <a:cubicBezTo>
                  <a:pt x="5322" y="1585"/>
                  <a:pt x="5341" y="1529"/>
                  <a:pt x="5341" y="1486"/>
                </a:cubicBezTo>
                <a:cubicBezTo>
                  <a:pt x="5341" y="1442"/>
                  <a:pt x="5479" y="1458"/>
                  <a:pt x="5533" y="1436"/>
                </a:cubicBezTo>
                <a:cubicBezTo>
                  <a:pt x="5587" y="1415"/>
                  <a:pt x="5655" y="1359"/>
                  <a:pt x="5603" y="1315"/>
                </a:cubicBezTo>
                <a:cubicBezTo>
                  <a:pt x="5552" y="1271"/>
                  <a:pt x="5638" y="1271"/>
                  <a:pt x="5841" y="1253"/>
                </a:cubicBezTo>
                <a:cubicBezTo>
                  <a:pt x="6044" y="1234"/>
                  <a:pt x="6305" y="1240"/>
                  <a:pt x="6339" y="1211"/>
                </a:cubicBezTo>
                <a:cubicBezTo>
                  <a:pt x="6373" y="1183"/>
                  <a:pt x="6406" y="1148"/>
                  <a:pt x="6342" y="1094"/>
                </a:cubicBezTo>
                <a:cubicBezTo>
                  <a:pt x="6278" y="1040"/>
                  <a:pt x="6161" y="1069"/>
                  <a:pt x="5966" y="1108"/>
                </a:cubicBezTo>
                <a:cubicBezTo>
                  <a:pt x="5771" y="1147"/>
                  <a:pt x="5790" y="1108"/>
                  <a:pt x="5676" y="1092"/>
                </a:cubicBezTo>
                <a:cubicBezTo>
                  <a:pt x="5563" y="1076"/>
                  <a:pt x="5649" y="1029"/>
                  <a:pt x="5749" y="1029"/>
                </a:cubicBezTo>
                <a:cubicBezTo>
                  <a:pt x="5849" y="1029"/>
                  <a:pt x="5901" y="1041"/>
                  <a:pt x="6009" y="1006"/>
                </a:cubicBezTo>
                <a:cubicBezTo>
                  <a:pt x="6117" y="972"/>
                  <a:pt x="6136" y="986"/>
                  <a:pt x="6261" y="1006"/>
                </a:cubicBezTo>
                <a:cubicBezTo>
                  <a:pt x="6385" y="1027"/>
                  <a:pt x="6376" y="1063"/>
                  <a:pt x="6402" y="1041"/>
                </a:cubicBezTo>
                <a:cubicBezTo>
                  <a:pt x="6427" y="1019"/>
                  <a:pt x="6502" y="993"/>
                  <a:pt x="6502" y="965"/>
                </a:cubicBezTo>
                <a:cubicBezTo>
                  <a:pt x="6502" y="937"/>
                  <a:pt x="6441" y="915"/>
                  <a:pt x="6480" y="882"/>
                </a:cubicBezTo>
                <a:cubicBezTo>
                  <a:pt x="6519" y="849"/>
                  <a:pt x="6613" y="843"/>
                  <a:pt x="6713" y="788"/>
                </a:cubicBezTo>
                <a:cubicBezTo>
                  <a:pt x="6813" y="732"/>
                  <a:pt x="6772" y="695"/>
                  <a:pt x="6824" y="652"/>
                </a:cubicBezTo>
                <a:cubicBezTo>
                  <a:pt x="6875" y="608"/>
                  <a:pt x="7027" y="541"/>
                  <a:pt x="7178" y="493"/>
                </a:cubicBezTo>
                <a:cubicBezTo>
                  <a:pt x="7330" y="444"/>
                  <a:pt x="7468" y="414"/>
                  <a:pt x="7468" y="368"/>
                </a:cubicBezTo>
                <a:cubicBezTo>
                  <a:pt x="7468" y="322"/>
                  <a:pt x="7691" y="270"/>
                  <a:pt x="7722" y="244"/>
                </a:cubicBezTo>
                <a:cubicBezTo>
                  <a:pt x="7753" y="217"/>
                  <a:pt x="7649" y="202"/>
                  <a:pt x="7573" y="179"/>
                </a:cubicBezTo>
                <a:cubicBezTo>
                  <a:pt x="7498" y="156"/>
                  <a:pt x="7373" y="147"/>
                  <a:pt x="7140" y="147"/>
                </a:cubicBezTo>
                <a:cubicBezTo>
                  <a:pt x="6908" y="147"/>
                  <a:pt x="6981" y="175"/>
                  <a:pt x="6870" y="198"/>
                </a:cubicBezTo>
                <a:cubicBezTo>
                  <a:pt x="6823" y="207"/>
                  <a:pt x="6784" y="205"/>
                  <a:pt x="6747" y="202"/>
                </a:cubicBezTo>
                <a:cubicBezTo>
                  <a:pt x="6695" y="198"/>
                  <a:pt x="6647" y="194"/>
                  <a:pt x="6586" y="223"/>
                </a:cubicBezTo>
                <a:cubicBezTo>
                  <a:pt x="6532" y="249"/>
                  <a:pt x="6482" y="246"/>
                  <a:pt x="6432" y="243"/>
                </a:cubicBezTo>
                <a:cubicBezTo>
                  <a:pt x="6384" y="241"/>
                  <a:pt x="6337" y="238"/>
                  <a:pt x="6291" y="262"/>
                </a:cubicBezTo>
                <a:cubicBezTo>
                  <a:pt x="6196" y="311"/>
                  <a:pt x="6209" y="265"/>
                  <a:pt x="6069" y="235"/>
                </a:cubicBezTo>
                <a:cubicBezTo>
                  <a:pt x="5928" y="205"/>
                  <a:pt x="5987" y="301"/>
                  <a:pt x="5839" y="301"/>
                </a:cubicBezTo>
                <a:cubicBezTo>
                  <a:pt x="5690" y="301"/>
                  <a:pt x="5698" y="320"/>
                  <a:pt x="5622" y="329"/>
                </a:cubicBezTo>
                <a:cubicBezTo>
                  <a:pt x="5546" y="338"/>
                  <a:pt x="5587" y="361"/>
                  <a:pt x="5587" y="435"/>
                </a:cubicBezTo>
                <a:cubicBezTo>
                  <a:pt x="5587" y="509"/>
                  <a:pt x="5527" y="437"/>
                  <a:pt x="5471" y="389"/>
                </a:cubicBezTo>
                <a:cubicBezTo>
                  <a:pt x="5414" y="341"/>
                  <a:pt x="5148" y="380"/>
                  <a:pt x="5278" y="433"/>
                </a:cubicBezTo>
                <a:cubicBezTo>
                  <a:pt x="5408" y="486"/>
                  <a:pt x="5303" y="509"/>
                  <a:pt x="5303" y="571"/>
                </a:cubicBezTo>
                <a:cubicBezTo>
                  <a:pt x="5303" y="633"/>
                  <a:pt x="5360" y="668"/>
                  <a:pt x="5438" y="707"/>
                </a:cubicBezTo>
                <a:cubicBezTo>
                  <a:pt x="5517" y="746"/>
                  <a:pt x="5465" y="813"/>
                  <a:pt x="5603" y="801"/>
                </a:cubicBezTo>
                <a:cubicBezTo>
                  <a:pt x="5741" y="790"/>
                  <a:pt x="5812" y="721"/>
                  <a:pt x="5812" y="767"/>
                </a:cubicBezTo>
                <a:cubicBezTo>
                  <a:pt x="5812" y="813"/>
                  <a:pt x="5836" y="815"/>
                  <a:pt x="5795" y="877"/>
                </a:cubicBezTo>
                <a:cubicBezTo>
                  <a:pt x="5755" y="940"/>
                  <a:pt x="5747" y="956"/>
                  <a:pt x="5663" y="986"/>
                </a:cubicBezTo>
                <a:cubicBezTo>
                  <a:pt x="5579" y="1016"/>
                  <a:pt x="5531" y="982"/>
                  <a:pt x="5468" y="928"/>
                </a:cubicBezTo>
                <a:cubicBezTo>
                  <a:pt x="5404" y="874"/>
                  <a:pt x="5392" y="824"/>
                  <a:pt x="5311" y="801"/>
                </a:cubicBezTo>
                <a:cubicBezTo>
                  <a:pt x="5230" y="778"/>
                  <a:pt x="5127" y="718"/>
                  <a:pt x="5035" y="718"/>
                </a:cubicBezTo>
                <a:cubicBezTo>
                  <a:pt x="4943" y="718"/>
                  <a:pt x="5040" y="769"/>
                  <a:pt x="4986" y="769"/>
                </a:cubicBezTo>
                <a:cubicBezTo>
                  <a:pt x="4932" y="769"/>
                  <a:pt x="4810" y="728"/>
                  <a:pt x="4672" y="700"/>
                </a:cubicBezTo>
                <a:cubicBezTo>
                  <a:pt x="4534" y="672"/>
                  <a:pt x="4541" y="687"/>
                  <a:pt x="4515" y="709"/>
                </a:cubicBezTo>
                <a:cubicBezTo>
                  <a:pt x="4489" y="731"/>
                  <a:pt x="4599" y="758"/>
                  <a:pt x="4707" y="767"/>
                </a:cubicBezTo>
                <a:cubicBezTo>
                  <a:pt x="4816" y="776"/>
                  <a:pt x="4832" y="834"/>
                  <a:pt x="4954" y="834"/>
                </a:cubicBezTo>
                <a:cubicBezTo>
                  <a:pt x="5075" y="834"/>
                  <a:pt x="5146" y="857"/>
                  <a:pt x="5200" y="882"/>
                </a:cubicBezTo>
                <a:cubicBezTo>
                  <a:pt x="5254" y="907"/>
                  <a:pt x="5186" y="970"/>
                  <a:pt x="5222" y="999"/>
                </a:cubicBezTo>
                <a:cubicBezTo>
                  <a:pt x="5257" y="1029"/>
                  <a:pt x="5254" y="1025"/>
                  <a:pt x="5232" y="1085"/>
                </a:cubicBezTo>
                <a:cubicBezTo>
                  <a:pt x="5211" y="1145"/>
                  <a:pt x="5176" y="1076"/>
                  <a:pt x="5078" y="1057"/>
                </a:cubicBezTo>
                <a:cubicBezTo>
                  <a:pt x="4981" y="1039"/>
                  <a:pt x="5027" y="956"/>
                  <a:pt x="4973" y="956"/>
                </a:cubicBezTo>
                <a:cubicBezTo>
                  <a:pt x="4918" y="956"/>
                  <a:pt x="4789" y="960"/>
                  <a:pt x="4650" y="960"/>
                </a:cubicBezTo>
                <a:cubicBezTo>
                  <a:pt x="4512" y="960"/>
                  <a:pt x="4607" y="1062"/>
                  <a:pt x="4607" y="1101"/>
                </a:cubicBezTo>
                <a:cubicBezTo>
                  <a:pt x="4607" y="1140"/>
                  <a:pt x="4721" y="1124"/>
                  <a:pt x="4813" y="1124"/>
                </a:cubicBezTo>
                <a:cubicBezTo>
                  <a:pt x="4905" y="1124"/>
                  <a:pt x="4902" y="1202"/>
                  <a:pt x="5056" y="1184"/>
                </a:cubicBezTo>
                <a:cubicBezTo>
                  <a:pt x="5211" y="1165"/>
                  <a:pt x="5157" y="1195"/>
                  <a:pt x="5251" y="1209"/>
                </a:cubicBezTo>
                <a:cubicBezTo>
                  <a:pt x="5346" y="1223"/>
                  <a:pt x="5331" y="1229"/>
                  <a:pt x="5395" y="1175"/>
                </a:cubicBezTo>
                <a:cubicBezTo>
                  <a:pt x="5458" y="1120"/>
                  <a:pt x="5471" y="1193"/>
                  <a:pt x="5481" y="1251"/>
                </a:cubicBezTo>
                <a:cubicBezTo>
                  <a:pt x="5492" y="1308"/>
                  <a:pt x="5408" y="1276"/>
                  <a:pt x="5292" y="1276"/>
                </a:cubicBezTo>
                <a:cubicBezTo>
                  <a:pt x="5176" y="1276"/>
                  <a:pt x="5249" y="1338"/>
                  <a:pt x="5249" y="1398"/>
                </a:cubicBezTo>
                <a:cubicBezTo>
                  <a:pt x="5249" y="1458"/>
                  <a:pt x="5170" y="1426"/>
                  <a:pt x="5116" y="1380"/>
                </a:cubicBezTo>
                <a:cubicBezTo>
                  <a:pt x="5062" y="1334"/>
                  <a:pt x="5108" y="1262"/>
                  <a:pt x="5062" y="1278"/>
                </a:cubicBezTo>
                <a:cubicBezTo>
                  <a:pt x="5016" y="1294"/>
                  <a:pt x="4935" y="1283"/>
                  <a:pt x="4810" y="1340"/>
                </a:cubicBezTo>
                <a:cubicBezTo>
                  <a:pt x="4686" y="1398"/>
                  <a:pt x="4848" y="1380"/>
                  <a:pt x="4875" y="1426"/>
                </a:cubicBezTo>
                <a:cubicBezTo>
                  <a:pt x="4902" y="1472"/>
                  <a:pt x="4748" y="1433"/>
                  <a:pt x="4715" y="1493"/>
                </a:cubicBezTo>
                <a:cubicBezTo>
                  <a:pt x="4698" y="1524"/>
                  <a:pt x="4719" y="1523"/>
                  <a:pt x="4750" y="1522"/>
                </a:cubicBezTo>
                <a:cubicBezTo>
                  <a:pt x="4777" y="1522"/>
                  <a:pt x="4814" y="1521"/>
                  <a:pt x="4840" y="1543"/>
                </a:cubicBezTo>
                <a:cubicBezTo>
                  <a:pt x="4895" y="1590"/>
                  <a:pt x="4986" y="1624"/>
                  <a:pt x="5119" y="1557"/>
                </a:cubicBezTo>
                <a:cubicBezTo>
                  <a:pt x="5251" y="1490"/>
                  <a:pt x="5231" y="1487"/>
                  <a:pt x="5262" y="1513"/>
                </a:cubicBezTo>
                <a:cubicBezTo>
                  <a:pt x="5293" y="1540"/>
                  <a:pt x="5278" y="1564"/>
                  <a:pt x="5200" y="1652"/>
                </a:cubicBezTo>
                <a:cubicBezTo>
                  <a:pt x="5121" y="1739"/>
                  <a:pt x="5203" y="1776"/>
                  <a:pt x="5170" y="1776"/>
                </a:cubicBezTo>
                <a:cubicBezTo>
                  <a:pt x="5138" y="1776"/>
                  <a:pt x="5050" y="1793"/>
                  <a:pt x="4959" y="1870"/>
                </a:cubicBezTo>
                <a:cubicBezTo>
                  <a:pt x="4868" y="1948"/>
                  <a:pt x="5000" y="1981"/>
                  <a:pt x="5000" y="2025"/>
                </a:cubicBezTo>
                <a:cubicBezTo>
                  <a:pt x="5000" y="2068"/>
                  <a:pt x="4878" y="2032"/>
                  <a:pt x="4764" y="2032"/>
                </a:cubicBezTo>
                <a:cubicBezTo>
                  <a:pt x="4650" y="2032"/>
                  <a:pt x="4529" y="2032"/>
                  <a:pt x="4553" y="1969"/>
                </a:cubicBezTo>
                <a:cubicBezTo>
                  <a:pt x="4577" y="1907"/>
                  <a:pt x="4418" y="1900"/>
                  <a:pt x="4437" y="1866"/>
                </a:cubicBezTo>
                <a:cubicBezTo>
                  <a:pt x="4456" y="1831"/>
                  <a:pt x="4561" y="1907"/>
                  <a:pt x="4691" y="1907"/>
                </a:cubicBezTo>
                <a:cubicBezTo>
                  <a:pt x="4821" y="1907"/>
                  <a:pt x="4835" y="1827"/>
                  <a:pt x="4835" y="1732"/>
                </a:cubicBezTo>
                <a:cubicBezTo>
                  <a:pt x="4835" y="1638"/>
                  <a:pt x="4680" y="1677"/>
                  <a:pt x="4564" y="1578"/>
                </a:cubicBezTo>
                <a:cubicBezTo>
                  <a:pt x="4448" y="1479"/>
                  <a:pt x="4507" y="1442"/>
                  <a:pt x="4418" y="1366"/>
                </a:cubicBezTo>
                <a:cubicBezTo>
                  <a:pt x="4328" y="1290"/>
                  <a:pt x="4318" y="1375"/>
                  <a:pt x="4277" y="1410"/>
                </a:cubicBezTo>
                <a:cubicBezTo>
                  <a:pt x="4258" y="1426"/>
                  <a:pt x="4221" y="1419"/>
                  <a:pt x="4183" y="1412"/>
                </a:cubicBezTo>
                <a:cubicBezTo>
                  <a:pt x="4139" y="1404"/>
                  <a:pt x="4095" y="1396"/>
                  <a:pt x="4079" y="1423"/>
                </a:cubicBezTo>
                <a:cubicBezTo>
                  <a:pt x="4050" y="1474"/>
                  <a:pt x="4015" y="1460"/>
                  <a:pt x="3985" y="1368"/>
                </a:cubicBezTo>
                <a:cubicBezTo>
                  <a:pt x="3965" y="1307"/>
                  <a:pt x="3957" y="1307"/>
                  <a:pt x="3920" y="1307"/>
                </a:cubicBezTo>
                <a:cubicBezTo>
                  <a:pt x="3901" y="1307"/>
                  <a:pt x="3875" y="1307"/>
                  <a:pt x="3836" y="1299"/>
                </a:cubicBezTo>
                <a:cubicBezTo>
                  <a:pt x="3721" y="1275"/>
                  <a:pt x="3698" y="1253"/>
                  <a:pt x="3766" y="1221"/>
                </a:cubicBezTo>
                <a:cubicBezTo>
                  <a:pt x="3798" y="1206"/>
                  <a:pt x="3840" y="1227"/>
                  <a:pt x="3883" y="1248"/>
                </a:cubicBezTo>
                <a:cubicBezTo>
                  <a:pt x="3932" y="1272"/>
                  <a:pt x="3983" y="1296"/>
                  <a:pt x="4020" y="1264"/>
                </a:cubicBezTo>
                <a:cubicBezTo>
                  <a:pt x="4089" y="1206"/>
                  <a:pt x="4182" y="1198"/>
                  <a:pt x="4364" y="1184"/>
                </a:cubicBezTo>
                <a:cubicBezTo>
                  <a:pt x="4545" y="1170"/>
                  <a:pt x="4464" y="1129"/>
                  <a:pt x="4494" y="1034"/>
                </a:cubicBezTo>
                <a:cubicBezTo>
                  <a:pt x="4511" y="978"/>
                  <a:pt x="4504" y="982"/>
                  <a:pt x="4473" y="986"/>
                </a:cubicBezTo>
                <a:cubicBezTo>
                  <a:pt x="4452" y="988"/>
                  <a:pt x="4419" y="991"/>
                  <a:pt x="4374" y="974"/>
                </a:cubicBezTo>
                <a:cubicBezTo>
                  <a:pt x="4266" y="933"/>
                  <a:pt x="4234" y="910"/>
                  <a:pt x="4234" y="804"/>
                </a:cubicBezTo>
                <a:cubicBezTo>
                  <a:pt x="4234" y="698"/>
                  <a:pt x="4217" y="679"/>
                  <a:pt x="4117" y="693"/>
                </a:cubicBezTo>
                <a:cubicBezTo>
                  <a:pt x="4017" y="707"/>
                  <a:pt x="3987" y="817"/>
                  <a:pt x="3969" y="875"/>
                </a:cubicBezTo>
                <a:cubicBezTo>
                  <a:pt x="3950" y="933"/>
                  <a:pt x="3855" y="944"/>
                  <a:pt x="3874" y="910"/>
                </a:cubicBezTo>
                <a:cubicBezTo>
                  <a:pt x="3893" y="875"/>
                  <a:pt x="3879" y="804"/>
                  <a:pt x="3839" y="804"/>
                </a:cubicBezTo>
                <a:cubicBezTo>
                  <a:pt x="3798" y="804"/>
                  <a:pt x="3541" y="882"/>
                  <a:pt x="3479" y="900"/>
                </a:cubicBezTo>
                <a:cubicBezTo>
                  <a:pt x="3416" y="919"/>
                  <a:pt x="3240" y="1025"/>
                  <a:pt x="3240" y="1062"/>
                </a:cubicBezTo>
                <a:cubicBezTo>
                  <a:pt x="3240" y="1099"/>
                  <a:pt x="3351" y="1099"/>
                  <a:pt x="3519" y="1110"/>
                </a:cubicBezTo>
                <a:cubicBezTo>
                  <a:pt x="3687" y="1122"/>
                  <a:pt x="3522" y="1186"/>
                  <a:pt x="3395" y="1223"/>
                </a:cubicBezTo>
                <a:cubicBezTo>
                  <a:pt x="3268" y="1260"/>
                  <a:pt x="3184" y="1290"/>
                  <a:pt x="3184" y="1384"/>
                </a:cubicBezTo>
                <a:cubicBezTo>
                  <a:pt x="3184" y="1479"/>
                  <a:pt x="3139" y="1535"/>
                  <a:pt x="3254" y="1633"/>
                </a:cubicBezTo>
                <a:cubicBezTo>
                  <a:pt x="3323" y="1692"/>
                  <a:pt x="3334" y="1678"/>
                  <a:pt x="3356" y="1665"/>
                </a:cubicBezTo>
                <a:cubicBezTo>
                  <a:pt x="3372" y="1657"/>
                  <a:pt x="3393" y="1648"/>
                  <a:pt x="3441" y="1661"/>
                </a:cubicBezTo>
                <a:cubicBezTo>
                  <a:pt x="3560" y="1693"/>
                  <a:pt x="3650" y="1887"/>
                  <a:pt x="3449" y="1828"/>
                </a:cubicBezTo>
                <a:cubicBezTo>
                  <a:pt x="3248" y="1770"/>
                  <a:pt x="3255" y="1783"/>
                  <a:pt x="3199" y="1830"/>
                </a:cubicBezTo>
                <a:cubicBezTo>
                  <a:pt x="3143" y="1878"/>
                  <a:pt x="3084" y="1794"/>
                  <a:pt x="3012" y="1694"/>
                </a:cubicBezTo>
                <a:cubicBezTo>
                  <a:pt x="2941" y="1593"/>
                  <a:pt x="2876" y="1640"/>
                  <a:pt x="2876" y="1650"/>
                </a:cubicBezTo>
                <a:cubicBezTo>
                  <a:pt x="2876" y="1661"/>
                  <a:pt x="2866" y="1704"/>
                  <a:pt x="2807" y="1754"/>
                </a:cubicBezTo>
                <a:cubicBezTo>
                  <a:pt x="2774" y="1783"/>
                  <a:pt x="2763" y="1772"/>
                  <a:pt x="2753" y="1761"/>
                </a:cubicBezTo>
                <a:cubicBezTo>
                  <a:pt x="2745" y="1752"/>
                  <a:pt x="2737" y="1744"/>
                  <a:pt x="2720" y="1752"/>
                </a:cubicBezTo>
                <a:cubicBezTo>
                  <a:pt x="2680" y="1771"/>
                  <a:pt x="2578" y="1792"/>
                  <a:pt x="2436" y="1832"/>
                </a:cubicBezTo>
                <a:cubicBezTo>
                  <a:pt x="2294" y="1872"/>
                  <a:pt x="2322" y="1896"/>
                  <a:pt x="2180" y="1827"/>
                </a:cubicBezTo>
                <a:cubicBezTo>
                  <a:pt x="2038" y="1757"/>
                  <a:pt x="1831" y="1704"/>
                  <a:pt x="1732" y="1726"/>
                </a:cubicBezTo>
                <a:cubicBezTo>
                  <a:pt x="1632" y="1749"/>
                  <a:pt x="1428" y="1738"/>
                  <a:pt x="1383" y="1699"/>
                </a:cubicBezTo>
                <a:cubicBezTo>
                  <a:pt x="1359" y="1679"/>
                  <a:pt x="1333" y="1690"/>
                  <a:pt x="1301" y="1702"/>
                </a:cubicBezTo>
                <a:cubicBezTo>
                  <a:pt x="1270" y="1713"/>
                  <a:pt x="1233" y="1724"/>
                  <a:pt x="1188" y="1706"/>
                </a:cubicBezTo>
                <a:cubicBezTo>
                  <a:pt x="1148" y="1690"/>
                  <a:pt x="1115" y="1691"/>
                  <a:pt x="1082" y="1692"/>
                </a:cubicBezTo>
                <a:cubicBezTo>
                  <a:pt x="1040" y="1694"/>
                  <a:pt x="998" y="1695"/>
                  <a:pt x="944" y="1659"/>
                </a:cubicBezTo>
                <a:cubicBezTo>
                  <a:pt x="849" y="1595"/>
                  <a:pt x="867" y="1599"/>
                  <a:pt x="812" y="1645"/>
                </a:cubicBezTo>
                <a:cubicBezTo>
                  <a:pt x="757" y="1692"/>
                  <a:pt x="692" y="1675"/>
                  <a:pt x="575" y="1707"/>
                </a:cubicBezTo>
                <a:cubicBezTo>
                  <a:pt x="457" y="1740"/>
                  <a:pt x="467" y="1832"/>
                  <a:pt x="412" y="1878"/>
                </a:cubicBezTo>
                <a:cubicBezTo>
                  <a:pt x="358" y="1925"/>
                  <a:pt x="353" y="1903"/>
                  <a:pt x="177" y="1918"/>
                </a:cubicBezTo>
                <a:cubicBezTo>
                  <a:pt x="0" y="1934"/>
                  <a:pt x="191" y="1980"/>
                  <a:pt x="264" y="2017"/>
                </a:cubicBezTo>
                <a:cubicBezTo>
                  <a:pt x="337" y="2053"/>
                  <a:pt x="319" y="2089"/>
                  <a:pt x="382" y="2089"/>
                </a:cubicBezTo>
                <a:cubicBezTo>
                  <a:pt x="445" y="2089"/>
                  <a:pt x="451" y="2101"/>
                  <a:pt x="481" y="2127"/>
                </a:cubicBezTo>
                <a:cubicBezTo>
                  <a:pt x="512" y="2153"/>
                  <a:pt x="510" y="2212"/>
                  <a:pt x="475" y="2226"/>
                </a:cubicBezTo>
                <a:cubicBezTo>
                  <a:pt x="441" y="2240"/>
                  <a:pt x="382" y="2236"/>
                  <a:pt x="307" y="2172"/>
                </a:cubicBezTo>
                <a:cubicBezTo>
                  <a:pt x="232" y="2108"/>
                  <a:pt x="201" y="2174"/>
                  <a:pt x="126" y="2202"/>
                </a:cubicBezTo>
                <a:cubicBezTo>
                  <a:pt x="51" y="2229"/>
                  <a:pt x="110" y="2279"/>
                  <a:pt x="126" y="2321"/>
                </a:cubicBezTo>
                <a:cubicBezTo>
                  <a:pt x="142" y="2362"/>
                  <a:pt x="224" y="2367"/>
                  <a:pt x="325" y="2345"/>
                </a:cubicBezTo>
                <a:cubicBezTo>
                  <a:pt x="374" y="2334"/>
                  <a:pt x="391" y="2337"/>
                  <a:pt x="405" y="2340"/>
                </a:cubicBezTo>
                <a:cubicBezTo>
                  <a:pt x="420" y="2343"/>
                  <a:pt x="432" y="2346"/>
                  <a:pt x="477" y="2333"/>
                </a:cubicBezTo>
                <a:cubicBezTo>
                  <a:pt x="565" y="2307"/>
                  <a:pt x="502" y="2400"/>
                  <a:pt x="530" y="2445"/>
                </a:cubicBezTo>
                <a:cubicBezTo>
                  <a:pt x="559" y="2490"/>
                  <a:pt x="520" y="2551"/>
                  <a:pt x="358" y="2500"/>
                </a:cubicBezTo>
                <a:cubicBezTo>
                  <a:pt x="195" y="2450"/>
                  <a:pt x="341" y="2526"/>
                  <a:pt x="274" y="2583"/>
                </a:cubicBezTo>
                <a:cubicBezTo>
                  <a:pt x="207" y="2640"/>
                  <a:pt x="161" y="2644"/>
                  <a:pt x="232" y="2687"/>
                </a:cubicBezTo>
                <a:cubicBezTo>
                  <a:pt x="303" y="2730"/>
                  <a:pt x="266" y="2839"/>
                  <a:pt x="351" y="2839"/>
                </a:cubicBezTo>
                <a:cubicBezTo>
                  <a:pt x="437" y="2839"/>
                  <a:pt x="441" y="2784"/>
                  <a:pt x="451" y="2848"/>
                </a:cubicBezTo>
                <a:cubicBezTo>
                  <a:pt x="461" y="2912"/>
                  <a:pt x="467" y="2950"/>
                  <a:pt x="524" y="2917"/>
                </a:cubicBezTo>
                <a:cubicBezTo>
                  <a:pt x="581" y="2884"/>
                  <a:pt x="581" y="2945"/>
                  <a:pt x="660" y="2945"/>
                </a:cubicBezTo>
                <a:cubicBezTo>
                  <a:pt x="739" y="2945"/>
                  <a:pt x="801" y="2940"/>
                  <a:pt x="816" y="2953"/>
                </a:cubicBezTo>
                <a:cubicBezTo>
                  <a:pt x="832" y="2966"/>
                  <a:pt x="820" y="2972"/>
                  <a:pt x="778" y="3040"/>
                </a:cubicBezTo>
                <a:cubicBezTo>
                  <a:pt x="735" y="3107"/>
                  <a:pt x="682" y="3166"/>
                  <a:pt x="595" y="3207"/>
                </a:cubicBezTo>
                <a:cubicBezTo>
                  <a:pt x="508" y="3249"/>
                  <a:pt x="287" y="3383"/>
                  <a:pt x="287" y="3383"/>
                </a:cubicBezTo>
                <a:cubicBezTo>
                  <a:pt x="287" y="3383"/>
                  <a:pt x="532" y="3302"/>
                  <a:pt x="692" y="3221"/>
                </a:cubicBezTo>
                <a:cubicBezTo>
                  <a:pt x="853" y="3140"/>
                  <a:pt x="972" y="3013"/>
                  <a:pt x="1021" y="2970"/>
                </a:cubicBezTo>
                <a:cubicBezTo>
                  <a:pt x="1071" y="2928"/>
                  <a:pt x="1050" y="2927"/>
                  <a:pt x="1025" y="2907"/>
                </a:cubicBezTo>
                <a:cubicBezTo>
                  <a:pt x="1001" y="2886"/>
                  <a:pt x="1015" y="2858"/>
                  <a:pt x="1100" y="2817"/>
                </a:cubicBezTo>
                <a:cubicBezTo>
                  <a:pt x="1186" y="2775"/>
                  <a:pt x="1188" y="2673"/>
                  <a:pt x="1307" y="2673"/>
                </a:cubicBezTo>
                <a:cubicBezTo>
                  <a:pt x="1427" y="2673"/>
                  <a:pt x="1376" y="2717"/>
                  <a:pt x="1338" y="2717"/>
                </a:cubicBezTo>
                <a:cubicBezTo>
                  <a:pt x="1299" y="2717"/>
                  <a:pt x="1220" y="2803"/>
                  <a:pt x="1198" y="2846"/>
                </a:cubicBezTo>
                <a:cubicBezTo>
                  <a:pt x="1176" y="2889"/>
                  <a:pt x="1247" y="2894"/>
                  <a:pt x="1358" y="2851"/>
                </a:cubicBezTo>
                <a:cubicBezTo>
                  <a:pt x="1470" y="2808"/>
                  <a:pt x="1472" y="2831"/>
                  <a:pt x="1456" y="2768"/>
                </a:cubicBezTo>
                <a:cubicBezTo>
                  <a:pt x="1439" y="2706"/>
                  <a:pt x="1482" y="2718"/>
                  <a:pt x="1545" y="2718"/>
                </a:cubicBezTo>
                <a:cubicBezTo>
                  <a:pt x="1608" y="2718"/>
                  <a:pt x="1742" y="2851"/>
                  <a:pt x="1892" y="2851"/>
                </a:cubicBezTo>
                <a:cubicBezTo>
                  <a:pt x="2042" y="2851"/>
                  <a:pt x="2054" y="2908"/>
                  <a:pt x="2166" y="2957"/>
                </a:cubicBezTo>
                <a:cubicBezTo>
                  <a:pt x="2278" y="3005"/>
                  <a:pt x="2241" y="2986"/>
                  <a:pt x="2314" y="3074"/>
                </a:cubicBezTo>
                <a:cubicBezTo>
                  <a:pt x="2387" y="3162"/>
                  <a:pt x="2379" y="3105"/>
                  <a:pt x="2487" y="3166"/>
                </a:cubicBezTo>
                <a:cubicBezTo>
                  <a:pt x="2594" y="3226"/>
                  <a:pt x="2745" y="3354"/>
                  <a:pt x="2745" y="3377"/>
                </a:cubicBezTo>
                <a:cubicBezTo>
                  <a:pt x="2745" y="3399"/>
                  <a:pt x="2805" y="3527"/>
                  <a:pt x="2850" y="3565"/>
                </a:cubicBezTo>
                <a:cubicBezTo>
                  <a:pt x="2895" y="3603"/>
                  <a:pt x="2946" y="3624"/>
                  <a:pt x="2946" y="3724"/>
                </a:cubicBezTo>
                <a:cubicBezTo>
                  <a:pt x="2946" y="3824"/>
                  <a:pt x="2899" y="3796"/>
                  <a:pt x="2972" y="3814"/>
                </a:cubicBezTo>
                <a:cubicBezTo>
                  <a:pt x="3045" y="3831"/>
                  <a:pt x="3071" y="3859"/>
                  <a:pt x="3100" y="3883"/>
                </a:cubicBezTo>
                <a:cubicBezTo>
                  <a:pt x="3128" y="3907"/>
                  <a:pt x="3259" y="3927"/>
                  <a:pt x="3268" y="3919"/>
                </a:cubicBezTo>
                <a:cubicBezTo>
                  <a:pt x="3277" y="3911"/>
                  <a:pt x="3186" y="3880"/>
                  <a:pt x="3112" y="3817"/>
                </a:cubicBezTo>
                <a:cubicBezTo>
                  <a:pt x="3038" y="3754"/>
                  <a:pt x="3090" y="3762"/>
                  <a:pt x="3112" y="3743"/>
                </a:cubicBezTo>
                <a:cubicBezTo>
                  <a:pt x="3134" y="3724"/>
                  <a:pt x="3236" y="3817"/>
                  <a:pt x="3313" y="3910"/>
                </a:cubicBezTo>
                <a:cubicBezTo>
                  <a:pt x="3390" y="4004"/>
                  <a:pt x="3392" y="3983"/>
                  <a:pt x="3370" y="4028"/>
                </a:cubicBezTo>
                <a:cubicBezTo>
                  <a:pt x="3347" y="4073"/>
                  <a:pt x="3343" y="3990"/>
                  <a:pt x="3299" y="3971"/>
                </a:cubicBezTo>
                <a:cubicBezTo>
                  <a:pt x="3254" y="3952"/>
                  <a:pt x="3129" y="3956"/>
                  <a:pt x="3187" y="4006"/>
                </a:cubicBezTo>
                <a:cubicBezTo>
                  <a:pt x="3245" y="4055"/>
                  <a:pt x="3240" y="4223"/>
                  <a:pt x="3187" y="4334"/>
                </a:cubicBezTo>
                <a:cubicBezTo>
                  <a:pt x="3134" y="4444"/>
                  <a:pt x="3256" y="4520"/>
                  <a:pt x="3215" y="4648"/>
                </a:cubicBezTo>
                <a:cubicBezTo>
                  <a:pt x="3175" y="4776"/>
                  <a:pt x="3317" y="4859"/>
                  <a:pt x="3366" y="4965"/>
                </a:cubicBezTo>
                <a:cubicBezTo>
                  <a:pt x="3414" y="5070"/>
                  <a:pt x="3463" y="5139"/>
                  <a:pt x="3542" y="5168"/>
                </a:cubicBezTo>
                <a:cubicBezTo>
                  <a:pt x="3621" y="5198"/>
                  <a:pt x="3711" y="5262"/>
                  <a:pt x="3711" y="5352"/>
                </a:cubicBezTo>
                <a:cubicBezTo>
                  <a:pt x="3711" y="5441"/>
                  <a:pt x="3819" y="5485"/>
                  <a:pt x="3839" y="5502"/>
                </a:cubicBezTo>
                <a:cubicBezTo>
                  <a:pt x="3858" y="5518"/>
                  <a:pt x="3881" y="5595"/>
                  <a:pt x="3881" y="5666"/>
                </a:cubicBezTo>
                <a:cubicBezTo>
                  <a:pt x="3881" y="5737"/>
                  <a:pt x="3981" y="5744"/>
                  <a:pt x="4023" y="5813"/>
                </a:cubicBezTo>
                <a:cubicBezTo>
                  <a:pt x="4066" y="5882"/>
                  <a:pt x="4040" y="5904"/>
                  <a:pt x="4086" y="5944"/>
                </a:cubicBezTo>
                <a:cubicBezTo>
                  <a:pt x="4133" y="5984"/>
                  <a:pt x="4153" y="6039"/>
                  <a:pt x="4200" y="6060"/>
                </a:cubicBezTo>
                <a:cubicBezTo>
                  <a:pt x="4247" y="6081"/>
                  <a:pt x="4234" y="6044"/>
                  <a:pt x="4184" y="5975"/>
                </a:cubicBezTo>
                <a:cubicBezTo>
                  <a:pt x="4133" y="5906"/>
                  <a:pt x="3938" y="5581"/>
                  <a:pt x="3887" y="5523"/>
                </a:cubicBezTo>
                <a:cubicBezTo>
                  <a:pt x="3837" y="5464"/>
                  <a:pt x="3814" y="5410"/>
                  <a:pt x="3877" y="5379"/>
                </a:cubicBezTo>
                <a:cubicBezTo>
                  <a:pt x="3940" y="5348"/>
                  <a:pt x="3942" y="5393"/>
                  <a:pt x="3981" y="5453"/>
                </a:cubicBezTo>
                <a:cubicBezTo>
                  <a:pt x="4019" y="5514"/>
                  <a:pt x="4078" y="5597"/>
                  <a:pt x="4161" y="5682"/>
                </a:cubicBezTo>
                <a:cubicBezTo>
                  <a:pt x="4245" y="5766"/>
                  <a:pt x="4352" y="5934"/>
                  <a:pt x="4456" y="6022"/>
                </a:cubicBezTo>
                <a:cubicBezTo>
                  <a:pt x="4559" y="6110"/>
                  <a:pt x="4547" y="6215"/>
                  <a:pt x="4533" y="6298"/>
                </a:cubicBezTo>
                <a:cubicBezTo>
                  <a:pt x="4519" y="6381"/>
                  <a:pt x="4746" y="6470"/>
                  <a:pt x="4892" y="6540"/>
                </a:cubicBezTo>
                <a:cubicBezTo>
                  <a:pt x="5038" y="6611"/>
                  <a:pt x="5113" y="6644"/>
                  <a:pt x="5219" y="6623"/>
                </a:cubicBezTo>
                <a:cubicBezTo>
                  <a:pt x="5324" y="6603"/>
                  <a:pt x="5414" y="6644"/>
                  <a:pt x="5497" y="6715"/>
                </a:cubicBezTo>
                <a:cubicBezTo>
                  <a:pt x="5580" y="6786"/>
                  <a:pt x="5678" y="6827"/>
                  <a:pt x="5765" y="6812"/>
                </a:cubicBezTo>
                <a:cubicBezTo>
                  <a:pt x="5852" y="6796"/>
                  <a:pt x="5899" y="6908"/>
                  <a:pt x="5927" y="6959"/>
                </a:cubicBezTo>
                <a:cubicBezTo>
                  <a:pt x="5956" y="7009"/>
                  <a:pt x="5925" y="7088"/>
                  <a:pt x="5964" y="7098"/>
                </a:cubicBezTo>
                <a:cubicBezTo>
                  <a:pt x="6002" y="7109"/>
                  <a:pt x="6088" y="7124"/>
                  <a:pt x="6112" y="7187"/>
                </a:cubicBezTo>
                <a:cubicBezTo>
                  <a:pt x="6136" y="7249"/>
                  <a:pt x="6241" y="7224"/>
                  <a:pt x="6262" y="7242"/>
                </a:cubicBezTo>
                <a:cubicBezTo>
                  <a:pt x="6283" y="7260"/>
                  <a:pt x="6353" y="7302"/>
                  <a:pt x="6353" y="7263"/>
                </a:cubicBezTo>
                <a:cubicBezTo>
                  <a:pt x="6353" y="7223"/>
                  <a:pt x="6399" y="7187"/>
                  <a:pt x="6418" y="7171"/>
                </a:cubicBezTo>
                <a:cubicBezTo>
                  <a:pt x="6438" y="7155"/>
                  <a:pt x="6473" y="7190"/>
                  <a:pt x="6487" y="7226"/>
                </a:cubicBezTo>
                <a:cubicBezTo>
                  <a:pt x="6502" y="7263"/>
                  <a:pt x="6534" y="7301"/>
                  <a:pt x="6534" y="7321"/>
                </a:cubicBezTo>
                <a:cubicBezTo>
                  <a:pt x="6534" y="7342"/>
                  <a:pt x="6558" y="7404"/>
                  <a:pt x="6558" y="7444"/>
                </a:cubicBezTo>
                <a:cubicBezTo>
                  <a:pt x="6558" y="7484"/>
                  <a:pt x="6550" y="7567"/>
                  <a:pt x="6489" y="7619"/>
                </a:cubicBezTo>
                <a:cubicBezTo>
                  <a:pt x="6429" y="7670"/>
                  <a:pt x="6402" y="7805"/>
                  <a:pt x="6335" y="7898"/>
                </a:cubicBezTo>
                <a:cubicBezTo>
                  <a:pt x="6268" y="7992"/>
                  <a:pt x="6315" y="8045"/>
                  <a:pt x="6347" y="8073"/>
                </a:cubicBezTo>
                <a:cubicBezTo>
                  <a:pt x="6380" y="8101"/>
                  <a:pt x="6324" y="8126"/>
                  <a:pt x="6278" y="8165"/>
                </a:cubicBezTo>
                <a:cubicBezTo>
                  <a:pt x="6233" y="8203"/>
                  <a:pt x="6286" y="8337"/>
                  <a:pt x="6392" y="8391"/>
                </a:cubicBezTo>
                <a:cubicBezTo>
                  <a:pt x="6498" y="8445"/>
                  <a:pt x="6502" y="8555"/>
                  <a:pt x="6565" y="8648"/>
                </a:cubicBezTo>
                <a:cubicBezTo>
                  <a:pt x="6627" y="8742"/>
                  <a:pt x="6603" y="8788"/>
                  <a:pt x="6660" y="8928"/>
                </a:cubicBezTo>
                <a:cubicBezTo>
                  <a:pt x="6717" y="9068"/>
                  <a:pt x="6855" y="9103"/>
                  <a:pt x="6942" y="9124"/>
                </a:cubicBezTo>
                <a:cubicBezTo>
                  <a:pt x="7029" y="9144"/>
                  <a:pt x="7096" y="9239"/>
                  <a:pt x="7096" y="9360"/>
                </a:cubicBezTo>
                <a:cubicBezTo>
                  <a:pt x="7096" y="9481"/>
                  <a:pt x="7058" y="9905"/>
                  <a:pt x="7021" y="10019"/>
                </a:cubicBezTo>
                <a:cubicBezTo>
                  <a:pt x="6985" y="10133"/>
                  <a:pt x="7015" y="10128"/>
                  <a:pt x="7027" y="10235"/>
                </a:cubicBezTo>
                <a:cubicBezTo>
                  <a:pt x="7040" y="10342"/>
                  <a:pt x="7007" y="10435"/>
                  <a:pt x="6958" y="10528"/>
                </a:cubicBezTo>
                <a:cubicBezTo>
                  <a:pt x="6910" y="10622"/>
                  <a:pt x="6877" y="10731"/>
                  <a:pt x="6877" y="10813"/>
                </a:cubicBezTo>
                <a:cubicBezTo>
                  <a:pt x="6877" y="10896"/>
                  <a:pt x="6893" y="10888"/>
                  <a:pt x="6863" y="10993"/>
                </a:cubicBezTo>
                <a:cubicBezTo>
                  <a:pt x="6833" y="11099"/>
                  <a:pt x="6847" y="11104"/>
                  <a:pt x="6887" y="11138"/>
                </a:cubicBezTo>
                <a:cubicBezTo>
                  <a:pt x="6928" y="11173"/>
                  <a:pt x="6899" y="11202"/>
                  <a:pt x="6877" y="11280"/>
                </a:cubicBezTo>
                <a:cubicBezTo>
                  <a:pt x="6855" y="11358"/>
                  <a:pt x="6879" y="11441"/>
                  <a:pt x="6839" y="11513"/>
                </a:cubicBezTo>
                <a:cubicBezTo>
                  <a:pt x="6798" y="11586"/>
                  <a:pt x="6804" y="11562"/>
                  <a:pt x="6729" y="11562"/>
                </a:cubicBezTo>
                <a:cubicBezTo>
                  <a:pt x="6654" y="11562"/>
                  <a:pt x="6723" y="11591"/>
                  <a:pt x="6788" y="11624"/>
                </a:cubicBezTo>
                <a:cubicBezTo>
                  <a:pt x="6853" y="11657"/>
                  <a:pt x="6761" y="11724"/>
                  <a:pt x="6808" y="11802"/>
                </a:cubicBezTo>
                <a:cubicBezTo>
                  <a:pt x="6855" y="11880"/>
                  <a:pt x="6824" y="11921"/>
                  <a:pt x="6731" y="11930"/>
                </a:cubicBezTo>
                <a:cubicBezTo>
                  <a:pt x="6638" y="11938"/>
                  <a:pt x="6749" y="12015"/>
                  <a:pt x="6784" y="12045"/>
                </a:cubicBezTo>
                <a:cubicBezTo>
                  <a:pt x="6819" y="12075"/>
                  <a:pt x="6826" y="12094"/>
                  <a:pt x="6826" y="12137"/>
                </a:cubicBezTo>
                <a:cubicBezTo>
                  <a:pt x="6826" y="12180"/>
                  <a:pt x="6857" y="12319"/>
                  <a:pt x="7009" y="12360"/>
                </a:cubicBezTo>
                <a:cubicBezTo>
                  <a:pt x="7161" y="12401"/>
                  <a:pt x="7198" y="12436"/>
                  <a:pt x="7228" y="12367"/>
                </a:cubicBezTo>
                <a:cubicBezTo>
                  <a:pt x="7259" y="12298"/>
                  <a:pt x="7352" y="12339"/>
                  <a:pt x="7423" y="12303"/>
                </a:cubicBezTo>
                <a:cubicBezTo>
                  <a:pt x="7494" y="12267"/>
                  <a:pt x="7362" y="12284"/>
                  <a:pt x="7285" y="12272"/>
                </a:cubicBezTo>
                <a:cubicBezTo>
                  <a:pt x="7208" y="12260"/>
                  <a:pt x="7212" y="12227"/>
                  <a:pt x="7198" y="12170"/>
                </a:cubicBezTo>
                <a:cubicBezTo>
                  <a:pt x="7184" y="12113"/>
                  <a:pt x="7141" y="12104"/>
                  <a:pt x="7153" y="12080"/>
                </a:cubicBezTo>
                <a:cubicBezTo>
                  <a:pt x="7165" y="12056"/>
                  <a:pt x="7176" y="12042"/>
                  <a:pt x="7135" y="11973"/>
                </a:cubicBezTo>
                <a:cubicBezTo>
                  <a:pt x="7094" y="11904"/>
                  <a:pt x="7168" y="11917"/>
                  <a:pt x="7271" y="11830"/>
                </a:cubicBezTo>
                <a:cubicBezTo>
                  <a:pt x="7271" y="11830"/>
                  <a:pt x="7327" y="11759"/>
                  <a:pt x="7376" y="11717"/>
                </a:cubicBezTo>
                <a:cubicBezTo>
                  <a:pt x="7425" y="11676"/>
                  <a:pt x="7435" y="11667"/>
                  <a:pt x="7268" y="11563"/>
                </a:cubicBezTo>
                <a:cubicBezTo>
                  <a:pt x="7100" y="11459"/>
                  <a:pt x="7259" y="11482"/>
                  <a:pt x="7338" y="11443"/>
                </a:cubicBezTo>
                <a:cubicBezTo>
                  <a:pt x="7416" y="11404"/>
                  <a:pt x="7506" y="11256"/>
                  <a:pt x="7476" y="11206"/>
                </a:cubicBezTo>
                <a:cubicBezTo>
                  <a:pt x="7446" y="11155"/>
                  <a:pt x="7506" y="11109"/>
                  <a:pt x="7590" y="11093"/>
                </a:cubicBezTo>
                <a:cubicBezTo>
                  <a:pt x="7674" y="11077"/>
                  <a:pt x="7657" y="10978"/>
                  <a:pt x="7630" y="10902"/>
                </a:cubicBezTo>
                <a:cubicBezTo>
                  <a:pt x="7603" y="10826"/>
                  <a:pt x="7725" y="10883"/>
                  <a:pt x="7798" y="10883"/>
                </a:cubicBezTo>
                <a:cubicBezTo>
                  <a:pt x="7871" y="10883"/>
                  <a:pt x="7906" y="10888"/>
                  <a:pt x="8017" y="10715"/>
                </a:cubicBezTo>
                <a:cubicBezTo>
                  <a:pt x="8128" y="10542"/>
                  <a:pt x="7855" y="10468"/>
                  <a:pt x="7855" y="10468"/>
                </a:cubicBezTo>
                <a:cubicBezTo>
                  <a:pt x="7855" y="10468"/>
                  <a:pt x="8004" y="10498"/>
                  <a:pt x="8174" y="10519"/>
                </a:cubicBezTo>
                <a:cubicBezTo>
                  <a:pt x="8345" y="10540"/>
                  <a:pt x="8163" y="10420"/>
                  <a:pt x="8288" y="10381"/>
                </a:cubicBezTo>
                <a:cubicBezTo>
                  <a:pt x="8412" y="10342"/>
                  <a:pt x="8461" y="10247"/>
                  <a:pt x="8518" y="10176"/>
                </a:cubicBezTo>
                <a:cubicBezTo>
                  <a:pt x="8575" y="10104"/>
                  <a:pt x="8558" y="9994"/>
                  <a:pt x="8575" y="9865"/>
                </a:cubicBezTo>
                <a:cubicBezTo>
                  <a:pt x="8591" y="9736"/>
                  <a:pt x="8818" y="9720"/>
                  <a:pt x="9013" y="9625"/>
                </a:cubicBezTo>
                <a:cubicBezTo>
                  <a:pt x="9208" y="9531"/>
                  <a:pt x="9028" y="9477"/>
                  <a:pt x="9205" y="9326"/>
                </a:cubicBezTo>
                <a:cubicBezTo>
                  <a:pt x="9383" y="9175"/>
                  <a:pt x="9284" y="9093"/>
                  <a:pt x="9284" y="8962"/>
                </a:cubicBezTo>
                <a:cubicBezTo>
                  <a:pt x="9284" y="8830"/>
                  <a:pt x="9383" y="8733"/>
                  <a:pt x="9506" y="8628"/>
                </a:cubicBezTo>
                <a:cubicBezTo>
                  <a:pt x="9629" y="8523"/>
                  <a:pt x="9687" y="8390"/>
                  <a:pt x="9554" y="8277"/>
                </a:cubicBezTo>
                <a:close/>
                <a:moveTo>
                  <a:pt x="7799" y="11992"/>
                </a:moveTo>
                <a:cubicBezTo>
                  <a:pt x="7730" y="11992"/>
                  <a:pt x="7683" y="12087"/>
                  <a:pt x="7722" y="12087"/>
                </a:cubicBezTo>
                <a:cubicBezTo>
                  <a:pt x="7760" y="12087"/>
                  <a:pt x="7819" y="12120"/>
                  <a:pt x="7910" y="12071"/>
                </a:cubicBezTo>
                <a:cubicBezTo>
                  <a:pt x="8002" y="12023"/>
                  <a:pt x="7915" y="11992"/>
                  <a:pt x="7799" y="11992"/>
                </a:cubicBezTo>
                <a:close/>
                <a:moveTo>
                  <a:pt x="22437" y="3555"/>
                </a:moveTo>
                <a:cubicBezTo>
                  <a:pt x="22407" y="3508"/>
                  <a:pt x="22392" y="3439"/>
                  <a:pt x="22366" y="3531"/>
                </a:cubicBezTo>
                <a:cubicBezTo>
                  <a:pt x="22339" y="3624"/>
                  <a:pt x="22334" y="3637"/>
                  <a:pt x="22334" y="3723"/>
                </a:cubicBezTo>
                <a:cubicBezTo>
                  <a:pt x="22334" y="3808"/>
                  <a:pt x="22320" y="3900"/>
                  <a:pt x="22320" y="4025"/>
                </a:cubicBezTo>
                <a:cubicBezTo>
                  <a:pt x="22320" y="4149"/>
                  <a:pt x="22406" y="4220"/>
                  <a:pt x="22388" y="4144"/>
                </a:cubicBezTo>
                <a:cubicBezTo>
                  <a:pt x="22372" y="4075"/>
                  <a:pt x="22357" y="3938"/>
                  <a:pt x="22385" y="3914"/>
                </a:cubicBezTo>
                <a:cubicBezTo>
                  <a:pt x="22400" y="3902"/>
                  <a:pt x="22418" y="3913"/>
                  <a:pt x="22437" y="3925"/>
                </a:cubicBezTo>
                <a:cubicBezTo>
                  <a:pt x="22454" y="3936"/>
                  <a:pt x="22471" y="3947"/>
                  <a:pt x="22483" y="3937"/>
                </a:cubicBezTo>
                <a:cubicBezTo>
                  <a:pt x="22507" y="3916"/>
                  <a:pt x="22423" y="3879"/>
                  <a:pt x="22423" y="3801"/>
                </a:cubicBezTo>
                <a:cubicBezTo>
                  <a:pt x="22423" y="3723"/>
                  <a:pt x="22466" y="3601"/>
                  <a:pt x="22437" y="3555"/>
                </a:cubicBezTo>
                <a:close/>
                <a:moveTo>
                  <a:pt x="22141" y="8565"/>
                </a:moveTo>
                <a:cubicBezTo>
                  <a:pt x="22281" y="8621"/>
                  <a:pt x="22336" y="8578"/>
                  <a:pt x="22376" y="8493"/>
                </a:cubicBezTo>
                <a:cubicBezTo>
                  <a:pt x="22417" y="8408"/>
                  <a:pt x="22529" y="8510"/>
                  <a:pt x="22600" y="8597"/>
                </a:cubicBezTo>
                <a:cubicBezTo>
                  <a:pt x="22671" y="8683"/>
                  <a:pt x="22728" y="8697"/>
                  <a:pt x="22837" y="8697"/>
                </a:cubicBezTo>
                <a:cubicBezTo>
                  <a:pt x="22837" y="8697"/>
                  <a:pt x="22870" y="8685"/>
                  <a:pt x="22809" y="8659"/>
                </a:cubicBezTo>
                <a:cubicBezTo>
                  <a:pt x="22748" y="8633"/>
                  <a:pt x="22618" y="8493"/>
                  <a:pt x="22642" y="8445"/>
                </a:cubicBezTo>
                <a:cubicBezTo>
                  <a:pt x="22667" y="8396"/>
                  <a:pt x="22659" y="8382"/>
                  <a:pt x="22553" y="8324"/>
                </a:cubicBezTo>
                <a:cubicBezTo>
                  <a:pt x="22447" y="8265"/>
                  <a:pt x="22514" y="8199"/>
                  <a:pt x="22350" y="8171"/>
                </a:cubicBezTo>
                <a:cubicBezTo>
                  <a:pt x="22186" y="8144"/>
                  <a:pt x="22273" y="8095"/>
                  <a:pt x="22188" y="8078"/>
                </a:cubicBezTo>
                <a:cubicBezTo>
                  <a:pt x="22102" y="8061"/>
                  <a:pt x="22052" y="8090"/>
                  <a:pt x="21973" y="8023"/>
                </a:cubicBezTo>
                <a:cubicBezTo>
                  <a:pt x="21893" y="7956"/>
                  <a:pt x="21904" y="8087"/>
                  <a:pt x="21784" y="8135"/>
                </a:cubicBezTo>
                <a:cubicBezTo>
                  <a:pt x="21664" y="8184"/>
                  <a:pt x="21674" y="8054"/>
                  <a:pt x="21693" y="7978"/>
                </a:cubicBezTo>
                <a:cubicBezTo>
                  <a:pt x="21713" y="7902"/>
                  <a:pt x="21625" y="7923"/>
                  <a:pt x="21565" y="7931"/>
                </a:cubicBezTo>
                <a:cubicBezTo>
                  <a:pt x="21504" y="7940"/>
                  <a:pt x="21473" y="8004"/>
                  <a:pt x="21565" y="8023"/>
                </a:cubicBezTo>
                <a:cubicBezTo>
                  <a:pt x="21656" y="8042"/>
                  <a:pt x="21651" y="8038"/>
                  <a:pt x="21621" y="8063"/>
                </a:cubicBezTo>
                <a:cubicBezTo>
                  <a:pt x="21592" y="8088"/>
                  <a:pt x="21583" y="8139"/>
                  <a:pt x="21654" y="8149"/>
                </a:cubicBezTo>
                <a:cubicBezTo>
                  <a:pt x="21725" y="8159"/>
                  <a:pt x="21688" y="8171"/>
                  <a:pt x="21788" y="8203"/>
                </a:cubicBezTo>
                <a:cubicBezTo>
                  <a:pt x="21887" y="8234"/>
                  <a:pt x="21979" y="8253"/>
                  <a:pt x="21993" y="8289"/>
                </a:cubicBezTo>
                <a:cubicBezTo>
                  <a:pt x="22007" y="8325"/>
                  <a:pt x="21987" y="8429"/>
                  <a:pt x="22046" y="8461"/>
                </a:cubicBezTo>
                <a:cubicBezTo>
                  <a:pt x="22104" y="8493"/>
                  <a:pt x="22001" y="8510"/>
                  <a:pt x="22141" y="8565"/>
                </a:cubicBezTo>
                <a:close/>
                <a:moveTo>
                  <a:pt x="23619" y="11119"/>
                </a:moveTo>
                <a:cubicBezTo>
                  <a:pt x="23569" y="11200"/>
                  <a:pt x="23569" y="11290"/>
                  <a:pt x="23479" y="11366"/>
                </a:cubicBezTo>
                <a:cubicBezTo>
                  <a:pt x="23388" y="11443"/>
                  <a:pt x="23280" y="11420"/>
                  <a:pt x="23215" y="11513"/>
                </a:cubicBezTo>
                <a:cubicBezTo>
                  <a:pt x="23150" y="11607"/>
                  <a:pt x="23194" y="11570"/>
                  <a:pt x="23282" y="11624"/>
                </a:cubicBezTo>
                <a:cubicBezTo>
                  <a:pt x="23369" y="11677"/>
                  <a:pt x="23420" y="11679"/>
                  <a:pt x="23489" y="11584"/>
                </a:cubicBezTo>
                <a:cubicBezTo>
                  <a:pt x="23558" y="11489"/>
                  <a:pt x="23520" y="11481"/>
                  <a:pt x="23570" y="11439"/>
                </a:cubicBezTo>
                <a:cubicBezTo>
                  <a:pt x="23620" y="11397"/>
                  <a:pt x="23740" y="11290"/>
                  <a:pt x="23751" y="11216"/>
                </a:cubicBezTo>
                <a:cubicBezTo>
                  <a:pt x="23761" y="11142"/>
                  <a:pt x="23645" y="11077"/>
                  <a:pt x="23619" y="11119"/>
                </a:cubicBezTo>
                <a:close/>
                <a:moveTo>
                  <a:pt x="22020" y="5031"/>
                </a:moveTo>
                <a:cubicBezTo>
                  <a:pt x="21945" y="5095"/>
                  <a:pt x="21847" y="5117"/>
                  <a:pt x="21847" y="5117"/>
                </a:cubicBezTo>
                <a:cubicBezTo>
                  <a:pt x="21554" y="5248"/>
                  <a:pt x="21495" y="5248"/>
                  <a:pt x="21495" y="5331"/>
                </a:cubicBezTo>
                <a:cubicBezTo>
                  <a:pt x="21495" y="5414"/>
                  <a:pt x="21515" y="5422"/>
                  <a:pt x="21552" y="5453"/>
                </a:cubicBezTo>
                <a:cubicBezTo>
                  <a:pt x="21569" y="5468"/>
                  <a:pt x="21582" y="5424"/>
                  <a:pt x="21595" y="5379"/>
                </a:cubicBezTo>
                <a:cubicBezTo>
                  <a:pt x="21609" y="5332"/>
                  <a:pt x="21625" y="5285"/>
                  <a:pt x="21652" y="5308"/>
                </a:cubicBezTo>
                <a:cubicBezTo>
                  <a:pt x="21703" y="5352"/>
                  <a:pt x="21737" y="5366"/>
                  <a:pt x="21795" y="5317"/>
                </a:cubicBezTo>
                <a:cubicBezTo>
                  <a:pt x="21853" y="5267"/>
                  <a:pt x="21887" y="5265"/>
                  <a:pt x="21912" y="5286"/>
                </a:cubicBezTo>
                <a:cubicBezTo>
                  <a:pt x="21936" y="5307"/>
                  <a:pt x="21887" y="5213"/>
                  <a:pt x="21979" y="5213"/>
                </a:cubicBezTo>
                <a:cubicBezTo>
                  <a:pt x="22071" y="5213"/>
                  <a:pt x="22088" y="5287"/>
                  <a:pt x="22163" y="5190"/>
                </a:cubicBezTo>
                <a:cubicBezTo>
                  <a:pt x="22239" y="5094"/>
                  <a:pt x="22226" y="5006"/>
                  <a:pt x="22280" y="4902"/>
                </a:cubicBezTo>
                <a:cubicBezTo>
                  <a:pt x="22334" y="4799"/>
                  <a:pt x="22407" y="4808"/>
                  <a:pt x="22380" y="4718"/>
                </a:cubicBezTo>
                <a:cubicBezTo>
                  <a:pt x="22353" y="4628"/>
                  <a:pt x="22301" y="4598"/>
                  <a:pt x="22361" y="4580"/>
                </a:cubicBezTo>
                <a:cubicBezTo>
                  <a:pt x="22420" y="4561"/>
                  <a:pt x="22453" y="4506"/>
                  <a:pt x="22521" y="4506"/>
                </a:cubicBezTo>
                <a:cubicBezTo>
                  <a:pt x="22588" y="4506"/>
                  <a:pt x="22744" y="4496"/>
                  <a:pt x="22721" y="4476"/>
                </a:cubicBezTo>
                <a:cubicBezTo>
                  <a:pt x="22698" y="4456"/>
                  <a:pt x="22564" y="4474"/>
                  <a:pt x="22542" y="4437"/>
                </a:cubicBezTo>
                <a:cubicBezTo>
                  <a:pt x="22521" y="4400"/>
                  <a:pt x="22469" y="4432"/>
                  <a:pt x="22431" y="4382"/>
                </a:cubicBezTo>
                <a:cubicBezTo>
                  <a:pt x="22393" y="4331"/>
                  <a:pt x="22312" y="4315"/>
                  <a:pt x="22350" y="4257"/>
                </a:cubicBezTo>
                <a:cubicBezTo>
                  <a:pt x="22388" y="4200"/>
                  <a:pt x="22299" y="4236"/>
                  <a:pt x="22299" y="4352"/>
                </a:cubicBezTo>
                <a:cubicBezTo>
                  <a:pt x="22299" y="4467"/>
                  <a:pt x="22300" y="4477"/>
                  <a:pt x="22255" y="4515"/>
                </a:cubicBezTo>
                <a:cubicBezTo>
                  <a:pt x="22211" y="4553"/>
                  <a:pt x="22337" y="4651"/>
                  <a:pt x="22236" y="4808"/>
                </a:cubicBezTo>
                <a:cubicBezTo>
                  <a:pt x="22136" y="4965"/>
                  <a:pt x="22094" y="4968"/>
                  <a:pt x="22020" y="5031"/>
                </a:cubicBezTo>
                <a:close/>
                <a:moveTo>
                  <a:pt x="20875" y="6123"/>
                </a:moveTo>
                <a:cubicBezTo>
                  <a:pt x="20916" y="6061"/>
                  <a:pt x="20878" y="6043"/>
                  <a:pt x="20918" y="6008"/>
                </a:cubicBezTo>
                <a:cubicBezTo>
                  <a:pt x="20959" y="5974"/>
                  <a:pt x="20985" y="5832"/>
                  <a:pt x="20902" y="5934"/>
                </a:cubicBezTo>
                <a:cubicBezTo>
                  <a:pt x="20831" y="6023"/>
                  <a:pt x="20772" y="6073"/>
                  <a:pt x="20772" y="6130"/>
                </a:cubicBezTo>
                <a:cubicBezTo>
                  <a:pt x="20772" y="6188"/>
                  <a:pt x="20835" y="6186"/>
                  <a:pt x="20875" y="6123"/>
                </a:cubicBezTo>
                <a:close/>
                <a:moveTo>
                  <a:pt x="23937" y="10909"/>
                </a:moveTo>
                <a:cubicBezTo>
                  <a:pt x="23832" y="10909"/>
                  <a:pt x="23906" y="10851"/>
                  <a:pt x="23881" y="10829"/>
                </a:cubicBezTo>
                <a:cubicBezTo>
                  <a:pt x="23855" y="10807"/>
                  <a:pt x="23846" y="10791"/>
                  <a:pt x="23789" y="10708"/>
                </a:cubicBezTo>
                <a:cubicBezTo>
                  <a:pt x="23732" y="10625"/>
                  <a:pt x="23631" y="10591"/>
                  <a:pt x="23631" y="10611"/>
                </a:cubicBezTo>
                <a:cubicBezTo>
                  <a:pt x="23631" y="10632"/>
                  <a:pt x="23692" y="10684"/>
                  <a:pt x="23775" y="10800"/>
                </a:cubicBezTo>
                <a:cubicBezTo>
                  <a:pt x="23858" y="10915"/>
                  <a:pt x="23807" y="10909"/>
                  <a:pt x="23751" y="10979"/>
                </a:cubicBezTo>
                <a:cubicBezTo>
                  <a:pt x="23695" y="11050"/>
                  <a:pt x="23738" y="11028"/>
                  <a:pt x="23795" y="11076"/>
                </a:cubicBezTo>
                <a:cubicBezTo>
                  <a:pt x="23852" y="11125"/>
                  <a:pt x="23830" y="11190"/>
                  <a:pt x="23881" y="11168"/>
                </a:cubicBezTo>
                <a:cubicBezTo>
                  <a:pt x="23881" y="11168"/>
                  <a:pt x="24015" y="11090"/>
                  <a:pt x="24071" y="10956"/>
                </a:cubicBezTo>
                <a:cubicBezTo>
                  <a:pt x="24128" y="10822"/>
                  <a:pt x="24043" y="10909"/>
                  <a:pt x="23937" y="10909"/>
                </a:cubicBezTo>
                <a:close/>
                <a:moveTo>
                  <a:pt x="12767" y="4489"/>
                </a:moveTo>
                <a:cubicBezTo>
                  <a:pt x="12679" y="4529"/>
                  <a:pt x="12760" y="4573"/>
                  <a:pt x="12752" y="4609"/>
                </a:cubicBezTo>
                <a:cubicBezTo>
                  <a:pt x="12744" y="4644"/>
                  <a:pt x="12714" y="4822"/>
                  <a:pt x="12759" y="4795"/>
                </a:cubicBezTo>
                <a:cubicBezTo>
                  <a:pt x="12803" y="4769"/>
                  <a:pt x="12881" y="4698"/>
                  <a:pt x="12849" y="4660"/>
                </a:cubicBezTo>
                <a:cubicBezTo>
                  <a:pt x="12818" y="4622"/>
                  <a:pt x="12782" y="4655"/>
                  <a:pt x="12807" y="4598"/>
                </a:cubicBezTo>
                <a:cubicBezTo>
                  <a:pt x="12833" y="4542"/>
                  <a:pt x="12825" y="4462"/>
                  <a:pt x="12767" y="4489"/>
                </a:cubicBezTo>
                <a:close/>
                <a:moveTo>
                  <a:pt x="25736" y="2382"/>
                </a:moveTo>
                <a:cubicBezTo>
                  <a:pt x="25736" y="2446"/>
                  <a:pt x="25644" y="2502"/>
                  <a:pt x="25508" y="2479"/>
                </a:cubicBezTo>
                <a:cubicBezTo>
                  <a:pt x="25373" y="2455"/>
                  <a:pt x="25351" y="2386"/>
                  <a:pt x="25281" y="2386"/>
                </a:cubicBezTo>
                <a:cubicBezTo>
                  <a:pt x="25211" y="2386"/>
                  <a:pt x="24945" y="2451"/>
                  <a:pt x="24875" y="2451"/>
                </a:cubicBezTo>
                <a:cubicBezTo>
                  <a:pt x="24805" y="2451"/>
                  <a:pt x="25067" y="2587"/>
                  <a:pt x="25000" y="2644"/>
                </a:cubicBezTo>
                <a:cubicBezTo>
                  <a:pt x="24973" y="2667"/>
                  <a:pt x="24932" y="2660"/>
                  <a:pt x="24880" y="2653"/>
                </a:cubicBezTo>
                <a:cubicBezTo>
                  <a:pt x="24797" y="2642"/>
                  <a:pt x="24686" y="2631"/>
                  <a:pt x="24561" y="2737"/>
                </a:cubicBezTo>
                <a:cubicBezTo>
                  <a:pt x="24358" y="2909"/>
                  <a:pt x="24307" y="2990"/>
                  <a:pt x="24263" y="2903"/>
                </a:cubicBezTo>
                <a:cubicBezTo>
                  <a:pt x="24220" y="2815"/>
                  <a:pt x="24226" y="2898"/>
                  <a:pt x="24047" y="2898"/>
                </a:cubicBezTo>
                <a:cubicBezTo>
                  <a:pt x="23868" y="2898"/>
                  <a:pt x="23825" y="2783"/>
                  <a:pt x="23825" y="2949"/>
                </a:cubicBezTo>
                <a:cubicBezTo>
                  <a:pt x="23825" y="3114"/>
                  <a:pt x="23841" y="3135"/>
                  <a:pt x="23782" y="3319"/>
                </a:cubicBezTo>
                <a:cubicBezTo>
                  <a:pt x="23722" y="3504"/>
                  <a:pt x="23535" y="3707"/>
                  <a:pt x="23443" y="3734"/>
                </a:cubicBezTo>
                <a:cubicBezTo>
                  <a:pt x="23351" y="3762"/>
                  <a:pt x="23397" y="3718"/>
                  <a:pt x="23351" y="3522"/>
                </a:cubicBezTo>
                <a:cubicBezTo>
                  <a:pt x="23305" y="3326"/>
                  <a:pt x="23274" y="3291"/>
                  <a:pt x="23425" y="3163"/>
                </a:cubicBezTo>
                <a:cubicBezTo>
                  <a:pt x="23575" y="3035"/>
                  <a:pt x="23718" y="2913"/>
                  <a:pt x="23784" y="2856"/>
                </a:cubicBezTo>
                <a:cubicBezTo>
                  <a:pt x="23851" y="2800"/>
                  <a:pt x="23958" y="2780"/>
                  <a:pt x="23958" y="2730"/>
                </a:cubicBezTo>
                <a:cubicBezTo>
                  <a:pt x="23958" y="2701"/>
                  <a:pt x="23905" y="2731"/>
                  <a:pt x="23839" y="2761"/>
                </a:cubicBezTo>
                <a:cubicBezTo>
                  <a:pt x="23787" y="2784"/>
                  <a:pt x="23727" y="2807"/>
                  <a:pt x="23676" y="2803"/>
                </a:cubicBezTo>
                <a:cubicBezTo>
                  <a:pt x="23560" y="2794"/>
                  <a:pt x="23663" y="2566"/>
                  <a:pt x="23484" y="2679"/>
                </a:cubicBezTo>
                <a:cubicBezTo>
                  <a:pt x="23305" y="2792"/>
                  <a:pt x="23384" y="2955"/>
                  <a:pt x="23186" y="2972"/>
                </a:cubicBezTo>
                <a:cubicBezTo>
                  <a:pt x="22989" y="2988"/>
                  <a:pt x="23000" y="2898"/>
                  <a:pt x="22902" y="2898"/>
                </a:cubicBezTo>
                <a:cubicBezTo>
                  <a:pt x="22805" y="2898"/>
                  <a:pt x="22748" y="2843"/>
                  <a:pt x="22531" y="2882"/>
                </a:cubicBezTo>
                <a:cubicBezTo>
                  <a:pt x="22315" y="2921"/>
                  <a:pt x="22020" y="3246"/>
                  <a:pt x="21939" y="3349"/>
                </a:cubicBezTo>
                <a:cubicBezTo>
                  <a:pt x="21858" y="3453"/>
                  <a:pt x="21963" y="3502"/>
                  <a:pt x="22077" y="3532"/>
                </a:cubicBezTo>
                <a:cubicBezTo>
                  <a:pt x="22190" y="3561"/>
                  <a:pt x="22285" y="3559"/>
                  <a:pt x="22207" y="3709"/>
                </a:cubicBezTo>
                <a:cubicBezTo>
                  <a:pt x="22128" y="3859"/>
                  <a:pt x="22152" y="3997"/>
                  <a:pt x="22058" y="4121"/>
                </a:cubicBezTo>
                <a:cubicBezTo>
                  <a:pt x="21963" y="4246"/>
                  <a:pt x="21825" y="4444"/>
                  <a:pt x="21741" y="4485"/>
                </a:cubicBezTo>
                <a:cubicBezTo>
                  <a:pt x="21704" y="4504"/>
                  <a:pt x="21681" y="4484"/>
                  <a:pt x="21657" y="4464"/>
                </a:cubicBezTo>
                <a:cubicBezTo>
                  <a:pt x="21626" y="4439"/>
                  <a:pt x="21591" y="4415"/>
                  <a:pt x="21519" y="4465"/>
                </a:cubicBezTo>
                <a:cubicBezTo>
                  <a:pt x="21389" y="4554"/>
                  <a:pt x="21202" y="4598"/>
                  <a:pt x="21257" y="4704"/>
                </a:cubicBezTo>
                <a:cubicBezTo>
                  <a:pt x="21311" y="4810"/>
                  <a:pt x="21293" y="4892"/>
                  <a:pt x="21351" y="4941"/>
                </a:cubicBezTo>
                <a:cubicBezTo>
                  <a:pt x="21410" y="4991"/>
                  <a:pt x="21445" y="5062"/>
                  <a:pt x="21362" y="5133"/>
                </a:cubicBezTo>
                <a:cubicBezTo>
                  <a:pt x="21280" y="5203"/>
                  <a:pt x="21094" y="5236"/>
                  <a:pt x="21129" y="5149"/>
                </a:cubicBezTo>
                <a:cubicBezTo>
                  <a:pt x="21165" y="5061"/>
                  <a:pt x="21292" y="5022"/>
                  <a:pt x="21186" y="4969"/>
                </a:cubicBezTo>
                <a:cubicBezTo>
                  <a:pt x="21081" y="4916"/>
                  <a:pt x="21035" y="4905"/>
                  <a:pt x="21086" y="4838"/>
                </a:cubicBezTo>
                <a:cubicBezTo>
                  <a:pt x="21138" y="4771"/>
                  <a:pt x="21075" y="4725"/>
                  <a:pt x="20981" y="4762"/>
                </a:cubicBezTo>
                <a:cubicBezTo>
                  <a:pt x="20886" y="4799"/>
                  <a:pt x="20805" y="4757"/>
                  <a:pt x="20821" y="4709"/>
                </a:cubicBezTo>
                <a:cubicBezTo>
                  <a:pt x="20837" y="4660"/>
                  <a:pt x="20714" y="4694"/>
                  <a:pt x="20604" y="4787"/>
                </a:cubicBezTo>
                <a:cubicBezTo>
                  <a:pt x="20495" y="4880"/>
                  <a:pt x="20504" y="4981"/>
                  <a:pt x="20640" y="4944"/>
                </a:cubicBezTo>
                <a:cubicBezTo>
                  <a:pt x="20775" y="4907"/>
                  <a:pt x="21046" y="4854"/>
                  <a:pt x="20926" y="4955"/>
                </a:cubicBezTo>
                <a:cubicBezTo>
                  <a:pt x="20807" y="5057"/>
                  <a:pt x="20661" y="5052"/>
                  <a:pt x="20718" y="5137"/>
                </a:cubicBezTo>
                <a:cubicBezTo>
                  <a:pt x="20775" y="5223"/>
                  <a:pt x="20783" y="5347"/>
                  <a:pt x="20867" y="5500"/>
                </a:cubicBezTo>
                <a:cubicBezTo>
                  <a:pt x="20951" y="5653"/>
                  <a:pt x="20843" y="5824"/>
                  <a:pt x="20653" y="5930"/>
                </a:cubicBezTo>
                <a:cubicBezTo>
                  <a:pt x="20464" y="6036"/>
                  <a:pt x="20464" y="6112"/>
                  <a:pt x="20347" y="6169"/>
                </a:cubicBezTo>
                <a:cubicBezTo>
                  <a:pt x="20231" y="6227"/>
                  <a:pt x="20098" y="6222"/>
                  <a:pt x="20031" y="6280"/>
                </a:cubicBezTo>
                <a:cubicBezTo>
                  <a:pt x="19996" y="6310"/>
                  <a:pt x="19952" y="6301"/>
                  <a:pt x="19910" y="6293"/>
                </a:cubicBezTo>
                <a:cubicBezTo>
                  <a:pt x="19870" y="6285"/>
                  <a:pt x="19832" y="6277"/>
                  <a:pt x="19803" y="6301"/>
                </a:cubicBezTo>
                <a:cubicBezTo>
                  <a:pt x="19745" y="6350"/>
                  <a:pt x="19556" y="6401"/>
                  <a:pt x="19687" y="6513"/>
                </a:cubicBezTo>
                <a:cubicBezTo>
                  <a:pt x="19818" y="6624"/>
                  <a:pt x="19893" y="6711"/>
                  <a:pt x="19950" y="6847"/>
                </a:cubicBezTo>
                <a:cubicBezTo>
                  <a:pt x="20006" y="6983"/>
                  <a:pt x="19968" y="7040"/>
                  <a:pt x="19849" y="7102"/>
                </a:cubicBezTo>
                <a:cubicBezTo>
                  <a:pt x="19730" y="7165"/>
                  <a:pt x="19686" y="7237"/>
                  <a:pt x="19649" y="7206"/>
                </a:cubicBezTo>
                <a:cubicBezTo>
                  <a:pt x="19613" y="7175"/>
                  <a:pt x="19660" y="7137"/>
                  <a:pt x="19581" y="7070"/>
                </a:cubicBezTo>
                <a:cubicBezTo>
                  <a:pt x="19503" y="7003"/>
                  <a:pt x="19422" y="6969"/>
                  <a:pt x="19392" y="6923"/>
                </a:cubicBezTo>
                <a:cubicBezTo>
                  <a:pt x="19362" y="6877"/>
                  <a:pt x="19262" y="6833"/>
                  <a:pt x="19295" y="6971"/>
                </a:cubicBezTo>
                <a:cubicBezTo>
                  <a:pt x="19327" y="7109"/>
                  <a:pt x="19273" y="7128"/>
                  <a:pt x="19326" y="7222"/>
                </a:cubicBezTo>
                <a:cubicBezTo>
                  <a:pt x="19378" y="7317"/>
                  <a:pt x="19517" y="7448"/>
                  <a:pt x="19538" y="7503"/>
                </a:cubicBezTo>
                <a:cubicBezTo>
                  <a:pt x="19560" y="7559"/>
                  <a:pt x="19557" y="7625"/>
                  <a:pt x="19557" y="7625"/>
                </a:cubicBezTo>
                <a:cubicBezTo>
                  <a:pt x="19580" y="7691"/>
                  <a:pt x="19650" y="7721"/>
                  <a:pt x="19575" y="7729"/>
                </a:cubicBezTo>
                <a:cubicBezTo>
                  <a:pt x="19500" y="7738"/>
                  <a:pt x="19423" y="7710"/>
                  <a:pt x="19407" y="7677"/>
                </a:cubicBezTo>
                <a:cubicBezTo>
                  <a:pt x="19391" y="7645"/>
                  <a:pt x="19330" y="7631"/>
                  <a:pt x="19344" y="7542"/>
                </a:cubicBezTo>
                <a:cubicBezTo>
                  <a:pt x="19358" y="7454"/>
                  <a:pt x="19382" y="7395"/>
                  <a:pt x="19301" y="7327"/>
                </a:cubicBezTo>
                <a:cubicBezTo>
                  <a:pt x="19221" y="7258"/>
                  <a:pt x="19175" y="7216"/>
                  <a:pt x="19214" y="7123"/>
                </a:cubicBezTo>
                <a:cubicBezTo>
                  <a:pt x="19253" y="7029"/>
                  <a:pt x="19235" y="6996"/>
                  <a:pt x="19200" y="6851"/>
                </a:cubicBezTo>
                <a:cubicBezTo>
                  <a:pt x="19165" y="6706"/>
                  <a:pt x="19126" y="6633"/>
                  <a:pt x="19074" y="6589"/>
                </a:cubicBezTo>
                <a:cubicBezTo>
                  <a:pt x="19022" y="6545"/>
                  <a:pt x="19002" y="6599"/>
                  <a:pt x="18946" y="6630"/>
                </a:cubicBezTo>
                <a:cubicBezTo>
                  <a:pt x="18889" y="6661"/>
                  <a:pt x="18918" y="6585"/>
                  <a:pt x="18889" y="6492"/>
                </a:cubicBezTo>
                <a:cubicBezTo>
                  <a:pt x="18861" y="6399"/>
                  <a:pt x="18863" y="6359"/>
                  <a:pt x="18792" y="6298"/>
                </a:cubicBezTo>
                <a:cubicBezTo>
                  <a:pt x="18721" y="6238"/>
                  <a:pt x="18726" y="6189"/>
                  <a:pt x="18690" y="6158"/>
                </a:cubicBezTo>
                <a:cubicBezTo>
                  <a:pt x="18655" y="6128"/>
                  <a:pt x="18680" y="6179"/>
                  <a:pt x="18575" y="6214"/>
                </a:cubicBezTo>
                <a:cubicBezTo>
                  <a:pt x="18531" y="6228"/>
                  <a:pt x="18501" y="6217"/>
                  <a:pt x="18478" y="6206"/>
                </a:cubicBezTo>
                <a:cubicBezTo>
                  <a:pt x="18447" y="6191"/>
                  <a:pt x="18430" y="6175"/>
                  <a:pt x="18412" y="6231"/>
                </a:cubicBezTo>
                <a:cubicBezTo>
                  <a:pt x="18382" y="6326"/>
                  <a:pt x="18349" y="6321"/>
                  <a:pt x="18224" y="6428"/>
                </a:cubicBezTo>
                <a:cubicBezTo>
                  <a:pt x="18098" y="6535"/>
                  <a:pt x="17945" y="6532"/>
                  <a:pt x="17925" y="6637"/>
                </a:cubicBezTo>
                <a:cubicBezTo>
                  <a:pt x="17905" y="6743"/>
                  <a:pt x="17960" y="6770"/>
                  <a:pt x="17939" y="6872"/>
                </a:cubicBezTo>
                <a:cubicBezTo>
                  <a:pt x="17919" y="6974"/>
                  <a:pt x="17812" y="6903"/>
                  <a:pt x="17799" y="7014"/>
                </a:cubicBezTo>
                <a:cubicBezTo>
                  <a:pt x="17787" y="7124"/>
                  <a:pt x="17807" y="7138"/>
                  <a:pt x="17747" y="7190"/>
                </a:cubicBezTo>
                <a:cubicBezTo>
                  <a:pt x="17686" y="7242"/>
                  <a:pt x="17667" y="7306"/>
                  <a:pt x="17602" y="7157"/>
                </a:cubicBezTo>
                <a:cubicBezTo>
                  <a:pt x="17537" y="7009"/>
                  <a:pt x="17509" y="6962"/>
                  <a:pt x="17456" y="6869"/>
                </a:cubicBezTo>
                <a:cubicBezTo>
                  <a:pt x="17404" y="6775"/>
                  <a:pt x="17436" y="6744"/>
                  <a:pt x="17375" y="6627"/>
                </a:cubicBezTo>
                <a:cubicBezTo>
                  <a:pt x="17314" y="6509"/>
                  <a:pt x="17331" y="6399"/>
                  <a:pt x="17331" y="6317"/>
                </a:cubicBezTo>
                <a:cubicBezTo>
                  <a:pt x="17331" y="6236"/>
                  <a:pt x="17300" y="6172"/>
                  <a:pt x="17300" y="6172"/>
                </a:cubicBezTo>
                <a:cubicBezTo>
                  <a:pt x="17300" y="6172"/>
                  <a:pt x="17312" y="6247"/>
                  <a:pt x="17239" y="6279"/>
                </a:cubicBezTo>
                <a:cubicBezTo>
                  <a:pt x="17166" y="6312"/>
                  <a:pt x="17107" y="6235"/>
                  <a:pt x="17107" y="6202"/>
                </a:cubicBezTo>
                <a:cubicBezTo>
                  <a:pt x="17107" y="6169"/>
                  <a:pt x="17198" y="6149"/>
                  <a:pt x="17146" y="6105"/>
                </a:cubicBezTo>
                <a:cubicBezTo>
                  <a:pt x="17094" y="6061"/>
                  <a:pt x="16955" y="6031"/>
                  <a:pt x="16937" y="5968"/>
                </a:cubicBezTo>
                <a:cubicBezTo>
                  <a:pt x="16918" y="5906"/>
                  <a:pt x="16880" y="5892"/>
                  <a:pt x="16705" y="5937"/>
                </a:cubicBezTo>
                <a:cubicBezTo>
                  <a:pt x="16531" y="5982"/>
                  <a:pt x="16407" y="5922"/>
                  <a:pt x="16309" y="5894"/>
                </a:cubicBezTo>
                <a:cubicBezTo>
                  <a:pt x="16212" y="5866"/>
                  <a:pt x="16257" y="5742"/>
                  <a:pt x="16129" y="5789"/>
                </a:cubicBezTo>
                <a:cubicBezTo>
                  <a:pt x="16001" y="5835"/>
                  <a:pt x="15899" y="5792"/>
                  <a:pt x="15867" y="5737"/>
                </a:cubicBezTo>
                <a:cubicBezTo>
                  <a:pt x="15835" y="5682"/>
                  <a:pt x="15778" y="5555"/>
                  <a:pt x="15719" y="5531"/>
                </a:cubicBezTo>
                <a:cubicBezTo>
                  <a:pt x="15660" y="5507"/>
                  <a:pt x="15571" y="5466"/>
                  <a:pt x="15542" y="5548"/>
                </a:cubicBezTo>
                <a:cubicBezTo>
                  <a:pt x="15514" y="5631"/>
                  <a:pt x="15654" y="5695"/>
                  <a:pt x="15701" y="5768"/>
                </a:cubicBezTo>
                <a:cubicBezTo>
                  <a:pt x="15747" y="5841"/>
                  <a:pt x="15642" y="5955"/>
                  <a:pt x="15731" y="5955"/>
                </a:cubicBezTo>
                <a:cubicBezTo>
                  <a:pt x="15820" y="5955"/>
                  <a:pt x="15800" y="6063"/>
                  <a:pt x="15940" y="6029"/>
                </a:cubicBezTo>
                <a:cubicBezTo>
                  <a:pt x="16080" y="5994"/>
                  <a:pt x="16091" y="5892"/>
                  <a:pt x="16180" y="5967"/>
                </a:cubicBezTo>
                <a:cubicBezTo>
                  <a:pt x="16268" y="6042"/>
                  <a:pt x="16391" y="6074"/>
                  <a:pt x="16391" y="6169"/>
                </a:cubicBezTo>
                <a:cubicBezTo>
                  <a:pt x="16391" y="6264"/>
                  <a:pt x="16309" y="6349"/>
                  <a:pt x="16245" y="6425"/>
                </a:cubicBezTo>
                <a:cubicBezTo>
                  <a:pt x="16180" y="6501"/>
                  <a:pt x="16048" y="6525"/>
                  <a:pt x="15981" y="6563"/>
                </a:cubicBezTo>
                <a:cubicBezTo>
                  <a:pt x="15914" y="6601"/>
                  <a:pt x="15898" y="6623"/>
                  <a:pt x="15810" y="6698"/>
                </a:cubicBezTo>
                <a:cubicBezTo>
                  <a:pt x="15723" y="6772"/>
                  <a:pt x="15435" y="6822"/>
                  <a:pt x="15370" y="6850"/>
                </a:cubicBezTo>
                <a:cubicBezTo>
                  <a:pt x="15305" y="6877"/>
                  <a:pt x="15272" y="6907"/>
                  <a:pt x="15242" y="6832"/>
                </a:cubicBezTo>
                <a:cubicBezTo>
                  <a:pt x="15211" y="6758"/>
                  <a:pt x="15197" y="6570"/>
                  <a:pt x="15130" y="6490"/>
                </a:cubicBezTo>
                <a:cubicBezTo>
                  <a:pt x="15063" y="6411"/>
                  <a:pt x="14998" y="6304"/>
                  <a:pt x="14939" y="6217"/>
                </a:cubicBezTo>
                <a:cubicBezTo>
                  <a:pt x="14881" y="6131"/>
                  <a:pt x="14947" y="6153"/>
                  <a:pt x="14895" y="6046"/>
                </a:cubicBezTo>
                <a:cubicBezTo>
                  <a:pt x="14842" y="5939"/>
                  <a:pt x="14718" y="5841"/>
                  <a:pt x="14673" y="5770"/>
                </a:cubicBezTo>
                <a:cubicBezTo>
                  <a:pt x="14629" y="5699"/>
                  <a:pt x="14481" y="5602"/>
                  <a:pt x="14509" y="5683"/>
                </a:cubicBezTo>
                <a:cubicBezTo>
                  <a:pt x="14538" y="5765"/>
                  <a:pt x="14684" y="5887"/>
                  <a:pt x="14684" y="6017"/>
                </a:cubicBezTo>
                <a:cubicBezTo>
                  <a:pt x="14684" y="6146"/>
                  <a:pt x="14785" y="6153"/>
                  <a:pt x="14803" y="6264"/>
                </a:cubicBezTo>
                <a:cubicBezTo>
                  <a:pt x="14822" y="6374"/>
                  <a:pt x="14807" y="6399"/>
                  <a:pt x="14897" y="6488"/>
                </a:cubicBezTo>
                <a:cubicBezTo>
                  <a:pt x="14986" y="6578"/>
                  <a:pt x="14976" y="6642"/>
                  <a:pt x="14992" y="6689"/>
                </a:cubicBezTo>
                <a:cubicBezTo>
                  <a:pt x="15008" y="6736"/>
                  <a:pt x="15120" y="6798"/>
                  <a:pt x="15193" y="6910"/>
                </a:cubicBezTo>
                <a:cubicBezTo>
                  <a:pt x="15266" y="7022"/>
                  <a:pt x="15201" y="7060"/>
                  <a:pt x="15331" y="7060"/>
                </a:cubicBezTo>
                <a:cubicBezTo>
                  <a:pt x="15461" y="7060"/>
                  <a:pt x="15494" y="7036"/>
                  <a:pt x="15632" y="6996"/>
                </a:cubicBezTo>
                <a:cubicBezTo>
                  <a:pt x="15770" y="6957"/>
                  <a:pt x="15841" y="6940"/>
                  <a:pt x="15841" y="7016"/>
                </a:cubicBezTo>
                <a:cubicBezTo>
                  <a:pt x="15841" y="7092"/>
                  <a:pt x="15646" y="7285"/>
                  <a:pt x="15556" y="7468"/>
                </a:cubicBezTo>
                <a:cubicBezTo>
                  <a:pt x="15467" y="7651"/>
                  <a:pt x="15286" y="7814"/>
                  <a:pt x="15144" y="7895"/>
                </a:cubicBezTo>
                <a:cubicBezTo>
                  <a:pt x="15002" y="7976"/>
                  <a:pt x="14874" y="8078"/>
                  <a:pt x="14897" y="8229"/>
                </a:cubicBezTo>
                <a:cubicBezTo>
                  <a:pt x="14919" y="8379"/>
                  <a:pt x="14911" y="8514"/>
                  <a:pt x="14986" y="8602"/>
                </a:cubicBezTo>
                <a:cubicBezTo>
                  <a:pt x="15061" y="8690"/>
                  <a:pt x="15037" y="8901"/>
                  <a:pt x="14962" y="9032"/>
                </a:cubicBezTo>
                <a:cubicBezTo>
                  <a:pt x="14887" y="9163"/>
                  <a:pt x="14716" y="9187"/>
                  <a:pt x="14635" y="9289"/>
                </a:cubicBezTo>
                <a:cubicBezTo>
                  <a:pt x="14554" y="9391"/>
                  <a:pt x="14529" y="9436"/>
                  <a:pt x="14596" y="9493"/>
                </a:cubicBezTo>
                <a:cubicBezTo>
                  <a:pt x="14663" y="9550"/>
                  <a:pt x="14629" y="9702"/>
                  <a:pt x="14606" y="9739"/>
                </a:cubicBezTo>
                <a:cubicBezTo>
                  <a:pt x="14584" y="9775"/>
                  <a:pt x="14438" y="9740"/>
                  <a:pt x="14424" y="9874"/>
                </a:cubicBezTo>
                <a:cubicBezTo>
                  <a:pt x="14410" y="10006"/>
                  <a:pt x="14402" y="10140"/>
                  <a:pt x="14172" y="10335"/>
                </a:cubicBezTo>
                <a:cubicBezTo>
                  <a:pt x="13943" y="10530"/>
                  <a:pt x="13912" y="10482"/>
                  <a:pt x="13823" y="10473"/>
                </a:cubicBezTo>
                <a:cubicBezTo>
                  <a:pt x="13734" y="10464"/>
                  <a:pt x="13811" y="10515"/>
                  <a:pt x="13581" y="10530"/>
                </a:cubicBezTo>
                <a:cubicBezTo>
                  <a:pt x="13352" y="10546"/>
                  <a:pt x="13399" y="10496"/>
                  <a:pt x="13399" y="10347"/>
                </a:cubicBezTo>
                <a:cubicBezTo>
                  <a:pt x="13399" y="10198"/>
                  <a:pt x="13362" y="10165"/>
                  <a:pt x="13289" y="10081"/>
                </a:cubicBezTo>
                <a:cubicBezTo>
                  <a:pt x="13216" y="9996"/>
                  <a:pt x="13167" y="9778"/>
                  <a:pt x="13151" y="9618"/>
                </a:cubicBezTo>
                <a:cubicBezTo>
                  <a:pt x="13135" y="9457"/>
                  <a:pt x="12950" y="9253"/>
                  <a:pt x="12950" y="9113"/>
                </a:cubicBezTo>
                <a:cubicBezTo>
                  <a:pt x="12950" y="8973"/>
                  <a:pt x="13046" y="8899"/>
                  <a:pt x="13080" y="8807"/>
                </a:cubicBezTo>
                <a:cubicBezTo>
                  <a:pt x="13115" y="8716"/>
                  <a:pt x="13143" y="8552"/>
                  <a:pt x="13029" y="8386"/>
                </a:cubicBezTo>
                <a:cubicBezTo>
                  <a:pt x="12916" y="8220"/>
                  <a:pt x="13006" y="8183"/>
                  <a:pt x="12873" y="8070"/>
                </a:cubicBezTo>
                <a:cubicBezTo>
                  <a:pt x="12740" y="7956"/>
                  <a:pt x="12711" y="7923"/>
                  <a:pt x="12761" y="7802"/>
                </a:cubicBezTo>
                <a:cubicBezTo>
                  <a:pt x="12812" y="7681"/>
                  <a:pt x="12871" y="7707"/>
                  <a:pt x="12810" y="7610"/>
                </a:cubicBezTo>
                <a:cubicBezTo>
                  <a:pt x="12749" y="7513"/>
                  <a:pt x="12705" y="7441"/>
                  <a:pt x="12621" y="7477"/>
                </a:cubicBezTo>
                <a:cubicBezTo>
                  <a:pt x="12538" y="7513"/>
                  <a:pt x="12605" y="7489"/>
                  <a:pt x="12495" y="7415"/>
                </a:cubicBezTo>
                <a:cubicBezTo>
                  <a:pt x="12386" y="7340"/>
                  <a:pt x="12305" y="7307"/>
                  <a:pt x="12179" y="7380"/>
                </a:cubicBezTo>
                <a:cubicBezTo>
                  <a:pt x="12053" y="7453"/>
                  <a:pt x="11891" y="7394"/>
                  <a:pt x="11757" y="7475"/>
                </a:cubicBezTo>
                <a:cubicBezTo>
                  <a:pt x="11623" y="7556"/>
                  <a:pt x="11568" y="7530"/>
                  <a:pt x="11477" y="7487"/>
                </a:cubicBezTo>
                <a:cubicBezTo>
                  <a:pt x="11385" y="7444"/>
                  <a:pt x="11339" y="7368"/>
                  <a:pt x="11180" y="7261"/>
                </a:cubicBezTo>
                <a:cubicBezTo>
                  <a:pt x="11022" y="7154"/>
                  <a:pt x="11137" y="7058"/>
                  <a:pt x="10969" y="6915"/>
                </a:cubicBezTo>
                <a:cubicBezTo>
                  <a:pt x="10802" y="6773"/>
                  <a:pt x="10949" y="6639"/>
                  <a:pt x="10949" y="6495"/>
                </a:cubicBezTo>
                <a:cubicBezTo>
                  <a:pt x="10949" y="6352"/>
                  <a:pt x="10819" y="6253"/>
                  <a:pt x="10912" y="6138"/>
                </a:cubicBezTo>
                <a:cubicBezTo>
                  <a:pt x="11006" y="6022"/>
                  <a:pt x="11081" y="5813"/>
                  <a:pt x="11215" y="5737"/>
                </a:cubicBezTo>
                <a:cubicBezTo>
                  <a:pt x="11349" y="5661"/>
                  <a:pt x="11450" y="5583"/>
                  <a:pt x="11418" y="5483"/>
                </a:cubicBezTo>
                <a:cubicBezTo>
                  <a:pt x="11385" y="5383"/>
                  <a:pt x="11428" y="5324"/>
                  <a:pt x="11542" y="5255"/>
                </a:cubicBezTo>
                <a:cubicBezTo>
                  <a:pt x="11655" y="5186"/>
                  <a:pt x="11649" y="5058"/>
                  <a:pt x="11728" y="5082"/>
                </a:cubicBezTo>
                <a:cubicBezTo>
                  <a:pt x="11807" y="5106"/>
                  <a:pt x="11848" y="5122"/>
                  <a:pt x="11937" y="5103"/>
                </a:cubicBezTo>
                <a:cubicBezTo>
                  <a:pt x="12027" y="5084"/>
                  <a:pt x="12146" y="5006"/>
                  <a:pt x="12284" y="4973"/>
                </a:cubicBezTo>
                <a:cubicBezTo>
                  <a:pt x="12356" y="4956"/>
                  <a:pt x="12444" y="4967"/>
                  <a:pt x="12531" y="4977"/>
                </a:cubicBezTo>
                <a:cubicBezTo>
                  <a:pt x="12611" y="4987"/>
                  <a:pt x="12692" y="4997"/>
                  <a:pt x="12761" y="4985"/>
                </a:cubicBezTo>
                <a:cubicBezTo>
                  <a:pt x="12908" y="4961"/>
                  <a:pt x="12932" y="5037"/>
                  <a:pt x="12904" y="5113"/>
                </a:cubicBezTo>
                <a:cubicBezTo>
                  <a:pt x="12875" y="5189"/>
                  <a:pt x="12920" y="5272"/>
                  <a:pt x="13013" y="5324"/>
                </a:cubicBezTo>
                <a:cubicBezTo>
                  <a:pt x="13107" y="5376"/>
                  <a:pt x="13184" y="5396"/>
                  <a:pt x="13336" y="5478"/>
                </a:cubicBezTo>
                <a:cubicBezTo>
                  <a:pt x="13488" y="5559"/>
                  <a:pt x="13571" y="5530"/>
                  <a:pt x="13545" y="5471"/>
                </a:cubicBezTo>
                <a:cubicBezTo>
                  <a:pt x="13518" y="5412"/>
                  <a:pt x="13496" y="5251"/>
                  <a:pt x="13671" y="5324"/>
                </a:cubicBezTo>
                <a:cubicBezTo>
                  <a:pt x="13845" y="5396"/>
                  <a:pt x="13908" y="5440"/>
                  <a:pt x="14060" y="5450"/>
                </a:cubicBezTo>
                <a:cubicBezTo>
                  <a:pt x="14129" y="5455"/>
                  <a:pt x="14188" y="5451"/>
                  <a:pt x="14248" y="5448"/>
                </a:cubicBezTo>
                <a:cubicBezTo>
                  <a:pt x="14320" y="5444"/>
                  <a:pt x="14392" y="5440"/>
                  <a:pt x="14483" y="5450"/>
                </a:cubicBezTo>
                <a:cubicBezTo>
                  <a:pt x="14647" y="5469"/>
                  <a:pt x="14671" y="5474"/>
                  <a:pt x="14647" y="5379"/>
                </a:cubicBezTo>
                <a:cubicBezTo>
                  <a:pt x="14623" y="5284"/>
                  <a:pt x="14830" y="5253"/>
                  <a:pt x="14793" y="5186"/>
                </a:cubicBezTo>
                <a:cubicBezTo>
                  <a:pt x="14757" y="5118"/>
                  <a:pt x="14676" y="5099"/>
                  <a:pt x="14686" y="5037"/>
                </a:cubicBezTo>
                <a:cubicBezTo>
                  <a:pt x="14696" y="4975"/>
                  <a:pt x="14694" y="4954"/>
                  <a:pt x="14611" y="5025"/>
                </a:cubicBezTo>
                <a:cubicBezTo>
                  <a:pt x="14527" y="5096"/>
                  <a:pt x="14464" y="5042"/>
                  <a:pt x="14436" y="5018"/>
                </a:cubicBezTo>
                <a:cubicBezTo>
                  <a:pt x="14408" y="4994"/>
                  <a:pt x="14335" y="4949"/>
                  <a:pt x="14308" y="4997"/>
                </a:cubicBezTo>
                <a:cubicBezTo>
                  <a:pt x="14282" y="5046"/>
                  <a:pt x="14201" y="5023"/>
                  <a:pt x="14152" y="4982"/>
                </a:cubicBezTo>
                <a:cubicBezTo>
                  <a:pt x="14103" y="4940"/>
                  <a:pt x="14073" y="4871"/>
                  <a:pt x="14073" y="4819"/>
                </a:cubicBezTo>
                <a:cubicBezTo>
                  <a:pt x="14073" y="4767"/>
                  <a:pt x="14008" y="4714"/>
                  <a:pt x="14132" y="4695"/>
                </a:cubicBezTo>
                <a:cubicBezTo>
                  <a:pt x="14255" y="4676"/>
                  <a:pt x="14365" y="4605"/>
                  <a:pt x="14424" y="4579"/>
                </a:cubicBezTo>
                <a:cubicBezTo>
                  <a:pt x="14483" y="4553"/>
                  <a:pt x="14635" y="4507"/>
                  <a:pt x="14771" y="4586"/>
                </a:cubicBezTo>
                <a:cubicBezTo>
                  <a:pt x="14907" y="4666"/>
                  <a:pt x="15090" y="4647"/>
                  <a:pt x="15102" y="4590"/>
                </a:cubicBezTo>
                <a:cubicBezTo>
                  <a:pt x="15114" y="4532"/>
                  <a:pt x="15152" y="4491"/>
                  <a:pt x="14964" y="4387"/>
                </a:cubicBezTo>
                <a:cubicBezTo>
                  <a:pt x="14775" y="4284"/>
                  <a:pt x="14856" y="4246"/>
                  <a:pt x="14893" y="4196"/>
                </a:cubicBezTo>
                <a:cubicBezTo>
                  <a:pt x="14929" y="4145"/>
                  <a:pt x="15084" y="4038"/>
                  <a:pt x="14960" y="4076"/>
                </a:cubicBezTo>
                <a:cubicBezTo>
                  <a:pt x="14836" y="4114"/>
                  <a:pt x="14536" y="4171"/>
                  <a:pt x="14566" y="4196"/>
                </a:cubicBezTo>
                <a:cubicBezTo>
                  <a:pt x="14595" y="4221"/>
                  <a:pt x="14783" y="4232"/>
                  <a:pt x="14738" y="4270"/>
                </a:cubicBezTo>
                <a:cubicBezTo>
                  <a:pt x="14694" y="4308"/>
                  <a:pt x="14597" y="4340"/>
                  <a:pt x="14552" y="4301"/>
                </a:cubicBezTo>
                <a:cubicBezTo>
                  <a:pt x="14506" y="4262"/>
                  <a:pt x="14569" y="4260"/>
                  <a:pt x="14517" y="4216"/>
                </a:cubicBezTo>
                <a:cubicBezTo>
                  <a:pt x="14465" y="4172"/>
                  <a:pt x="14367" y="4069"/>
                  <a:pt x="14298" y="4164"/>
                </a:cubicBezTo>
                <a:cubicBezTo>
                  <a:pt x="14229" y="4259"/>
                  <a:pt x="14071" y="4410"/>
                  <a:pt x="14136" y="4491"/>
                </a:cubicBezTo>
                <a:cubicBezTo>
                  <a:pt x="14200" y="4572"/>
                  <a:pt x="14194" y="4625"/>
                  <a:pt x="14176" y="4640"/>
                </a:cubicBezTo>
                <a:cubicBezTo>
                  <a:pt x="14159" y="4654"/>
                  <a:pt x="14097" y="4690"/>
                  <a:pt x="14010" y="4671"/>
                </a:cubicBezTo>
                <a:cubicBezTo>
                  <a:pt x="13922" y="4652"/>
                  <a:pt x="13890" y="4631"/>
                  <a:pt x="13821" y="4653"/>
                </a:cubicBezTo>
                <a:cubicBezTo>
                  <a:pt x="13752" y="4676"/>
                  <a:pt x="13704" y="4699"/>
                  <a:pt x="13768" y="4754"/>
                </a:cubicBezTo>
                <a:cubicBezTo>
                  <a:pt x="13832" y="4808"/>
                  <a:pt x="13919" y="4812"/>
                  <a:pt x="13841" y="4878"/>
                </a:cubicBezTo>
                <a:cubicBezTo>
                  <a:pt x="13763" y="4945"/>
                  <a:pt x="13725" y="5022"/>
                  <a:pt x="13675" y="4980"/>
                </a:cubicBezTo>
                <a:cubicBezTo>
                  <a:pt x="13625" y="4938"/>
                  <a:pt x="13707" y="4911"/>
                  <a:pt x="13616" y="4833"/>
                </a:cubicBezTo>
                <a:cubicBezTo>
                  <a:pt x="13525" y="4755"/>
                  <a:pt x="13537" y="4691"/>
                  <a:pt x="13557" y="4648"/>
                </a:cubicBezTo>
                <a:cubicBezTo>
                  <a:pt x="13577" y="4605"/>
                  <a:pt x="13612" y="4600"/>
                  <a:pt x="13490" y="4539"/>
                </a:cubicBezTo>
                <a:cubicBezTo>
                  <a:pt x="13368" y="4479"/>
                  <a:pt x="13218" y="4465"/>
                  <a:pt x="13208" y="4391"/>
                </a:cubicBezTo>
                <a:cubicBezTo>
                  <a:pt x="13198" y="4317"/>
                  <a:pt x="13186" y="4237"/>
                  <a:pt x="13119" y="4237"/>
                </a:cubicBezTo>
                <a:cubicBezTo>
                  <a:pt x="13052" y="4237"/>
                  <a:pt x="12974" y="4201"/>
                  <a:pt x="13001" y="4304"/>
                </a:cubicBezTo>
                <a:cubicBezTo>
                  <a:pt x="13027" y="4408"/>
                  <a:pt x="13015" y="4424"/>
                  <a:pt x="13155" y="4512"/>
                </a:cubicBezTo>
                <a:cubicBezTo>
                  <a:pt x="13295" y="4600"/>
                  <a:pt x="13384" y="4644"/>
                  <a:pt x="13431" y="4685"/>
                </a:cubicBezTo>
                <a:cubicBezTo>
                  <a:pt x="13479" y="4725"/>
                  <a:pt x="13399" y="4728"/>
                  <a:pt x="13374" y="4707"/>
                </a:cubicBezTo>
                <a:cubicBezTo>
                  <a:pt x="13350" y="4686"/>
                  <a:pt x="13307" y="4674"/>
                  <a:pt x="13307" y="4705"/>
                </a:cubicBezTo>
                <a:cubicBezTo>
                  <a:pt x="13307" y="4736"/>
                  <a:pt x="13350" y="4767"/>
                  <a:pt x="13332" y="4816"/>
                </a:cubicBezTo>
                <a:cubicBezTo>
                  <a:pt x="13314" y="4864"/>
                  <a:pt x="13291" y="4897"/>
                  <a:pt x="13263" y="4906"/>
                </a:cubicBezTo>
                <a:cubicBezTo>
                  <a:pt x="13248" y="4910"/>
                  <a:pt x="13234" y="4909"/>
                  <a:pt x="13223" y="4907"/>
                </a:cubicBezTo>
                <a:cubicBezTo>
                  <a:pt x="13214" y="4906"/>
                  <a:pt x="13208" y="4904"/>
                  <a:pt x="13208" y="4907"/>
                </a:cubicBezTo>
                <a:cubicBezTo>
                  <a:pt x="13208" y="4914"/>
                  <a:pt x="13175" y="4980"/>
                  <a:pt x="13137" y="4971"/>
                </a:cubicBezTo>
                <a:cubicBezTo>
                  <a:pt x="13098" y="4963"/>
                  <a:pt x="12989" y="4887"/>
                  <a:pt x="13068" y="4887"/>
                </a:cubicBezTo>
                <a:cubicBezTo>
                  <a:pt x="13147" y="4887"/>
                  <a:pt x="13181" y="4912"/>
                  <a:pt x="13208" y="4888"/>
                </a:cubicBezTo>
                <a:cubicBezTo>
                  <a:pt x="13235" y="4865"/>
                  <a:pt x="13281" y="4835"/>
                  <a:pt x="13261" y="4766"/>
                </a:cubicBezTo>
                <a:cubicBezTo>
                  <a:pt x="13240" y="4697"/>
                  <a:pt x="13190" y="4666"/>
                  <a:pt x="13102" y="4634"/>
                </a:cubicBezTo>
                <a:cubicBezTo>
                  <a:pt x="13015" y="4603"/>
                  <a:pt x="12918" y="4543"/>
                  <a:pt x="12904" y="4498"/>
                </a:cubicBezTo>
                <a:cubicBezTo>
                  <a:pt x="12889" y="4453"/>
                  <a:pt x="12861" y="4401"/>
                  <a:pt x="12812" y="4360"/>
                </a:cubicBezTo>
                <a:cubicBezTo>
                  <a:pt x="12763" y="4318"/>
                  <a:pt x="12725" y="4323"/>
                  <a:pt x="12698" y="4391"/>
                </a:cubicBezTo>
                <a:cubicBezTo>
                  <a:pt x="12672" y="4458"/>
                  <a:pt x="12563" y="4456"/>
                  <a:pt x="12494" y="4422"/>
                </a:cubicBezTo>
                <a:cubicBezTo>
                  <a:pt x="12424" y="4387"/>
                  <a:pt x="12297" y="4384"/>
                  <a:pt x="12370" y="4446"/>
                </a:cubicBezTo>
                <a:cubicBezTo>
                  <a:pt x="12443" y="4508"/>
                  <a:pt x="12483" y="4479"/>
                  <a:pt x="12323" y="4581"/>
                </a:cubicBezTo>
                <a:cubicBezTo>
                  <a:pt x="12163" y="4683"/>
                  <a:pt x="12151" y="4664"/>
                  <a:pt x="12055" y="4821"/>
                </a:cubicBezTo>
                <a:cubicBezTo>
                  <a:pt x="11960" y="4978"/>
                  <a:pt x="11958" y="4977"/>
                  <a:pt x="11844" y="4985"/>
                </a:cubicBezTo>
                <a:cubicBezTo>
                  <a:pt x="11730" y="4994"/>
                  <a:pt x="11706" y="4945"/>
                  <a:pt x="11602" y="4945"/>
                </a:cubicBezTo>
                <a:cubicBezTo>
                  <a:pt x="11499" y="4945"/>
                  <a:pt x="11477" y="4899"/>
                  <a:pt x="11477" y="4761"/>
                </a:cubicBezTo>
                <a:cubicBezTo>
                  <a:pt x="11477" y="4622"/>
                  <a:pt x="11596" y="4667"/>
                  <a:pt x="11511" y="4545"/>
                </a:cubicBezTo>
                <a:cubicBezTo>
                  <a:pt x="11426" y="4422"/>
                  <a:pt x="11576" y="4335"/>
                  <a:pt x="11785" y="4382"/>
                </a:cubicBezTo>
                <a:cubicBezTo>
                  <a:pt x="11994" y="4429"/>
                  <a:pt x="12047" y="4493"/>
                  <a:pt x="12075" y="4403"/>
                </a:cubicBezTo>
                <a:cubicBezTo>
                  <a:pt x="12104" y="4313"/>
                  <a:pt x="12130" y="4223"/>
                  <a:pt x="12019" y="4152"/>
                </a:cubicBezTo>
                <a:cubicBezTo>
                  <a:pt x="11907" y="4082"/>
                  <a:pt x="11755" y="4080"/>
                  <a:pt x="11793" y="4006"/>
                </a:cubicBezTo>
                <a:cubicBezTo>
                  <a:pt x="11813" y="3967"/>
                  <a:pt x="11855" y="3969"/>
                  <a:pt x="11897" y="3971"/>
                </a:cubicBezTo>
                <a:cubicBezTo>
                  <a:pt x="11936" y="3973"/>
                  <a:pt x="11974" y="3975"/>
                  <a:pt x="11994" y="3943"/>
                </a:cubicBezTo>
                <a:cubicBezTo>
                  <a:pt x="12035" y="3878"/>
                  <a:pt x="12051" y="3910"/>
                  <a:pt x="12146" y="3876"/>
                </a:cubicBezTo>
                <a:cubicBezTo>
                  <a:pt x="12242" y="3841"/>
                  <a:pt x="12185" y="3751"/>
                  <a:pt x="12278" y="3727"/>
                </a:cubicBezTo>
                <a:cubicBezTo>
                  <a:pt x="12372" y="3703"/>
                  <a:pt x="12416" y="3710"/>
                  <a:pt x="12463" y="3620"/>
                </a:cubicBezTo>
                <a:cubicBezTo>
                  <a:pt x="12510" y="3530"/>
                  <a:pt x="12573" y="3536"/>
                  <a:pt x="12654" y="3516"/>
                </a:cubicBezTo>
                <a:cubicBezTo>
                  <a:pt x="12735" y="3497"/>
                  <a:pt x="12790" y="3511"/>
                  <a:pt x="12772" y="3440"/>
                </a:cubicBezTo>
                <a:cubicBezTo>
                  <a:pt x="12753" y="3370"/>
                  <a:pt x="12731" y="3330"/>
                  <a:pt x="12790" y="3252"/>
                </a:cubicBezTo>
                <a:cubicBezTo>
                  <a:pt x="12849" y="3174"/>
                  <a:pt x="12853" y="3038"/>
                  <a:pt x="12879" y="3090"/>
                </a:cubicBezTo>
                <a:cubicBezTo>
                  <a:pt x="12906" y="3142"/>
                  <a:pt x="12885" y="3230"/>
                  <a:pt x="12862" y="3316"/>
                </a:cubicBezTo>
                <a:cubicBezTo>
                  <a:pt x="12839" y="3402"/>
                  <a:pt x="12822" y="3501"/>
                  <a:pt x="12962" y="3458"/>
                </a:cubicBezTo>
                <a:cubicBezTo>
                  <a:pt x="13102" y="3415"/>
                  <a:pt x="13123" y="3463"/>
                  <a:pt x="13232" y="3472"/>
                </a:cubicBezTo>
                <a:cubicBezTo>
                  <a:pt x="13342" y="3480"/>
                  <a:pt x="13407" y="3416"/>
                  <a:pt x="13504" y="3416"/>
                </a:cubicBezTo>
                <a:cubicBezTo>
                  <a:pt x="13602" y="3416"/>
                  <a:pt x="13677" y="3439"/>
                  <a:pt x="13642" y="3377"/>
                </a:cubicBezTo>
                <a:cubicBezTo>
                  <a:pt x="13608" y="3314"/>
                  <a:pt x="13583" y="3126"/>
                  <a:pt x="13707" y="3110"/>
                </a:cubicBezTo>
                <a:cubicBezTo>
                  <a:pt x="13751" y="3105"/>
                  <a:pt x="13782" y="3110"/>
                  <a:pt x="13803" y="3115"/>
                </a:cubicBezTo>
                <a:cubicBezTo>
                  <a:pt x="13843" y="3125"/>
                  <a:pt x="13851" y="3135"/>
                  <a:pt x="13851" y="3078"/>
                </a:cubicBezTo>
                <a:cubicBezTo>
                  <a:pt x="13851" y="2991"/>
                  <a:pt x="13746" y="2938"/>
                  <a:pt x="13849" y="2938"/>
                </a:cubicBezTo>
                <a:cubicBezTo>
                  <a:pt x="13953" y="2938"/>
                  <a:pt x="14139" y="2898"/>
                  <a:pt x="14234" y="2866"/>
                </a:cubicBezTo>
                <a:cubicBezTo>
                  <a:pt x="14328" y="2833"/>
                  <a:pt x="14356" y="2849"/>
                  <a:pt x="14236" y="2810"/>
                </a:cubicBezTo>
                <a:cubicBezTo>
                  <a:pt x="14117" y="2771"/>
                  <a:pt x="14201" y="2684"/>
                  <a:pt x="14082" y="2755"/>
                </a:cubicBezTo>
                <a:cubicBezTo>
                  <a:pt x="13963" y="2826"/>
                  <a:pt x="13887" y="2900"/>
                  <a:pt x="13825" y="2847"/>
                </a:cubicBezTo>
                <a:cubicBezTo>
                  <a:pt x="13763" y="2794"/>
                  <a:pt x="13783" y="2768"/>
                  <a:pt x="13717" y="2711"/>
                </a:cubicBezTo>
                <a:cubicBezTo>
                  <a:pt x="13650" y="2655"/>
                  <a:pt x="13641" y="2571"/>
                  <a:pt x="13752" y="2513"/>
                </a:cubicBezTo>
                <a:cubicBezTo>
                  <a:pt x="13863" y="2455"/>
                  <a:pt x="13974" y="2340"/>
                  <a:pt x="13955" y="2294"/>
                </a:cubicBezTo>
                <a:cubicBezTo>
                  <a:pt x="13936" y="2248"/>
                  <a:pt x="13893" y="2174"/>
                  <a:pt x="13774" y="2241"/>
                </a:cubicBezTo>
                <a:cubicBezTo>
                  <a:pt x="13655" y="2308"/>
                  <a:pt x="13717" y="2363"/>
                  <a:pt x="13598" y="2423"/>
                </a:cubicBezTo>
                <a:cubicBezTo>
                  <a:pt x="13479" y="2483"/>
                  <a:pt x="13346" y="2545"/>
                  <a:pt x="13365" y="2684"/>
                </a:cubicBezTo>
                <a:cubicBezTo>
                  <a:pt x="13384" y="2822"/>
                  <a:pt x="13568" y="2817"/>
                  <a:pt x="13506" y="2900"/>
                </a:cubicBezTo>
                <a:cubicBezTo>
                  <a:pt x="13443" y="2983"/>
                  <a:pt x="13376" y="2999"/>
                  <a:pt x="13365" y="3089"/>
                </a:cubicBezTo>
                <a:cubicBezTo>
                  <a:pt x="13354" y="3179"/>
                  <a:pt x="13295" y="3200"/>
                  <a:pt x="13238" y="3220"/>
                </a:cubicBezTo>
                <a:cubicBezTo>
                  <a:pt x="13181" y="3241"/>
                  <a:pt x="13270" y="3308"/>
                  <a:pt x="13151" y="3308"/>
                </a:cubicBezTo>
                <a:cubicBezTo>
                  <a:pt x="13032" y="3308"/>
                  <a:pt x="13024" y="3267"/>
                  <a:pt x="13024" y="3211"/>
                </a:cubicBezTo>
                <a:cubicBezTo>
                  <a:pt x="13024" y="3156"/>
                  <a:pt x="12954" y="3114"/>
                  <a:pt x="12954" y="3071"/>
                </a:cubicBezTo>
                <a:cubicBezTo>
                  <a:pt x="12954" y="3027"/>
                  <a:pt x="12935" y="2900"/>
                  <a:pt x="12927" y="2893"/>
                </a:cubicBezTo>
                <a:cubicBezTo>
                  <a:pt x="12918" y="2886"/>
                  <a:pt x="12954" y="2979"/>
                  <a:pt x="12816" y="3013"/>
                </a:cubicBezTo>
                <a:cubicBezTo>
                  <a:pt x="12677" y="3048"/>
                  <a:pt x="12677" y="3108"/>
                  <a:pt x="12604" y="3078"/>
                </a:cubicBezTo>
                <a:cubicBezTo>
                  <a:pt x="12531" y="3048"/>
                  <a:pt x="12633" y="2973"/>
                  <a:pt x="12586" y="2932"/>
                </a:cubicBezTo>
                <a:cubicBezTo>
                  <a:pt x="12538" y="2892"/>
                  <a:pt x="12564" y="2836"/>
                  <a:pt x="12537" y="2813"/>
                </a:cubicBezTo>
                <a:cubicBezTo>
                  <a:pt x="12510" y="2790"/>
                  <a:pt x="12521" y="2785"/>
                  <a:pt x="12577" y="2697"/>
                </a:cubicBezTo>
                <a:cubicBezTo>
                  <a:pt x="12634" y="2610"/>
                  <a:pt x="12564" y="2603"/>
                  <a:pt x="12691" y="2575"/>
                </a:cubicBezTo>
                <a:cubicBezTo>
                  <a:pt x="12818" y="2548"/>
                  <a:pt x="12786" y="2497"/>
                  <a:pt x="12937" y="2423"/>
                </a:cubicBezTo>
                <a:cubicBezTo>
                  <a:pt x="13089" y="2350"/>
                  <a:pt x="13113" y="2230"/>
                  <a:pt x="13249" y="2135"/>
                </a:cubicBezTo>
                <a:cubicBezTo>
                  <a:pt x="13384" y="2041"/>
                  <a:pt x="13300" y="1990"/>
                  <a:pt x="13454" y="1884"/>
                </a:cubicBezTo>
                <a:cubicBezTo>
                  <a:pt x="13609" y="1778"/>
                  <a:pt x="13676" y="1755"/>
                  <a:pt x="13866" y="1693"/>
                </a:cubicBezTo>
                <a:cubicBezTo>
                  <a:pt x="14055" y="1631"/>
                  <a:pt x="14093" y="1585"/>
                  <a:pt x="14266" y="1700"/>
                </a:cubicBezTo>
                <a:cubicBezTo>
                  <a:pt x="14439" y="1815"/>
                  <a:pt x="14786" y="1857"/>
                  <a:pt x="14905" y="1926"/>
                </a:cubicBezTo>
                <a:cubicBezTo>
                  <a:pt x="15024" y="1995"/>
                  <a:pt x="15138" y="2029"/>
                  <a:pt x="15081" y="2103"/>
                </a:cubicBezTo>
                <a:cubicBezTo>
                  <a:pt x="15024" y="2177"/>
                  <a:pt x="15021" y="2225"/>
                  <a:pt x="14894" y="2216"/>
                </a:cubicBezTo>
                <a:cubicBezTo>
                  <a:pt x="14767" y="2207"/>
                  <a:pt x="14521" y="2098"/>
                  <a:pt x="14521" y="2144"/>
                </a:cubicBezTo>
                <a:cubicBezTo>
                  <a:pt x="14521" y="2191"/>
                  <a:pt x="14680" y="2211"/>
                  <a:pt x="14680" y="2276"/>
                </a:cubicBezTo>
                <a:cubicBezTo>
                  <a:pt x="14680" y="2340"/>
                  <a:pt x="14654" y="2365"/>
                  <a:pt x="14721" y="2421"/>
                </a:cubicBezTo>
                <a:cubicBezTo>
                  <a:pt x="14787" y="2477"/>
                  <a:pt x="14937" y="2502"/>
                  <a:pt x="14894" y="2442"/>
                </a:cubicBezTo>
                <a:cubicBezTo>
                  <a:pt x="14851" y="2382"/>
                  <a:pt x="14791" y="2375"/>
                  <a:pt x="14935" y="2333"/>
                </a:cubicBezTo>
                <a:cubicBezTo>
                  <a:pt x="15078" y="2292"/>
                  <a:pt x="15051" y="2211"/>
                  <a:pt x="15162" y="2211"/>
                </a:cubicBezTo>
                <a:cubicBezTo>
                  <a:pt x="15273" y="2211"/>
                  <a:pt x="15305" y="2198"/>
                  <a:pt x="15305" y="2133"/>
                </a:cubicBezTo>
                <a:cubicBezTo>
                  <a:pt x="15305" y="2068"/>
                  <a:pt x="15292" y="1963"/>
                  <a:pt x="15349" y="1963"/>
                </a:cubicBezTo>
                <a:cubicBezTo>
                  <a:pt x="15405" y="1963"/>
                  <a:pt x="15595" y="1986"/>
                  <a:pt x="15519" y="2050"/>
                </a:cubicBezTo>
                <a:cubicBezTo>
                  <a:pt x="15444" y="2115"/>
                  <a:pt x="15419" y="2156"/>
                  <a:pt x="15462" y="2172"/>
                </a:cubicBezTo>
                <a:cubicBezTo>
                  <a:pt x="15506" y="2188"/>
                  <a:pt x="15584" y="2174"/>
                  <a:pt x="15584" y="2119"/>
                </a:cubicBezTo>
                <a:cubicBezTo>
                  <a:pt x="15584" y="2064"/>
                  <a:pt x="15720" y="1997"/>
                  <a:pt x="15825" y="1967"/>
                </a:cubicBezTo>
                <a:cubicBezTo>
                  <a:pt x="15931" y="1937"/>
                  <a:pt x="15941" y="1979"/>
                  <a:pt x="16082" y="1979"/>
                </a:cubicBezTo>
                <a:cubicBezTo>
                  <a:pt x="16223" y="1979"/>
                  <a:pt x="16445" y="1981"/>
                  <a:pt x="16445" y="1930"/>
                </a:cubicBezTo>
                <a:cubicBezTo>
                  <a:pt x="16445" y="1880"/>
                  <a:pt x="16491" y="1843"/>
                  <a:pt x="16428" y="1831"/>
                </a:cubicBezTo>
                <a:cubicBezTo>
                  <a:pt x="16366" y="1820"/>
                  <a:pt x="16350" y="1737"/>
                  <a:pt x="16247" y="1737"/>
                </a:cubicBezTo>
                <a:cubicBezTo>
                  <a:pt x="16144" y="1737"/>
                  <a:pt x="16147" y="1707"/>
                  <a:pt x="15963" y="1654"/>
                </a:cubicBezTo>
                <a:cubicBezTo>
                  <a:pt x="15779" y="1601"/>
                  <a:pt x="15858" y="1559"/>
                  <a:pt x="15925" y="1472"/>
                </a:cubicBezTo>
                <a:cubicBezTo>
                  <a:pt x="15993" y="1384"/>
                  <a:pt x="15952" y="1244"/>
                  <a:pt x="16301" y="1131"/>
                </a:cubicBezTo>
                <a:cubicBezTo>
                  <a:pt x="16650" y="1018"/>
                  <a:pt x="16683" y="1082"/>
                  <a:pt x="16832" y="1018"/>
                </a:cubicBezTo>
                <a:cubicBezTo>
                  <a:pt x="16981" y="953"/>
                  <a:pt x="17069" y="993"/>
                  <a:pt x="16994" y="1057"/>
                </a:cubicBezTo>
                <a:cubicBezTo>
                  <a:pt x="16920" y="1120"/>
                  <a:pt x="16618" y="1119"/>
                  <a:pt x="16458" y="1207"/>
                </a:cubicBezTo>
                <a:cubicBezTo>
                  <a:pt x="16299" y="1294"/>
                  <a:pt x="16074" y="1407"/>
                  <a:pt x="16147" y="1541"/>
                </a:cubicBezTo>
                <a:cubicBezTo>
                  <a:pt x="16220" y="1674"/>
                  <a:pt x="16245" y="1679"/>
                  <a:pt x="16374" y="1723"/>
                </a:cubicBezTo>
                <a:cubicBezTo>
                  <a:pt x="16504" y="1767"/>
                  <a:pt x="16496" y="1815"/>
                  <a:pt x="16610" y="1829"/>
                </a:cubicBezTo>
                <a:cubicBezTo>
                  <a:pt x="16724" y="1843"/>
                  <a:pt x="16851" y="1903"/>
                  <a:pt x="16927" y="1942"/>
                </a:cubicBezTo>
                <a:cubicBezTo>
                  <a:pt x="17002" y="1981"/>
                  <a:pt x="17158" y="2005"/>
                  <a:pt x="17067" y="1928"/>
                </a:cubicBezTo>
                <a:cubicBezTo>
                  <a:pt x="16977" y="1851"/>
                  <a:pt x="16881" y="1801"/>
                  <a:pt x="16943" y="1711"/>
                </a:cubicBezTo>
                <a:cubicBezTo>
                  <a:pt x="17005" y="1622"/>
                  <a:pt x="17113" y="1497"/>
                  <a:pt x="17197" y="1449"/>
                </a:cubicBezTo>
                <a:cubicBezTo>
                  <a:pt x="17281" y="1400"/>
                  <a:pt x="17349" y="1405"/>
                  <a:pt x="17360" y="1481"/>
                </a:cubicBezTo>
                <a:cubicBezTo>
                  <a:pt x="17370" y="1557"/>
                  <a:pt x="17305" y="1578"/>
                  <a:pt x="17330" y="1698"/>
                </a:cubicBezTo>
                <a:cubicBezTo>
                  <a:pt x="17354" y="1817"/>
                  <a:pt x="17404" y="1901"/>
                  <a:pt x="17427" y="1882"/>
                </a:cubicBezTo>
                <a:cubicBezTo>
                  <a:pt x="17450" y="1862"/>
                  <a:pt x="17408" y="1797"/>
                  <a:pt x="17430" y="1721"/>
                </a:cubicBezTo>
                <a:cubicBezTo>
                  <a:pt x="17452" y="1645"/>
                  <a:pt x="17457" y="1571"/>
                  <a:pt x="17530" y="1532"/>
                </a:cubicBezTo>
                <a:cubicBezTo>
                  <a:pt x="17568" y="1512"/>
                  <a:pt x="17568" y="1537"/>
                  <a:pt x="17585" y="1563"/>
                </a:cubicBezTo>
                <a:cubicBezTo>
                  <a:pt x="17601" y="1587"/>
                  <a:pt x="17633" y="1611"/>
                  <a:pt x="17725" y="1596"/>
                </a:cubicBezTo>
                <a:cubicBezTo>
                  <a:pt x="17914" y="1566"/>
                  <a:pt x="17960" y="1541"/>
                  <a:pt x="17960" y="1490"/>
                </a:cubicBezTo>
                <a:cubicBezTo>
                  <a:pt x="17960" y="1439"/>
                  <a:pt x="17969" y="1357"/>
                  <a:pt x="18123" y="1357"/>
                </a:cubicBezTo>
                <a:cubicBezTo>
                  <a:pt x="18277" y="1357"/>
                  <a:pt x="18434" y="1317"/>
                  <a:pt x="18450" y="1232"/>
                </a:cubicBezTo>
                <a:cubicBezTo>
                  <a:pt x="18466" y="1147"/>
                  <a:pt x="18558" y="1133"/>
                  <a:pt x="18637" y="1110"/>
                </a:cubicBezTo>
                <a:cubicBezTo>
                  <a:pt x="18665" y="1102"/>
                  <a:pt x="18725" y="1102"/>
                  <a:pt x="18798" y="1103"/>
                </a:cubicBezTo>
                <a:cubicBezTo>
                  <a:pt x="18927" y="1104"/>
                  <a:pt x="19097" y="1106"/>
                  <a:pt x="19211" y="1057"/>
                </a:cubicBezTo>
                <a:cubicBezTo>
                  <a:pt x="19389" y="981"/>
                  <a:pt x="19419" y="940"/>
                  <a:pt x="19517" y="896"/>
                </a:cubicBezTo>
                <a:cubicBezTo>
                  <a:pt x="19614" y="852"/>
                  <a:pt x="19557" y="813"/>
                  <a:pt x="19411" y="824"/>
                </a:cubicBezTo>
                <a:cubicBezTo>
                  <a:pt x="19265" y="836"/>
                  <a:pt x="19330" y="808"/>
                  <a:pt x="19305" y="762"/>
                </a:cubicBezTo>
                <a:cubicBezTo>
                  <a:pt x="19281" y="716"/>
                  <a:pt x="19349" y="718"/>
                  <a:pt x="19124" y="702"/>
                </a:cubicBezTo>
                <a:cubicBezTo>
                  <a:pt x="19041" y="696"/>
                  <a:pt x="18974" y="698"/>
                  <a:pt x="18922" y="699"/>
                </a:cubicBezTo>
                <a:cubicBezTo>
                  <a:pt x="18834" y="701"/>
                  <a:pt x="18786" y="703"/>
                  <a:pt x="18764" y="670"/>
                </a:cubicBezTo>
                <a:cubicBezTo>
                  <a:pt x="18729" y="617"/>
                  <a:pt x="18855" y="568"/>
                  <a:pt x="18929" y="504"/>
                </a:cubicBezTo>
                <a:cubicBezTo>
                  <a:pt x="19004" y="441"/>
                  <a:pt x="19125" y="464"/>
                  <a:pt x="19211" y="536"/>
                </a:cubicBezTo>
                <a:cubicBezTo>
                  <a:pt x="19296" y="609"/>
                  <a:pt x="19359" y="624"/>
                  <a:pt x="19346" y="670"/>
                </a:cubicBezTo>
                <a:cubicBezTo>
                  <a:pt x="19333" y="716"/>
                  <a:pt x="19316" y="794"/>
                  <a:pt x="19376" y="744"/>
                </a:cubicBezTo>
                <a:cubicBezTo>
                  <a:pt x="19435" y="693"/>
                  <a:pt x="19362" y="589"/>
                  <a:pt x="19476" y="652"/>
                </a:cubicBezTo>
                <a:cubicBezTo>
                  <a:pt x="19590" y="714"/>
                  <a:pt x="19707" y="720"/>
                  <a:pt x="19665" y="755"/>
                </a:cubicBezTo>
                <a:cubicBezTo>
                  <a:pt x="19623" y="791"/>
                  <a:pt x="19581" y="760"/>
                  <a:pt x="19617" y="810"/>
                </a:cubicBezTo>
                <a:cubicBezTo>
                  <a:pt x="19652" y="861"/>
                  <a:pt x="19579" y="900"/>
                  <a:pt x="19703" y="930"/>
                </a:cubicBezTo>
                <a:cubicBezTo>
                  <a:pt x="19828" y="960"/>
                  <a:pt x="19790" y="1006"/>
                  <a:pt x="19860" y="1027"/>
                </a:cubicBezTo>
                <a:cubicBezTo>
                  <a:pt x="19890" y="1036"/>
                  <a:pt x="19911" y="1021"/>
                  <a:pt x="19939" y="1006"/>
                </a:cubicBezTo>
                <a:cubicBezTo>
                  <a:pt x="19976" y="985"/>
                  <a:pt x="20025" y="965"/>
                  <a:pt x="20125" y="1002"/>
                </a:cubicBezTo>
                <a:cubicBezTo>
                  <a:pt x="20301" y="1066"/>
                  <a:pt x="20410" y="1126"/>
                  <a:pt x="20350" y="1177"/>
                </a:cubicBezTo>
                <a:cubicBezTo>
                  <a:pt x="20291" y="1228"/>
                  <a:pt x="20112" y="1251"/>
                  <a:pt x="20169" y="1299"/>
                </a:cubicBezTo>
                <a:cubicBezTo>
                  <a:pt x="20226" y="1347"/>
                  <a:pt x="20242" y="1382"/>
                  <a:pt x="20380" y="1373"/>
                </a:cubicBezTo>
                <a:cubicBezTo>
                  <a:pt x="20518" y="1363"/>
                  <a:pt x="20642" y="1446"/>
                  <a:pt x="20826" y="1488"/>
                </a:cubicBezTo>
                <a:cubicBezTo>
                  <a:pt x="20890" y="1502"/>
                  <a:pt x="20940" y="1497"/>
                  <a:pt x="20987" y="1492"/>
                </a:cubicBezTo>
                <a:cubicBezTo>
                  <a:pt x="21075" y="1482"/>
                  <a:pt x="21154" y="1472"/>
                  <a:pt x="21297" y="1594"/>
                </a:cubicBezTo>
                <a:cubicBezTo>
                  <a:pt x="21517" y="1780"/>
                  <a:pt x="21546" y="1903"/>
                  <a:pt x="21595" y="1783"/>
                </a:cubicBezTo>
                <a:cubicBezTo>
                  <a:pt x="21644" y="1663"/>
                  <a:pt x="21703" y="1589"/>
                  <a:pt x="21866" y="1631"/>
                </a:cubicBezTo>
                <a:cubicBezTo>
                  <a:pt x="22028" y="1672"/>
                  <a:pt x="22066" y="1824"/>
                  <a:pt x="22142" y="1635"/>
                </a:cubicBezTo>
                <a:cubicBezTo>
                  <a:pt x="22217" y="1446"/>
                  <a:pt x="22207" y="1442"/>
                  <a:pt x="22450" y="1525"/>
                </a:cubicBezTo>
                <a:cubicBezTo>
                  <a:pt x="22694" y="1608"/>
                  <a:pt x="22548" y="1695"/>
                  <a:pt x="22710" y="1635"/>
                </a:cubicBezTo>
                <a:cubicBezTo>
                  <a:pt x="22872" y="1576"/>
                  <a:pt x="22983" y="1628"/>
                  <a:pt x="23046" y="1681"/>
                </a:cubicBezTo>
                <a:cubicBezTo>
                  <a:pt x="23108" y="1734"/>
                  <a:pt x="23154" y="1746"/>
                  <a:pt x="23338" y="1746"/>
                </a:cubicBezTo>
                <a:cubicBezTo>
                  <a:pt x="23522" y="1746"/>
                  <a:pt x="23587" y="1797"/>
                  <a:pt x="23652" y="1852"/>
                </a:cubicBezTo>
                <a:cubicBezTo>
                  <a:pt x="23681" y="1877"/>
                  <a:pt x="23673" y="1864"/>
                  <a:pt x="23689" y="1851"/>
                </a:cubicBezTo>
                <a:cubicBezTo>
                  <a:pt x="23708" y="1835"/>
                  <a:pt x="23764" y="1819"/>
                  <a:pt x="23971" y="1875"/>
                </a:cubicBezTo>
                <a:cubicBezTo>
                  <a:pt x="24345" y="1976"/>
                  <a:pt x="24388" y="1986"/>
                  <a:pt x="24388" y="1939"/>
                </a:cubicBezTo>
                <a:cubicBezTo>
                  <a:pt x="24388" y="1893"/>
                  <a:pt x="24301" y="1880"/>
                  <a:pt x="24383" y="1811"/>
                </a:cubicBezTo>
                <a:cubicBezTo>
                  <a:pt x="24464" y="1741"/>
                  <a:pt x="24539" y="1811"/>
                  <a:pt x="24886" y="1907"/>
                </a:cubicBezTo>
                <a:cubicBezTo>
                  <a:pt x="25232" y="2004"/>
                  <a:pt x="25308" y="2055"/>
                  <a:pt x="25443" y="2170"/>
                </a:cubicBezTo>
                <a:cubicBezTo>
                  <a:pt x="25579" y="2285"/>
                  <a:pt x="25736" y="2317"/>
                  <a:pt x="25736" y="2382"/>
                </a:cubicBezTo>
                <a:close/>
                <a:moveTo>
                  <a:pt x="15944" y="4135"/>
                </a:moveTo>
                <a:cubicBezTo>
                  <a:pt x="15866" y="4041"/>
                  <a:pt x="15771" y="4087"/>
                  <a:pt x="15600" y="4163"/>
                </a:cubicBezTo>
                <a:cubicBezTo>
                  <a:pt x="15430" y="4239"/>
                  <a:pt x="15514" y="4308"/>
                  <a:pt x="15527" y="4405"/>
                </a:cubicBezTo>
                <a:cubicBezTo>
                  <a:pt x="15541" y="4501"/>
                  <a:pt x="15623" y="4574"/>
                  <a:pt x="15706" y="4644"/>
                </a:cubicBezTo>
                <a:cubicBezTo>
                  <a:pt x="15789" y="4715"/>
                  <a:pt x="15684" y="4755"/>
                  <a:pt x="15611" y="4845"/>
                </a:cubicBezTo>
                <a:cubicBezTo>
                  <a:pt x="15538" y="4935"/>
                  <a:pt x="15722" y="4969"/>
                  <a:pt x="15847" y="4997"/>
                </a:cubicBezTo>
                <a:cubicBezTo>
                  <a:pt x="15971" y="5024"/>
                  <a:pt x="15963" y="4994"/>
                  <a:pt x="15998" y="4946"/>
                </a:cubicBezTo>
                <a:cubicBezTo>
                  <a:pt x="16033" y="4898"/>
                  <a:pt x="16024" y="4839"/>
                  <a:pt x="15933" y="4762"/>
                </a:cubicBezTo>
                <a:cubicBezTo>
                  <a:pt x="15843" y="4685"/>
                  <a:pt x="15923" y="4706"/>
                  <a:pt x="15971" y="4695"/>
                </a:cubicBezTo>
                <a:cubicBezTo>
                  <a:pt x="16020" y="4683"/>
                  <a:pt x="16056" y="4655"/>
                  <a:pt x="15969" y="4580"/>
                </a:cubicBezTo>
                <a:cubicBezTo>
                  <a:pt x="15880" y="4505"/>
                  <a:pt x="15985" y="4531"/>
                  <a:pt x="15855" y="4481"/>
                </a:cubicBezTo>
                <a:cubicBezTo>
                  <a:pt x="15725" y="4430"/>
                  <a:pt x="15787" y="4379"/>
                  <a:pt x="15836" y="4306"/>
                </a:cubicBezTo>
                <a:cubicBezTo>
                  <a:pt x="15865" y="4261"/>
                  <a:pt x="15900" y="4270"/>
                  <a:pt x="15941" y="4279"/>
                </a:cubicBezTo>
                <a:cubicBezTo>
                  <a:pt x="15968" y="4285"/>
                  <a:pt x="15998" y="4290"/>
                  <a:pt x="16031" y="4280"/>
                </a:cubicBezTo>
                <a:cubicBezTo>
                  <a:pt x="16112" y="4255"/>
                  <a:pt x="16002" y="4204"/>
                  <a:pt x="15944" y="4135"/>
                </a:cubicBezTo>
                <a:close/>
                <a:moveTo>
                  <a:pt x="20077" y="6411"/>
                </a:moveTo>
                <a:cubicBezTo>
                  <a:pt x="20127" y="6369"/>
                  <a:pt x="20060" y="6331"/>
                  <a:pt x="19993" y="6361"/>
                </a:cubicBezTo>
                <a:cubicBezTo>
                  <a:pt x="19861" y="6419"/>
                  <a:pt x="19866" y="6501"/>
                  <a:pt x="19944" y="6501"/>
                </a:cubicBezTo>
                <a:cubicBezTo>
                  <a:pt x="20023" y="6501"/>
                  <a:pt x="20027" y="6454"/>
                  <a:pt x="20077" y="6411"/>
                </a:cubicBezTo>
                <a:close/>
                <a:moveTo>
                  <a:pt x="20828" y="6810"/>
                </a:moveTo>
                <a:cubicBezTo>
                  <a:pt x="20933" y="6810"/>
                  <a:pt x="20833" y="6721"/>
                  <a:pt x="20917" y="6649"/>
                </a:cubicBezTo>
                <a:cubicBezTo>
                  <a:pt x="21001" y="6578"/>
                  <a:pt x="20880" y="6392"/>
                  <a:pt x="20828" y="6489"/>
                </a:cubicBezTo>
                <a:cubicBezTo>
                  <a:pt x="20751" y="6630"/>
                  <a:pt x="20722" y="6810"/>
                  <a:pt x="20828" y="6810"/>
                </a:cubicBezTo>
                <a:close/>
                <a:moveTo>
                  <a:pt x="19935" y="7814"/>
                </a:moveTo>
                <a:cubicBezTo>
                  <a:pt x="19935" y="7874"/>
                  <a:pt x="19894" y="7911"/>
                  <a:pt x="19977" y="7959"/>
                </a:cubicBezTo>
                <a:cubicBezTo>
                  <a:pt x="20060" y="8007"/>
                  <a:pt x="19977" y="7959"/>
                  <a:pt x="20015" y="8035"/>
                </a:cubicBezTo>
                <a:cubicBezTo>
                  <a:pt x="20052" y="8111"/>
                  <a:pt x="20213" y="8078"/>
                  <a:pt x="20282" y="8137"/>
                </a:cubicBezTo>
                <a:cubicBezTo>
                  <a:pt x="20351" y="8196"/>
                  <a:pt x="20384" y="8131"/>
                  <a:pt x="20468" y="8059"/>
                </a:cubicBezTo>
                <a:cubicBezTo>
                  <a:pt x="20499" y="8033"/>
                  <a:pt x="20527" y="8009"/>
                  <a:pt x="20507" y="7943"/>
                </a:cubicBezTo>
                <a:cubicBezTo>
                  <a:pt x="20487" y="7878"/>
                  <a:pt x="20582" y="7835"/>
                  <a:pt x="20592" y="7798"/>
                </a:cubicBezTo>
                <a:cubicBezTo>
                  <a:pt x="20602" y="7762"/>
                  <a:pt x="20554" y="7767"/>
                  <a:pt x="20566" y="7736"/>
                </a:cubicBezTo>
                <a:cubicBezTo>
                  <a:pt x="20578" y="7705"/>
                  <a:pt x="20535" y="7627"/>
                  <a:pt x="20535" y="7570"/>
                </a:cubicBezTo>
                <a:cubicBezTo>
                  <a:pt x="20535" y="7513"/>
                  <a:pt x="20714" y="7498"/>
                  <a:pt x="20613" y="7454"/>
                </a:cubicBezTo>
                <a:cubicBezTo>
                  <a:pt x="20511" y="7411"/>
                  <a:pt x="20604" y="7415"/>
                  <a:pt x="20537" y="7373"/>
                </a:cubicBezTo>
                <a:cubicBezTo>
                  <a:pt x="20470" y="7332"/>
                  <a:pt x="20450" y="7394"/>
                  <a:pt x="20422" y="7441"/>
                </a:cubicBezTo>
                <a:cubicBezTo>
                  <a:pt x="20393" y="7488"/>
                  <a:pt x="20395" y="7499"/>
                  <a:pt x="20357" y="7546"/>
                </a:cubicBezTo>
                <a:cubicBezTo>
                  <a:pt x="20318" y="7593"/>
                  <a:pt x="20314" y="7587"/>
                  <a:pt x="20197" y="7639"/>
                </a:cubicBezTo>
                <a:cubicBezTo>
                  <a:pt x="20079" y="7691"/>
                  <a:pt x="20138" y="7655"/>
                  <a:pt x="20109" y="7702"/>
                </a:cubicBezTo>
                <a:cubicBezTo>
                  <a:pt x="20081" y="7748"/>
                  <a:pt x="20099" y="7760"/>
                  <a:pt x="20034" y="7745"/>
                </a:cubicBezTo>
                <a:cubicBezTo>
                  <a:pt x="19969" y="7729"/>
                  <a:pt x="19935" y="7753"/>
                  <a:pt x="19935" y="7814"/>
                </a:cubicBezTo>
                <a:close/>
                <a:moveTo>
                  <a:pt x="23087" y="9886"/>
                </a:moveTo>
                <a:cubicBezTo>
                  <a:pt x="23087" y="9796"/>
                  <a:pt x="22916" y="9699"/>
                  <a:pt x="22839" y="9573"/>
                </a:cubicBezTo>
                <a:cubicBezTo>
                  <a:pt x="22762" y="9447"/>
                  <a:pt x="22664" y="9392"/>
                  <a:pt x="22622" y="9357"/>
                </a:cubicBezTo>
                <a:cubicBezTo>
                  <a:pt x="22580" y="9321"/>
                  <a:pt x="22594" y="9182"/>
                  <a:pt x="22594" y="9113"/>
                </a:cubicBezTo>
                <a:cubicBezTo>
                  <a:pt x="22594" y="9044"/>
                  <a:pt x="22517" y="9016"/>
                  <a:pt x="22443" y="9016"/>
                </a:cubicBezTo>
                <a:cubicBezTo>
                  <a:pt x="22370" y="9016"/>
                  <a:pt x="22437" y="8951"/>
                  <a:pt x="22411" y="8882"/>
                </a:cubicBezTo>
                <a:cubicBezTo>
                  <a:pt x="22385" y="8813"/>
                  <a:pt x="22326" y="8702"/>
                  <a:pt x="22326" y="8790"/>
                </a:cubicBezTo>
                <a:cubicBezTo>
                  <a:pt x="22326" y="8878"/>
                  <a:pt x="22251" y="8915"/>
                  <a:pt x="22289" y="9020"/>
                </a:cubicBezTo>
                <a:cubicBezTo>
                  <a:pt x="22328" y="9125"/>
                  <a:pt x="22281" y="9146"/>
                  <a:pt x="22253" y="9200"/>
                </a:cubicBezTo>
                <a:cubicBezTo>
                  <a:pt x="22224" y="9253"/>
                  <a:pt x="22177" y="9252"/>
                  <a:pt x="22125" y="9208"/>
                </a:cubicBezTo>
                <a:cubicBezTo>
                  <a:pt x="22073" y="9164"/>
                  <a:pt x="21991" y="9143"/>
                  <a:pt x="21912" y="9101"/>
                </a:cubicBezTo>
                <a:cubicBezTo>
                  <a:pt x="21832" y="9060"/>
                  <a:pt x="21837" y="8984"/>
                  <a:pt x="21906" y="8925"/>
                </a:cubicBezTo>
                <a:cubicBezTo>
                  <a:pt x="21975" y="8866"/>
                  <a:pt x="21924" y="8820"/>
                  <a:pt x="21837" y="8820"/>
                </a:cubicBezTo>
                <a:cubicBezTo>
                  <a:pt x="21749" y="8820"/>
                  <a:pt x="21759" y="8845"/>
                  <a:pt x="21596" y="8845"/>
                </a:cubicBezTo>
                <a:cubicBezTo>
                  <a:pt x="21433" y="8845"/>
                  <a:pt x="21495" y="8991"/>
                  <a:pt x="21429" y="9048"/>
                </a:cubicBezTo>
                <a:cubicBezTo>
                  <a:pt x="21363" y="9104"/>
                  <a:pt x="21317" y="9041"/>
                  <a:pt x="21293" y="8970"/>
                </a:cubicBezTo>
                <a:cubicBezTo>
                  <a:pt x="21268" y="8899"/>
                  <a:pt x="21165" y="8978"/>
                  <a:pt x="21043" y="9082"/>
                </a:cubicBezTo>
                <a:cubicBezTo>
                  <a:pt x="20921" y="9186"/>
                  <a:pt x="21023" y="9232"/>
                  <a:pt x="20850" y="9379"/>
                </a:cubicBezTo>
                <a:cubicBezTo>
                  <a:pt x="20678" y="9526"/>
                  <a:pt x="20517" y="9488"/>
                  <a:pt x="20359" y="9547"/>
                </a:cubicBezTo>
                <a:cubicBezTo>
                  <a:pt x="20201" y="9606"/>
                  <a:pt x="20306" y="9651"/>
                  <a:pt x="20306" y="9780"/>
                </a:cubicBezTo>
                <a:cubicBezTo>
                  <a:pt x="20306" y="9910"/>
                  <a:pt x="20310" y="10007"/>
                  <a:pt x="20426" y="10178"/>
                </a:cubicBezTo>
                <a:cubicBezTo>
                  <a:pt x="20542" y="10349"/>
                  <a:pt x="20397" y="10425"/>
                  <a:pt x="20462" y="10544"/>
                </a:cubicBezTo>
                <a:cubicBezTo>
                  <a:pt x="20527" y="10663"/>
                  <a:pt x="20688" y="10527"/>
                  <a:pt x="20809" y="10492"/>
                </a:cubicBezTo>
                <a:cubicBezTo>
                  <a:pt x="20862" y="10477"/>
                  <a:pt x="20906" y="10479"/>
                  <a:pt x="20945" y="10480"/>
                </a:cubicBezTo>
                <a:cubicBezTo>
                  <a:pt x="20996" y="10482"/>
                  <a:pt x="21035" y="10484"/>
                  <a:pt x="21065" y="10447"/>
                </a:cubicBezTo>
                <a:cubicBezTo>
                  <a:pt x="21118" y="10383"/>
                  <a:pt x="21193" y="10361"/>
                  <a:pt x="21469" y="10326"/>
                </a:cubicBezTo>
                <a:cubicBezTo>
                  <a:pt x="21745" y="10292"/>
                  <a:pt x="21692" y="10414"/>
                  <a:pt x="21814" y="10535"/>
                </a:cubicBezTo>
                <a:cubicBezTo>
                  <a:pt x="21883" y="10604"/>
                  <a:pt x="21926" y="10549"/>
                  <a:pt x="21950" y="10494"/>
                </a:cubicBezTo>
                <a:cubicBezTo>
                  <a:pt x="21969" y="10451"/>
                  <a:pt x="21977" y="10409"/>
                  <a:pt x="21977" y="10423"/>
                </a:cubicBezTo>
                <a:cubicBezTo>
                  <a:pt x="21977" y="10456"/>
                  <a:pt x="22064" y="10577"/>
                  <a:pt x="22111" y="10658"/>
                </a:cubicBezTo>
                <a:cubicBezTo>
                  <a:pt x="22157" y="10739"/>
                  <a:pt x="22149" y="10800"/>
                  <a:pt x="22271" y="10884"/>
                </a:cubicBezTo>
                <a:cubicBezTo>
                  <a:pt x="22393" y="10969"/>
                  <a:pt x="22401" y="10926"/>
                  <a:pt x="22458" y="10877"/>
                </a:cubicBezTo>
                <a:cubicBezTo>
                  <a:pt x="22486" y="10853"/>
                  <a:pt x="22507" y="10883"/>
                  <a:pt x="22535" y="10912"/>
                </a:cubicBezTo>
                <a:cubicBezTo>
                  <a:pt x="22562" y="10941"/>
                  <a:pt x="22595" y="10971"/>
                  <a:pt x="22648" y="10948"/>
                </a:cubicBezTo>
                <a:cubicBezTo>
                  <a:pt x="22756" y="10903"/>
                  <a:pt x="22754" y="10893"/>
                  <a:pt x="22831" y="10860"/>
                </a:cubicBezTo>
                <a:cubicBezTo>
                  <a:pt x="22908" y="10827"/>
                  <a:pt x="22830" y="10675"/>
                  <a:pt x="22920" y="10551"/>
                </a:cubicBezTo>
                <a:cubicBezTo>
                  <a:pt x="22979" y="10470"/>
                  <a:pt x="23044" y="10402"/>
                  <a:pt x="23087" y="10325"/>
                </a:cubicBezTo>
                <a:cubicBezTo>
                  <a:pt x="23129" y="10247"/>
                  <a:pt x="23119" y="10159"/>
                  <a:pt x="23087" y="10091"/>
                </a:cubicBezTo>
                <a:cubicBezTo>
                  <a:pt x="23054" y="10024"/>
                  <a:pt x="23087" y="9975"/>
                  <a:pt x="23087" y="9886"/>
                </a:cubicBezTo>
                <a:close/>
                <a:moveTo>
                  <a:pt x="22627" y="11111"/>
                </a:moveTo>
                <a:cubicBezTo>
                  <a:pt x="22594" y="11129"/>
                  <a:pt x="22601" y="11157"/>
                  <a:pt x="22492" y="11117"/>
                </a:cubicBezTo>
                <a:cubicBezTo>
                  <a:pt x="22319" y="11054"/>
                  <a:pt x="22434" y="11190"/>
                  <a:pt x="22469" y="11229"/>
                </a:cubicBezTo>
                <a:cubicBezTo>
                  <a:pt x="22504" y="11268"/>
                  <a:pt x="22518" y="11369"/>
                  <a:pt x="22572" y="11353"/>
                </a:cubicBezTo>
                <a:cubicBezTo>
                  <a:pt x="22626" y="11337"/>
                  <a:pt x="22640" y="11271"/>
                  <a:pt x="22659" y="11213"/>
                </a:cubicBezTo>
                <a:cubicBezTo>
                  <a:pt x="22678" y="11154"/>
                  <a:pt x="22661" y="11094"/>
                  <a:pt x="22627" y="11111"/>
                </a:cubicBezTo>
                <a:close/>
                <a:moveTo>
                  <a:pt x="21264" y="7276"/>
                </a:moveTo>
                <a:cubicBezTo>
                  <a:pt x="21313" y="7211"/>
                  <a:pt x="21225" y="7184"/>
                  <a:pt x="21175" y="7226"/>
                </a:cubicBezTo>
                <a:cubicBezTo>
                  <a:pt x="21125" y="7269"/>
                  <a:pt x="21112" y="7268"/>
                  <a:pt x="20972" y="7268"/>
                </a:cubicBezTo>
                <a:cubicBezTo>
                  <a:pt x="20832" y="7268"/>
                  <a:pt x="20931" y="7330"/>
                  <a:pt x="21025" y="7330"/>
                </a:cubicBezTo>
                <a:cubicBezTo>
                  <a:pt x="21118" y="7330"/>
                  <a:pt x="21100" y="7342"/>
                  <a:pt x="21079" y="7360"/>
                </a:cubicBezTo>
                <a:cubicBezTo>
                  <a:pt x="21059" y="7377"/>
                  <a:pt x="21112" y="7472"/>
                  <a:pt x="21181" y="7441"/>
                </a:cubicBezTo>
                <a:cubicBezTo>
                  <a:pt x="21250" y="7410"/>
                  <a:pt x="21334" y="7425"/>
                  <a:pt x="21424" y="7425"/>
                </a:cubicBezTo>
                <a:cubicBezTo>
                  <a:pt x="21516" y="7425"/>
                  <a:pt x="21339" y="7401"/>
                  <a:pt x="21234" y="7375"/>
                </a:cubicBezTo>
                <a:cubicBezTo>
                  <a:pt x="21128" y="7349"/>
                  <a:pt x="21215" y="7342"/>
                  <a:pt x="21264" y="7276"/>
                </a:cubicBezTo>
                <a:close/>
                <a:moveTo>
                  <a:pt x="20742" y="8160"/>
                </a:moveTo>
                <a:cubicBezTo>
                  <a:pt x="20765" y="8200"/>
                  <a:pt x="20714" y="8242"/>
                  <a:pt x="20740" y="8289"/>
                </a:cubicBezTo>
                <a:cubicBezTo>
                  <a:pt x="20767" y="8336"/>
                  <a:pt x="20826" y="8280"/>
                  <a:pt x="20826" y="8215"/>
                </a:cubicBezTo>
                <a:cubicBezTo>
                  <a:pt x="20826" y="8149"/>
                  <a:pt x="20868" y="8121"/>
                  <a:pt x="20868" y="8140"/>
                </a:cubicBezTo>
                <a:cubicBezTo>
                  <a:pt x="20868" y="8159"/>
                  <a:pt x="20906" y="8301"/>
                  <a:pt x="20976" y="8242"/>
                </a:cubicBezTo>
                <a:cubicBezTo>
                  <a:pt x="21009" y="8214"/>
                  <a:pt x="20947" y="8142"/>
                  <a:pt x="20891" y="8070"/>
                </a:cubicBezTo>
                <a:cubicBezTo>
                  <a:pt x="20834" y="7997"/>
                  <a:pt x="20925" y="8028"/>
                  <a:pt x="20974" y="7987"/>
                </a:cubicBezTo>
                <a:cubicBezTo>
                  <a:pt x="21023" y="7945"/>
                  <a:pt x="20964" y="7952"/>
                  <a:pt x="20897" y="7971"/>
                </a:cubicBezTo>
                <a:cubicBezTo>
                  <a:pt x="20830" y="7990"/>
                  <a:pt x="20836" y="7937"/>
                  <a:pt x="20836" y="7883"/>
                </a:cubicBezTo>
                <a:cubicBezTo>
                  <a:pt x="20836" y="7829"/>
                  <a:pt x="20939" y="7871"/>
                  <a:pt x="21041" y="7871"/>
                </a:cubicBezTo>
                <a:cubicBezTo>
                  <a:pt x="21142" y="7871"/>
                  <a:pt x="21161" y="7746"/>
                  <a:pt x="21161" y="7746"/>
                </a:cubicBezTo>
                <a:cubicBezTo>
                  <a:pt x="21161" y="7746"/>
                  <a:pt x="21132" y="7797"/>
                  <a:pt x="20927" y="7797"/>
                </a:cubicBezTo>
                <a:cubicBezTo>
                  <a:pt x="20722" y="7797"/>
                  <a:pt x="20771" y="7810"/>
                  <a:pt x="20755" y="7907"/>
                </a:cubicBezTo>
                <a:cubicBezTo>
                  <a:pt x="20738" y="8004"/>
                  <a:pt x="20779" y="7956"/>
                  <a:pt x="20740" y="8033"/>
                </a:cubicBezTo>
                <a:cubicBezTo>
                  <a:pt x="20702" y="8111"/>
                  <a:pt x="20720" y="8120"/>
                  <a:pt x="20742" y="8160"/>
                </a:cubicBezTo>
                <a:close/>
              </a:path>
            </a:pathLst>
          </a:custGeom>
          <a:solidFill>
            <a:srgbClr val="D6DE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6753A15F-D5D0-4F84-ADF7-B3B082A9C893}"/>
              </a:ext>
            </a:extLst>
          </p:cNvPr>
          <p:cNvSpPr>
            <a:spLocks/>
          </p:cNvSpPr>
          <p:nvPr/>
        </p:nvSpPr>
        <p:spPr bwMode="gray">
          <a:xfrm>
            <a:off x="9391651" y="274793"/>
            <a:ext cx="2800350" cy="6586538"/>
          </a:xfrm>
          <a:custGeom>
            <a:avLst/>
            <a:gdLst>
              <a:gd name="T0" fmla="*/ 8821 w 8821"/>
              <a:gd name="T1" fmla="*/ 0 h 20776"/>
              <a:gd name="T2" fmla="*/ 4708 w 8821"/>
              <a:gd name="T3" fmla="*/ 2141 h 20776"/>
              <a:gd name="T4" fmla="*/ 2298 w 8821"/>
              <a:gd name="T5" fmla="*/ 7714 h 20776"/>
              <a:gd name="T6" fmla="*/ 2298 w 8821"/>
              <a:gd name="T7" fmla="*/ 9484 h 20776"/>
              <a:gd name="T8" fmla="*/ 3278 w 8821"/>
              <a:gd name="T9" fmla="*/ 13213 h 20776"/>
              <a:gd name="T10" fmla="*/ 828 w 8821"/>
              <a:gd name="T11" fmla="*/ 15438 h 20776"/>
              <a:gd name="T12" fmla="*/ 0 w 8821"/>
              <a:gd name="T13" fmla="*/ 19467 h 20776"/>
              <a:gd name="T14" fmla="*/ 0 w 8821"/>
              <a:gd name="T15" fmla="*/ 20776 h 20776"/>
              <a:gd name="T16" fmla="*/ 6515 w 8821"/>
              <a:gd name="T17" fmla="*/ 20776 h 20776"/>
              <a:gd name="T18" fmla="*/ 6515 w 8821"/>
              <a:gd name="T19" fmla="*/ 19467 h 20776"/>
              <a:gd name="T20" fmla="*/ 7044 w 8821"/>
              <a:gd name="T21" fmla="*/ 18017 h 20776"/>
              <a:gd name="T22" fmla="*/ 8250 w 8821"/>
              <a:gd name="T23" fmla="*/ 17432 h 20776"/>
              <a:gd name="T24" fmla="*/ 8821 w 8821"/>
              <a:gd name="T25" fmla="*/ 17432 h 20776"/>
              <a:gd name="T26" fmla="*/ 8821 w 8821"/>
              <a:gd name="T27" fmla="*/ 9747 h 20776"/>
              <a:gd name="T28" fmla="*/ 8814 w 8821"/>
              <a:gd name="T29" fmla="*/ 9561 h 20776"/>
              <a:gd name="T30" fmla="*/ 8814 w 8821"/>
              <a:gd name="T31" fmla="*/ 6763 h 20776"/>
              <a:gd name="T32" fmla="*/ 8821 w 8821"/>
              <a:gd name="T33" fmla="*/ 6569 h 20776"/>
              <a:gd name="T34" fmla="*/ 8821 w 8821"/>
              <a:gd name="T35" fmla="*/ 0 h 20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821" h="20776">
                <a:moveTo>
                  <a:pt x="8821" y="0"/>
                </a:moveTo>
                <a:cubicBezTo>
                  <a:pt x="7266" y="297"/>
                  <a:pt x="5896" y="1010"/>
                  <a:pt x="4708" y="2141"/>
                </a:cubicBezTo>
                <a:cubicBezTo>
                  <a:pt x="3102" y="3675"/>
                  <a:pt x="2298" y="5529"/>
                  <a:pt x="2298" y="7714"/>
                </a:cubicBezTo>
                <a:cubicBezTo>
                  <a:pt x="2298" y="9484"/>
                  <a:pt x="2298" y="9484"/>
                  <a:pt x="2298" y="9484"/>
                </a:cubicBezTo>
                <a:cubicBezTo>
                  <a:pt x="2298" y="10817"/>
                  <a:pt x="2626" y="12061"/>
                  <a:pt x="3278" y="13213"/>
                </a:cubicBezTo>
                <a:cubicBezTo>
                  <a:pt x="2123" y="13916"/>
                  <a:pt x="1306" y="14657"/>
                  <a:pt x="828" y="15438"/>
                </a:cubicBezTo>
                <a:cubicBezTo>
                  <a:pt x="278" y="16391"/>
                  <a:pt x="0" y="17733"/>
                  <a:pt x="0" y="19467"/>
                </a:cubicBezTo>
                <a:cubicBezTo>
                  <a:pt x="0" y="20776"/>
                  <a:pt x="0" y="20776"/>
                  <a:pt x="0" y="20776"/>
                </a:cubicBezTo>
                <a:cubicBezTo>
                  <a:pt x="6515" y="20776"/>
                  <a:pt x="6515" y="20776"/>
                  <a:pt x="6515" y="20776"/>
                </a:cubicBezTo>
                <a:cubicBezTo>
                  <a:pt x="6515" y="19467"/>
                  <a:pt x="6515" y="19467"/>
                  <a:pt x="6515" y="19467"/>
                </a:cubicBezTo>
                <a:cubicBezTo>
                  <a:pt x="6515" y="18889"/>
                  <a:pt x="6694" y="18406"/>
                  <a:pt x="7044" y="18017"/>
                </a:cubicBezTo>
                <a:cubicBezTo>
                  <a:pt x="7397" y="17627"/>
                  <a:pt x="7798" y="17432"/>
                  <a:pt x="8250" y="17432"/>
                </a:cubicBezTo>
                <a:cubicBezTo>
                  <a:pt x="8821" y="17432"/>
                  <a:pt x="8821" y="17432"/>
                  <a:pt x="8821" y="17432"/>
                </a:cubicBezTo>
                <a:cubicBezTo>
                  <a:pt x="8821" y="9747"/>
                  <a:pt x="8821" y="9747"/>
                  <a:pt x="8821" y="9747"/>
                </a:cubicBezTo>
                <a:cubicBezTo>
                  <a:pt x="8817" y="9686"/>
                  <a:pt x="8814" y="9625"/>
                  <a:pt x="8814" y="9561"/>
                </a:cubicBezTo>
                <a:cubicBezTo>
                  <a:pt x="8814" y="6763"/>
                  <a:pt x="8814" y="6763"/>
                  <a:pt x="8814" y="6763"/>
                </a:cubicBezTo>
                <a:cubicBezTo>
                  <a:pt x="8814" y="6697"/>
                  <a:pt x="8817" y="6632"/>
                  <a:pt x="8821" y="6569"/>
                </a:cubicBezTo>
                <a:lnTo>
                  <a:pt x="8821" y="0"/>
                </a:lnTo>
                <a:close/>
              </a:path>
            </a:pathLst>
          </a:custGeom>
          <a:solidFill>
            <a:srgbClr val="E633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BD60F06-A360-4B1B-82C8-C2A4C8A3042C}"/>
              </a:ext>
            </a:extLst>
          </p:cNvPr>
          <p:cNvSpPr>
            <a:spLocks/>
          </p:cNvSpPr>
          <p:nvPr/>
        </p:nvSpPr>
        <p:spPr bwMode="gray">
          <a:xfrm>
            <a:off x="9498013" y="2678268"/>
            <a:ext cx="1666875" cy="3213100"/>
          </a:xfrm>
          <a:custGeom>
            <a:avLst/>
            <a:gdLst>
              <a:gd name="T0" fmla="*/ 2994 w 5251"/>
              <a:gd name="T1" fmla="*/ 9842 h 10137"/>
              <a:gd name="T2" fmla="*/ 2894 w 5251"/>
              <a:gd name="T3" fmla="*/ 10137 h 10137"/>
              <a:gd name="T4" fmla="*/ 3266 w 5251"/>
              <a:gd name="T5" fmla="*/ 9692 h 10137"/>
              <a:gd name="T6" fmla="*/ 1984 w 5251"/>
              <a:gd name="T7" fmla="*/ 9705 h 10137"/>
              <a:gd name="T8" fmla="*/ 2174 w 5251"/>
              <a:gd name="T9" fmla="*/ 9689 h 10137"/>
              <a:gd name="T10" fmla="*/ 2089 w 5251"/>
              <a:gd name="T11" fmla="*/ 9613 h 10137"/>
              <a:gd name="T12" fmla="*/ 3156 w 5251"/>
              <a:gd name="T13" fmla="*/ 9081 h 10137"/>
              <a:gd name="T14" fmla="*/ 3266 w 5251"/>
              <a:gd name="T15" fmla="*/ 9455 h 10137"/>
              <a:gd name="T16" fmla="*/ 3396 w 5251"/>
              <a:gd name="T17" fmla="*/ 9644 h 10137"/>
              <a:gd name="T18" fmla="*/ 3452 w 5251"/>
              <a:gd name="T19" fmla="*/ 9385 h 10137"/>
              <a:gd name="T20" fmla="*/ 3156 w 5251"/>
              <a:gd name="T21" fmla="*/ 9081 h 10137"/>
              <a:gd name="T22" fmla="*/ 1804 w 5251"/>
              <a:gd name="T23" fmla="*/ 7496 h 10137"/>
              <a:gd name="T24" fmla="*/ 1640 w 5251"/>
              <a:gd name="T25" fmla="*/ 7684 h 10137"/>
              <a:gd name="T26" fmla="*/ 1352 w 5251"/>
              <a:gd name="T27" fmla="*/ 7296 h 10137"/>
              <a:gd name="T28" fmla="*/ 895 w 5251"/>
              <a:gd name="T29" fmla="*/ 7545 h 10137"/>
              <a:gd name="T30" fmla="*/ 491 w 5251"/>
              <a:gd name="T31" fmla="*/ 7857 h 10137"/>
              <a:gd name="T32" fmla="*/ 324 w 5251"/>
              <a:gd name="T33" fmla="*/ 8968 h 10137"/>
              <a:gd name="T34" fmla="*/ 491 w 5251"/>
              <a:gd name="T35" fmla="*/ 8957 h 10137"/>
              <a:gd name="T36" fmla="*/ 1068 w 5251"/>
              <a:gd name="T37" fmla="*/ 8796 h 10137"/>
              <a:gd name="T38" fmla="*/ 1465 w 5251"/>
              <a:gd name="T39" fmla="*/ 8970 h 10137"/>
              <a:gd name="T40" fmla="*/ 1626 w 5251"/>
              <a:gd name="T41" fmla="*/ 9134 h 10137"/>
              <a:gd name="T42" fmla="*/ 1973 w 5251"/>
              <a:gd name="T43" fmla="*/ 9353 h 10137"/>
              <a:gd name="T44" fmla="*/ 2127 w 5251"/>
              <a:gd name="T45" fmla="*/ 9432 h 10137"/>
              <a:gd name="T46" fmla="*/ 2435 w 5251"/>
              <a:gd name="T47" fmla="*/ 9027 h 10137"/>
              <a:gd name="T48" fmla="*/ 2602 w 5251"/>
              <a:gd name="T49" fmla="*/ 8362 h 10137"/>
              <a:gd name="T50" fmla="*/ 2109 w 5251"/>
              <a:gd name="T51" fmla="*/ 7589 h 10137"/>
              <a:gd name="T52" fmla="*/ 1851 w 5251"/>
              <a:gd name="T53" fmla="*/ 7233 h 10137"/>
              <a:gd name="T54" fmla="*/ 1508 w 5251"/>
              <a:gd name="T55" fmla="*/ 6765 h 10137"/>
              <a:gd name="T56" fmla="*/ 1763 w 5251"/>
              <a:gd name="T57" fmla="*/ 7066 h 10137"/>
              <a:gd name="T58" fmla="*/ 2115 w 5251"/>
              <a:gd name="T59" fmla="*/ 7073 h 10137"/>
              <a:gd name="T60" fmla="*/ 2157 w 5251"/>
              <a:gd name="T61" fmla="*/ 6921 h 10137"/>
              <a:gd name="T62" fmla="*/ 1703 w 5251"/>
              <a:gd name="T63" fmla="*/ 6554 h 10137"/>
              <a:gd name="T64" fmla="*/ 2035 w 5251"/>
              <a:gd name="T65" fmla="*/ 2982 h 10137"/>
              <a:gd name="T66" fmla="*/ 2057 w 5251"/>
              <a:gd name="T67" fmla="*/ 2913 h 10137"/>
              <a:gd name="T68" fmla="*/ 1978 w 5251"/>
              <a:gd name="T69" fmla="*/ 2415 h 10137"/>
              <a:gd name="T70" fmla="*/ 1974 w 5251"/>
              <a:gd name="T71" fmla="*/ 2363 h 10137"/>
              <a:gd name="T72" fmla="*/ 1961 w 5251"/>
              <a:gd name="T73" fmla="*/ 1385 h 10137"/>
              <a:gd name="T74" fmla="*/ 2417 w 5251"/>
              <a:gd name="T75" fmla="*/ 1374 h 10137"/>
              <a:gd name="T76" fmla="*/ 2999 w 5251"/>
              <a:gd name="T77" fmla="*/ 1155 h 10137"/>
              <a:gd name="T78" fmla="*/ 3203 w 5251"/>
              <a:gd name="T79" fmla="*/ 1280 h 10137"/>
              <a:gd name="T80" fmla="*/ 3473 w 5251"/>
              <a:gd name="T81" fmla="*/ 1206 h 10137"/>
              <a:gd name="T82" fmla="*/ 2866 w 5251"/>
              <a:gd name="T83" fmla="*/ 1998 h 10137"/>
              <a:gd name="T84" fmla="*/ 3297 w 5251"/>
              <a:gd name="T85" fmla="*/ 1795 h 10137"/>
              <a:gd name="T86" fmla="*/ 3562 w 5251"/>
              <a:gd name="T87" fmla="*/ 1374 h 10137"/>
              <a:gd name="T88" fmla="*/ 3819 w 5251"/>
              <a:gd name="T89" fmla="*/ 1414 h 10137"/>
              <a:gd name="T90" fmla="*/ 4395 w 5251"/>
              <a:gd name="T91" fmla="*/ 1129 h 10137"/>
              <a:gd name="T92" fmla="*/ 4390 w 5251"/>
              <a:gd name="T93" fmla="*/ 927 h 10137"/>
              <a:gd name="T94" fmla="*/ 5084 w 5251"/>
              <a:gd name="T95" fmla="*/ 960 h 10137"/>
              <a:gd name="T96" fmla="*/ 4401 w 5251"/>
              <a:gd name="T97" fmla="*/ 383 h 10137"/>
              <a:gd name="T98" fmla="*/ 3903 w 5251"/>
              <a:gd name="T99" fmla="*/ 415 h 10137"/>
              <a:gd name="T100" fmla="*/ 3268 w 5251"/>
              <a:gd name="T101" fmla="*/ 312 h 10137"/>
              <a:gd name="T102" fmla="*/ 3167 w 5251"/>
              <a:gd name="T103" fmla="*/ 328 h 10137"/>
              <a:gd name="T104" fmla="*/ 2363 w 5251"/>
              <a:gd name="T105" fmla="*/ 85 h 10137"/>
              <a:gd name="T106" fmla="*/ 1965 w 5251"/>
              <a:gd name="T107" fmla="*/ 1 h 10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251" h="10137">
                <a:moveTo>
                  <a:pt x="3161" y="9582"/>
                </a:moveTo>
                <a:cubicBezTo>
                  <a:pt x="3149" y="9582"/>
                  <a:pt x="3139" y="9586"/>
                  <a:pt x="3134" y="9595"/>
                </a:cubicBezTo>
                <a:cubicBezTo>
                  <a:pt x="3084" y="9676"/>
                  <a:pt x="3084" y="9766"/>
                  <a:pt x="2994" y="9842"/>
                </a:cubicBezTo>
                <a:cubicBezTo>
                  <a:pt x="2903" y="9919"/>
                  <a:pt x="2795" y="9896"/>
                  <a:pt x="2730" y="9989"/>
                </a:cubicBezTo>
                <a:cubicBezTo>
                  <a:pt x="2665" y="10083"/>
                  <a:pt x="2709" y="10046"/>
                  <a:pt x="2797" y="10100"/>
                </a:cubicBezTo>
                <a:cubicBezTo>
                  <a:pt x="2835" y="10123"/>
                  <a:pt x="2866" y="10137"/>
                  <a:pt x="2894" y="10137"/>
                </a:cubicBezTo>
                <a:cubicBezTo>
                  <a:pt x="2932" y="10137"/>
                  <a:pt x="2965" y="10114"/>
                  <a:pt x="3004" y="10060"/>
                </a:cubicBezTo>
                <a:cubicBezTo>
                  <a:pt x="3073" y="9965"/>
                  <a:pt x="3035" y="9957"/>
                  <a:pt x="3085" y="9915"/>
                </a:cubicBezTo>
                <a:cubicBezTo>
                  <a:pt x="3135" y="9873"/>
                  <a:pt x="3255" y="9766"/>
                  <a:pt x="3266" y="9692"/>
                </a:cubicBezTo>
                <a:cubicBezTo>
                  <a:pt x="3274" y="9634"/>
                  <a:pt x="3204" y="9582"/>
                  <a:pt x="3161" y="9582"/>
                </a:cubicBezTo>
                <a:moveTo>
                  <a:pt x="1938" y="9577"/>
                </a:moveTo>
                <a:cubicBezTo>
                  <a:pt x="1873" y="9577"/>
                  <a:pt x="1955" y="9673"/>
                  <a:pt x="1984" y="9705"/>
                </a:cubicBezTo>
                <a:cubicBezTo>
                  <a:pt x="2017" y="9741"/>
                  <a:pt x="2031" y="9831"/>
                  <a:pt x="2076" y="9831"/>
                </a:cubicBezTo>
                <a:cubicBezTo>
                  <a:pt x="2079" y="9831"/>
                  <a:pt x="2083" y="9830"/>
                  <a:pt x="2087" y="9829"/>
                </a:cubicBezTo>
                <a:cubicBezTo>
                  <a:pt x="2141" y="9813"/>
                  <a:pt x="2155" y="9747"/>
                  <a:pt x="2174" y="9689"/>
                </a:cubicBezTo>
                <a:cubicBezTo>
                  <a:pt x="2190" y="9637"/>
                  <a:pt x="2180" y="9584"/>
                  <a:pt x="2154" y="9584"/>
                </a:cubicBezTo>
                <a:cubicBezTo>
                  <a:pt x="2150" y="9584"/>
                  <a:pt x="2146" y="9585"/>
                  <a:pt x="2142" y="9587"/>
                </a:cubicBezTo>
                <a:cubicBezTo>
                  <a:pt x="2121" y="9598"/>
                  <a:pt x="2116" y="9613"/>
                  <a:pt x="2089" y="9613"/>
                </a:cubicBezTo>
                <a:cubicBezTo>
                  <a:pt x="2072" y="9613"/>
                  <a:pt x="2048" y="9608"/>
                  <a:pt x="2007" y="9593"/>
                </a:cubicBezTo>
                <a:cubicBezTo>
                  <a:pt x="1975" y="9581"/>
                  <a:pt x="1953" y="9577"/>
                  <a:pt x="1938" y="9577"/>
                </a:cubicBezTo>
                <a:moveTo>
                  <a:pt x="3156" y="9081"/>
                </a:moveTo>
                <a:cubicBezTo>
                  <a:pt x="3150" y="9081"/>
                  <a:pt x="3146" y="9083"/>
                  <a:pt x="3146" y="9087"/>
                </a:cubicBezTo>
                <a:cubicBezTo>
                  <a:pt x="3146" y="9108"/>
                  <a:pt x="3207" y="9160"/>
                  <a:pt x="3290" y="9276"/>
                </a:cubicBezTo>
                <a:cubicBezTo>
                  <a:pt x="3373" y="9391"/>
                  <a:pt x="3322" y="9385"/>
                  <a:pt x="3266" y="9455"/>
                </a:cubicBezTo>
                <a:cubicBezTo>
                  <a:pt x="3210" y="9526"/>
                  <a:pt x="3253" y="9504"/>
                  <a:pt x="3310" y="9552"/>
                </a:cubicBezTo>
                <a:cubicBezTo>
                  <a:pt x="3359" y="9594"/>
                  <a:pt x="3349" y="9648"/>
                  <a:pt x="3378" y="9648"/>
                </a:cubicBezTo>
                <a:cubicBezTo>
                  <a:pt x="3383" y="9648"/>
                  <a:pt x="3388" y="9647"/>
                  <a:pt x="3396" y="9644"/>
                </a:cubicBezTo>
                <a:cubicBezTo>
                  <a:pt x="3396" y="9644"/>
                  <a:pt x="3530" y="9566"/>
                  <a:pt x="3586" y="9432"/>
                </a:cubicBezTo>
                <a:cubicBezTo>
                  <a:pt x="3611" y="9374"/>
                  <a:pt x="3609" y="9357"/>
                  <a:pt x="3590" y="9357"/>
                </a:cubicBezTo>
                <a:cubicBezTo>
                  <a:pt x="3565" y="9357"/>
                  <a:pt x="3512" y="9385"/>
                  <a:pt x="3452" y="9385"/>
                </a:cubicBezTo>
                <a:cubicBezTo>
                  <a:pt x="3347" y="9385"/>
                  <a:pt x="3421" y="9327"/>
                  <a:pt x="3396" y="9305"/>
                </a:cubicBezTo>
                <a:cubicBezTo>
                  <a:pt x="3370" y="9283"/>
                  <a:pt x="3361" y="9267"/>
                  <a:pt x="3304" y="9184"/>
                </a:cubicBezTo>
                <a:cubicBezTo>
                  <a:pt x="3258" y="9117"/>
                  <a:pt x="3183" y="9081"/>
                  <a:pt x="3156" y="9081"/>
                </a:cubicBezTo>
                <a:moveTo>
                  <a:pt x="1851" y="7233"/>
                </a:moveTo>
                <a:cubicBezTo>
                  <a:pt x="1845" y="7233"/>
                  <a:pt x="1841" y="7243"/>
                  <a:pt x="1841" y="7266"/>
                </a:cubicBezTo>
                <a:cubicBezTo>
                  <a:pt x="1841" y="7354"/>
                  <a:pt x="1766" y="7391"/>
                  <a:pt x="1804" y="7496"/>
                </a:cubicBezTo>
                <a:cubicBezTo>
                  <a:pt x="1843" y="7601"/>
                  <a:pt x="1796" y="7622"/>
                  <a:pt x="1768" y="7676"/>
                </a:cubicBezTo>
                <a:cubicBezTo>
                  <a:pt x="1753" y="7703"/>
                  <a:pt x="1733" y="7717"/>
                  <a:pt x="1710" y="7717"/>
                </a:cubicBezTo>
                <a:cubicBezTo>
                  <a:pt x="1689" y="7717"/>
                  <a:pt x="1665" y="7705"/>
                  <a:pt x="1640" y="7684"/>
                </a:cubicBezTo>
                <a:cubicBezTo>
                  <a:pt x="1588" y="7640"/>
                  <a:pt x="1506" y="7619"/>
                  <a:pt x="1427" y="7577"/>
                </a:cubicBezTo>
                <a:cubicBezTo>
                  <a:pt x="1347" y="7536"/>
                  <a:pt x="1352" y="7460"/>
                  <a:pt x="1421" y="7401"/>
                </a:cubicBezTo>
                <a:cubicBezTo>
                  <a:pt x="1490" y="7342"/>
                  <a:pt x="1439" y="7296"/>
                  <a:pt x="1352" y="7296"/>
                </a:cubicBezTo>
                <a:cubicBezTo>
                  <a:pt x="1264" y="7296"/>
                  <a:pt x="1274" y="7321"/>
                  <a:pt x="1111" y="7321"/>
                </a:cubicBezTo>
                <a:cubicBezTo>
                  <a:pt x="948" y="7321"/>
                  <a:pt x="1010" y="7467"/>
                  <a:pt x="944" y="7524"/>
                </a:cubicBezTo>
                <a:cubicBezTo>
                  <a:pt x="926" y="7539"/>
                  <a:pt x="909" y="7545"/>
                  <a:pt x="895" y="7545"/>
                </a:cubicBezTo>
                <a:cubicBezTo>
                  <a:pt x="855" y="7545"/>
                  <a:pt x="825" y="7498"/>
                  <a:pt x="808" y="7446"/>
                </a:cubicBezTo>
                <a:cubicBezTo>
                  <a:pt x="804" y="7436"/>
                  <a:pt x="799" y="7429"/>
                  <a:pt x="793" y="7425"/>
                </a:cubicBezTo>
                <a:cubicBezTo>
                  <a:pt x="681" y="7568"/>
                  <a:pt x="580" y="7712"/>
                  <a:pt x="491" y="7857"/>
                </a:cubicBezTo>
                <a:cubicBezTo>
                  <a:pt x="291" y="8203"/>
                  <a:pt x="128" y="8600"/>
                  <a:pt x="0" y="9049"/>
                </a:cubicBezTo>
                <a:cubicBezTo>
                  <a:pt x="16" y="9062"/>
                  <a:pt x="35" y="9068"/>
                  <a:pt x="56" y="9068"/>
                </a:cubicBezTo>
                <a:cubicBezTo>
                  <a:pt x="133" y="9068"/>
                  <a:pt x="238" y="8993"/>
                  <a:pt x="324" y="8968"/>
                </a:cubicBezTo>
                <a:cubicBezTo>
                  <a:pt x="361" y="8958"/>
                  <a:pt x="395" y="8955"/>
                  <a:pt x="425" y="8955"/>
                </a:cubicBezTo>
                <a:cubicBezTo>
                  <a:pt x="437" y="8955"/>
                  <a:pt x="449" y="8956"/>
                  <a:pt x="460" y="8956"/>
                </a:cubicBezTo>
                <a:cubicBezTo>
                  <a:pt x="471" y="8956"/>
                  <a:pt x="481" y="8957"/>
                  <a:pt x="491" y="8957"/>
                </a:cubicBezTo>
                <a:cubicBezTo>
                  <a:pt x="527" y="8957"/>
                  <a:pt x="557" y="8952"/>
                  <a:pt x="580" y="8923"/>
                </a:cubicBezTo>
                <a:cubicBezTo>
                  <a:pt x="633" y="8859"/>
                  <a:pt x="708" y="8837"/>
                  <a:pt x="984" y="8802"/>
                </a:cubicBezTo>
                <a:cubicBezTo>
                  <a:pt x="1016" y="8798"/>
                  <a:pt x="1044" y="8796"/>
                  <a:pt x="1068" y="8796"/>
                </a:cubicBezTo>
                <a:cubicBezTo>
                  <a:pt x="1250" y="8796"/>
                  <a:pt x="1222" y="8904"/>
                  <a:pt x="1329" y="9011"/>
                </a:cubicBezTo>
                <a:cubicBezTo>
                  <a:pt x="1352" y="9034"/>
                  <a:pt x="1372" y="9043"/>
                  <a:pt x="1389" y="9043"/>
                </a:cubicBezTo>
                <a:cubicBezTo>
                  <a:pt x="1424" y="9043"/>
                  <a:pt x="1449" y="9006"/>
                  <a:pt x="1465" y="8970"/>
                </a:cubicBezTo>
                <a:cubicBezTo>
                  <a:pt x="1481" y="8933"/>
                  <a:pt x="1489" y="8896"/>
                  <a:pt x="1491" y="8896"/>
                </a:cubicBezTo>
                <a:cubicBezTo>
                  <a:pt x="1491" y="8896"/>
                  <a:pt x="1492" y="8897"/>
                  <a:pt x="1492" y="8899"/>
                </a:cubicBezTo>
                <a:cubicBezTo>
                  <a:pt x="1492" y="8932"/>
                  <a:pt x="1579" y="9053"/>
                  <a:pt x="1626" y="9134"/>
                </a:cubicBezTo>
                <a:cubicBezTo>
                  <a:pt x="1672" y="9215"/>
                  <a:pt x="1664" y="9276"/>
                  <a:pt x="1786" y="9360"/>
                </a:cubicBezTo>
                <a:cubicBezTo>
                  <a:pt x="1836" y="9395"/>
                  <a:pt x="1867" y="9408"/>
                  <a:pt x="1890" y="9408"/>
                </a:cubicBezTo>
                <a:cubicBezTo>
                  <a:pt x="1923" y="9408"/>
                  <a:pt x="1939" y="9382"/>
                  <a:pt x="1973" y="9353"/>
                </a:cubicBezTo>
                <a:cubicBezTo>
                  <a:pt x="1980" y="9347"/>
                  <a:pt x="1987" y="9344"/>
                  <a:pt x="1994" y="9344"/>
                </a:cubicBezTo>
                <a:cubicBezTo>
                  <a:pt x="2013" y="9344"/>
                  <a:pt x="2029" y="9366"/>
                  <a:pt x="2050" y="9388"/>
                </a:cubicBezTo>
                <a:cubicBezTo>
                  <a:pt x="2070" y="9410"/>
                  <a:pt x="2094" y="9432"/>
                  <a:pt x="2127" y="9432"/>
                </a:cubicBezTo>
                <a:cubicBezTo>
                  <a:pt x="2138" y="9432"/>
                  <a:pt x="2150" y="9430"/>
                  <a:pt x="2163" y="9424"/>
                </a:cubicBezTo>
                <a:cubicBezTo>
                  <a:pt x="2271" y="9379"/>
                  <a:pt x="2269" y="9369"/>
                  <a:pt x="2346" y="9336"/>
                </a:cubicBezTo>
                <a:cubicBezTo>
                  <a:pt x="2423" y="9303"/>
                  <a:pt x="2345" y="9151"/>
                  <a:pt x="2435" y="9027"/>
                </a:cubicBezTo>
                <a:cubicBezTo>
                  <a:pt x="2494" y="8946"/>
                  <a:pt x="2559" y="8878"/>
                  <a:pt x="2602" y="8801"/>
                </a:cubicBezTo>
                <a:cubicBezTo>
                  <a:pt x="2644" y="8723"/>
                  <a:pt x="2634" y="8635"/>
                  <a:pt x="2602" y="8567"/>
                </a:cubicBezTo>
                <a:cubicBezTo>
                  <a:pt x="2569" y="8500"/>
                  <a:pt x="2602" y="8451"/>
                  <a:pt x="2602" y="8362"/>
                </a:cubicBezTo>
                <a:cubicBezTo>
                  <a:pt x="2602" y="8272"/>
                  <a:pt x="2431" y="8175"/>
                  <a:pt x="2354" y="8049"/>
                </a:cubicBezTo>
                <a:cubicBezTo>
                  <a:pt x="2277" y="7923"/>
                  <a:pt x="2179" y="7868"/>
                  <a:pt x="2137" y="7833"/>
                </a:cubicBezTo>
                <a:cubicBezTo>
                  <a:pt x="2095" y="7797"/>
                  <a:pt x="2109" y="7658"/>
                  <a:pt x="2109" y="7589"/>
                </a:cubicBezTo>
                <a:cubicBezTo>
                  <a:pt x="2109" y="7520"/>
                  <a:pt x="2032" y="7492"/>
                  <a:pt x="1958" y="7492"/>
                </a:cubicBezTo>
                <a:cubicBezTo>
                  <a:pt x="1885" y="7492"/>
                  <a:pt x="1952" y="7427"/>
                  <a:pt x="1926" y="7358"/>
                </a:cubicBezTo>
                <a:cubicBezTo>
                  <a:pt x="1907" y="7307"/>
                  <a:pt x="1869" y="7233"/>
                  <a:pt x="1851" y="7233"/>
                </a:cubicBezTo>
                <a:moveTo>
                  <a:pt x="1653" y="6548"/>
                </a:moveTo>
                <a:cubicBezTo>
                  <a:pt x="1584" y="6607"/>
                  <a:pt x="1516" y="6666"/>
                  <a:pt x="1451" y="6725"/>
                </a:cubicBezTo>
                <a:cubicBezTo>
                  <a:pt x="1481" y="6737"/>
                  <a:pt x="1502" y="6749"/>
                  <a:pt x="1508" y="6765"/>
                </a:cubicBezTo>
                <a:cubicBezTo>
                  <a:pt x="1522" y="6801"/>
                  <a:pt x="1502" y="6905"/>
                  <a:pt x="1561" y="6937"/>
                </a:cubicBezTo>
                <a:cubicBezTo>
                  <a:pt x="1619" y="6969"/>
                  <a:pt x="1516" y="6986"/>
                  <a:pt x="1656" y="7041"/>
                </a:cubicBezTo>
                <a:cubicBezTo>
                  <a:pt x="1699" y="7059"/>
                  <a:pt x="1734" y="7066"/>
                  <a:pt x="1763" y="7066"/>
                </a:cubicBezTo>
                <a:cubicBezTo>
                  <a:pt x="1828" y="7066"/>
                  <a:pt x="1863" y="7027"/>
                  <a:pt x="1891" y="6969"/>
                </a:cubicBezTo>
                <a:cubicBezTo>
                  <a:pt x="1902" y="6946"/>
                  <a:pt x="1918" y="6937"/>
                  <a:pt x="1937" y="6937"/>
                </a:cubicBezTo>
                <a:cubicBezTo>
                  <a:pt x="1988" y="6937"/>
                  <a:pt x="2062" y="7009"/>
                  <a:pt x="2115" y="7073"/>
                </a:cubicBezTo>
                <a:cubicBezTo>
                  <a:pt x="2186" y="7159"/>
                  <a:pt x="2243" y="7173"/>
                  <a:pt x="2352" y="7173"/>
                </a:cubicBezTo>
                <a:cubicBezTo>
                  <a:pt x="2352" y="7173"/>
                  <a:pt x="2385" y="7161"/>
                  <a:pt x="2324" y="7135"/>
                </a:cubicBezTo>
                <a:cubicBezTo>
                  <a:pt x="2263" y="7109"/>
                  <a:pt x="2133" y="6969"/>
                  <a:pt x="2157" y="6921"/>
                </a:cubicBezTo>
                <a:cubicBezTo>
                  <a:pt x="2182" y="6872"/>
                  <a:pt x="2174" y="6858"/>
                  <a:pt x="2068" y="6800"/>
                </a:cubicBezTo>
                <a:cubicBezTo>
                  <a:pt x="1962" y="6741"/>
                  <a:pt x="2029" y="6675"/>
                  <a:pt x="1865" y="6647"/>
                </a:cubicBezTo>
                <a:cubicBezTo>
                  <a:pt x="1701" y="6620"/>
                  <a:pt x="1788" y="6571"/>
                  <a:pt x="1703" y="6554"/>
                </a:cubicBezTo>
                <a:cubicBezTo>
                  <a:pt x="1685" y="6551"/>
                  <a:pt x="1668" y="6549"/>
                  <a:pt x="1653" y="6548"/>
                </a:cubicBezTo>
                <a:moveTo>
                  <a:pt x="2023" y="2893"/>
                </a:moveTo>
                <a:cubicBezTo>
                  <a:pt x="2027" y="2923"/>
                  <a:pt x="2031" y="2952"/>
                  <a:pt x="2035" y="2982"/>
                </a:cubicBezTo>
                <a:cubicBezTo>
                  <a:pt x="2035" y="2982"/>
                  <a:pt x="2036" y="2982"/>
                  <a:pt x="2036" y="2982"/>
                </a:cubicBezTo>
                <a:cubicBezTo>
                  <a:pt x="2103" y="2982"/>
                  <a:pt x="2259" y="2972"/>
                  <a:pt x="2236" y="2952"/>
                </a:cubicBezTo>
                <a:cubicBezTo>
                  <a:pt x="2213" y="2933"/>
                  <a:pt x="2079" y="2950"/>
                  <a:pt x="2057" y="2913"/>
                </a:cubicBezTo>
                <a:cubicBezTo>
                  <a:pt x="2049" y="2899"/>
                  <a:pt x="2037" y="2895"/>
                  <a:pt x="2023" y="2893"/>
                </a:cubicBezTo>
                <a:moveTo>
                  <a:pt x="1974" y="2363"/>
                </a:moveTo>
                <a:cubicBezTo>
                  <a:pt x="1975" y="2381"/>
                  <a:pt x="1976" y="2398"/>
                  <a:pt x="1978" y="2415"/>
                </a:cubicBezTo>
                <a:cubicBezTo>
                  <a:pt x="1981" y="2416"/>
                  <a:pt x="1984" y="2417"/>
                  <a:pt x="1987" y="2417"/>
                </a:cubicBezTo>
                <a:cubicBezTo>
                  <a:pt x="1991" y="2417"/>
                  <a:pt x="1994" y="2416"/>
                  <a:pt x="1998" y="2413"/>
                </a:cubicBezTo>
                <a:cubicBezTo>
                  <a:pt x="2010" y="2402"/>
                  <a:pt x="1993" y="2387"/>
                  <a:pt x="1974" y="2363"/>
                </a:cubicBezTo>
                <a:moveTo>
                  <a:pt x="1962" y="0"/>
                </a:moveTo>
                <a:cubicBezTo>
                  <a:pt x="1961" y="44"/>
                  <a:pt x="1961" y="89"/>
                  <a:pt x="1961" y="133"/>
                </a:cubicBezTo>
                <a:cubicBezTo>
                  <a:pt x="1961" y="1385"/>
                  <a:pt x="1961" y="1385"/>
                  <a:pt x="1961" y="1385"/>
                </a:cubicBezTo>
                <a:cubicBezTo>
                  <a:pt x="1990" y="1372"/>
                  <a:pt x="2019" y="1363"/>
                  <a:pt x="2046" y="1358"/>
                </a:cubicBezTo>
                <a:cubicBezTo>
                  <a:pt x="2103" y="1348"/>
                  <a:pt x="2149" y="1344"/>
                  <a:pt x="2187" y="1344"/>
                </a:cubicBezTo>
                <a:cubicBezTo>
                  <a:pt x="2295" y="1344"/>
                  <a:pt x="2345" y="1374"/>
                  <a:pt x="2417" y="1374"/>
                </a:cubicBezTo>
                <a:cubicBezTo>
                  <a:pt x="2507" y="1374"/>
                  <a:pt x="2505" y="1450"/>
                  <a:pt x="2657" y="1450"/>
                </a:cubicBezTo>
                <a:cubicBezTo>
                  <a:pt x="2670" y="1450"/>
                  <a:pt x="2685" y="1449"/>
                  <a:pt x="2701" y="1448"/>
                </a:cubicBezTo>
                <a:cubicBezTo>
                  <a:pt x="2899" y="1431"/>
                  <a:pt x="2820" y="1268"/>
                  <a:pt x="2999" y="1155"/>
                </a:cubicBezTo>
                <a:cubicBezTo>
                  <a:pt x="3034" y="1133"/>
                  <a:pt x="3059" y="1124"/>
                  <a:pt x="3076" y="1124"/>
                </a:cubicBezTo>
                <a:cubicBezTo>
                  <a:pt x="3145" y="1124"/>
                  <a:pt x="3098" y="1272"/>
                  <a:pt x="3191" y="1279"/>
                </a:cubicBezTo>
                <a:cubicBezTo>
                  <a:pt x="3195" y="1280"/>
                  <a:pt x="3199" y="1280"/>
                  <a:pt x="3203" y="1280"/>
                </a:cubicBezTo>
                <a:cubicBezTo>
                  <a:pt x="3251" y="1280"/>
                  <a:pt x="3306" y="1258"/>
                  <a:pt x="3354" y="1237"/>
                </a:cubicBezTo>
                <a:cubicBezTo>
                  <a:pt x="3401" y="1216"/>
                  <a:pt x="3442" y="1194"/>
                  <a:pt x="3461" y="1194"/>
                </a:cubicBezTo>
                <a:cubicBezTo>
                  <a:pt x="3468" y="1194"/>
                  <a:pt x="3473" y="1198"/>
                  <a:pt x="3473" y="1206"/>
                </a:cubicBezTo>
                <a:cubicBezTo>
                  <a:pt x="3473" y="1256"/>
                  <a:pt x="3366" y="1276"/>
                  <a:pt x="3299" y="1332"/>
                </a:cubicBezTo>
                <a:cubicBezTo>
                  <a:pt x="3233" y="1389"/>
                  <a:pt x="3090" y="1511"/>
                  <a:pt x="2940" y="1639"/>
                </a:cubicBezTo>
                <a:cubicBezTo>
                  <a:pt x="2789" y="1767"/>
                  <a:pt x="2820" y="1802"/>
                  <a:pt x="2866" y="1998"/>
                </a:cubicBezTo>
                <a:cubicBezTo>
                  <a:pt x="2904" y="2160"/>
                  <a:pt x="2880" y="2218"/>
                  <a:pt x="2921" y="2218"/>
                </a:cubicBezTo>
                <a:cubicBezTo>
                  <a:pt x="2930" y="2218"/>
                  <a:pt x="2942" y="2215"/>
                  <a:pt x="2958" y="2210"/>
                </a:cubicBezTo>
                <a:cubicBezTo>
                  <a:pt x="3050" y="2183"/>
                  <a:pt x="3237" y="1980"/>
                  <a:pt x="3297" y="1795"/>
                </a:cubicBezTo>
                <a:cubicBezTo>
                  <a:pt x="3356" y="1611"/>
                  <a:pt x="3340" y="1590"/>
                  <a:pt x="3340" y="1425"/>
                </a:cubicBezTo>
                <a:cubicBezTo>
                  <a:pt x="3340" y="1355"/>
                  <a:pt x="3348" y="1335"/>
                  <a:pt x="3370" y="1335"/>
                </a:cubicBezTo>
                <a:cubicBezTo>
                  <a:pt x="3400" y="1335"/>
                  <a:pt x="3458" y="1374"/>
                  <a:pt x="3562" y="1374"/>
                </a:cubicBezTo>
                <a:cubicBezTo>
                  <a:pt x="3679" y="1374"/>
                  <a:pt x="3717" y="1338"/>
                  <a:pt x="3741" y="1338"/>
                </a:cubicBezTo>
                <a:cubicBezTo>
                  <a:pt x="3754" y="1338"/>
                  <a:pt x="3763" y="1348"/>
                  <a:pt x="3778" y="1379"/>
                </a:cubicBezTo>
                <a:cubicBezTo>
                  <a:pt x="3790" y="1403"/>
                  <a:pt x="3803" y="1414"/>
                  <a:pt x="3819" y="1414"/>
                </a:cubicBezTo>
                <a:cubicBezTo>
                  <a:pt x="3862" y="1414"/>
                  <a:pt x="3930" y="1337"/>
                  <a:pt x="4076" y="1213"/>
                </a:cubicBezTo>
                <a:cubicBezTo>
                  <a:pt x="4162" y="1139"/>
                  <a:pt x="4242" y="1122"/>
                  <a:pt x="4311" y="1122"/>
                </a:cubicBezTo>
                <a:cubicBezTo>
                  <a:pt x="4341" y="1122"/>
                  <a:pt x="4370" y="1125"/>
                  <a:pt x="4395" y="1129"/>
                </a:cubicBezTo>
                <a:cubicBezTo>
                  <a:pt x="4421" y="1132"/>
                  <a:pt x="4443" y="1136"/>
                  <a:pt x="4463" y="1136"/>
                </a:cubicBezTo>
                <a:cubicBezTo>
                  <a:pt x="4484" y="1136"/>
                  <a:pt x="4501" y="1132"/>
                  <a:pt x="4515" y="1120"/>
                </a:cubicBezTo>
                <a:cubicBezTo>
                  <a:pt x="4582" y="1063"/>
                  <a:pt x="4320" y="927"/>
                  <a:pt x="4390" y="927"/>
                </a:cubicBezTo>
                <a:cubicBezTo>
                  <a:pt x="4460" y="927"/>
                  <a:pt x="4726" y="862"/>
                  <a:pt x="4796" y="862"/>
                </a:cubicBezTo>
                <a:cubicBezTo>
                  <a:pt x="4866" y="862"/>
                  <a:pt x="4888" y="931"/>
                  <a:pt x="5023" y="955"/>
                </a:cubicBezTo>
                <a:cubicBezTo>
                  <a:pt x="5045" y="958"/>
                  <a:pt x="5065" y="960"/>
                  <a:pt x="5084" y="960"/>
                </a:cubicBezTo>
                <a:cubicBezTo>
                  <a:pt x="5185" y="960"/>
                  <a:pt x="5251" y="912"/>
                  <a:pt x="5251" y="858"/>
                </a:cubicBezTo>
                <a:cubicBezTo>
                  <a:pt x="5251" y="793"/>
                  <a:pt x="5094" y="761"/>
                  <a:pt x="4958" y="646"/>
                </a:cubicBezTo>
                <a:cubicBezTo>
                  <a:pt x="4823" y="531"/>
                  <a:pt x="4747" y="480"/>
                  <a:pt x="4401" y="383"/>
                </a:cubicBezTo>
                <a:cubicBezTo>
                  <a:pt x="4152" y="314"/>
                  <a:pt x="4043" y="259"/>
                  <a:pt x="3971" y="259"/>
                </a:cubicBezTo>
                <a:cubicBezTo>
                  <a:pt x="3943" y="259"/>
                  <a:pt x="3920" y="267"/>
                  <a:pt x="3898" y="287"/>
                </a:cubicBezTo>
                <a:cubicBezTo>
                  <a:pt x="3816" y="356"/>
                  <a:pt x="3903" y="369"/>
                  <a:pt x="3903" y="415"/>
                </a:cubicBezTo>
                <a:cubicBezTo>
                  <a:pt x="3903" y="433"/>
                  <a:pt x="3897" y="442"/>
                  <a:pt x="3870" y="442"/>
                </a:cubicBezTo>
                <a:cubicBezTo>
                  <a:pt x="3825" y="442"/>
                  <a:pt x="3721" y="415"/>
                  <a:pt x="3486" y="351"/>
                </a:cubicBezTo>
                <a:cubicBezTo>
                  <a:pt x="3377" y="321"/>
                  <a:pt x="3310" y="312"/>
                  <a:pt x="3268" y="312"/>
                </a:cubicBezTo>
                <a:cubicBezTo>
                  <a:pt x="3230" y="312"/>
                  <a:pt x="3213" y="319"/>
                  <a:pt x="3204" y="327"/>
                </a:cubicBezTo>
                <a:cubicBezTo>
                  <a:pt x="3195" y="334"/>
                  <a:pt x="3193" y="342"/>
                  <a:pt x="3188" y="342"/>
                </a:cubicBezTo>
                <a:cubicBezTo>
                  <a:pt x="3185" y="342"/>
                  <a:pt x="3179" y="338"/>
                  <a:pt x="3167" y="328"/>
                </a:cubicBezTo>
                <a:cubicBezTo>
                  <a:pt x="3102" y="273"/>
                  <a:pt x="3037" y="222"/>
                  <a:pt x="2853" y="222"/>
                </a:cubicBezTo>
                <a:cubicBezTo>
                  <a:pt x="2669" y="222"/>
                  <a:pt x="2623" y="210"/>
                  <a:pt x="2561" y="157"/>
                </a:cubicBezTo>
                <a:cubicBezTo>
                  <a:pt x="2518" y="121"/>
                  <a:pt x="2452" y="85"/>
                  <a:pt x="2363" y="85"/>
                </a:cubicBezTo>
                <a:cubicBezTo>
                  <a:pt x="2322" y="85"/>
                  <a:pt x="2276" y="93"/>
                  <a:pt x="2225" y="111"/>
                </a:cubicBezTo>
                <a:cubicBezTo>
                  <a:pt x="2188" y="125"/>
                  <a:pt x="2167" y="131"/>
                  <a:pt x="2153" y="131"/>
                </a:cubicBezTo>
                <a:cubicBezTo>
                  <a:pt x="2109" y="131"/>
                  <a:pt x="2153" y="65"/>
                  <a:pt x="1965" y="1"/>
                </a:cubicBezTo>
                <a:cubicBezTo>
                  <a:pt x="1964" y="0"/>
                  <a:pt x="1963" y="0"/>
                  <a:pt x="1962" y="0"/>
                </a:cubicBezTo>
              </a:path>
            </a:pathLst>
          </a:custGeom>
          <a:solidFill>
            <a:srgbClr val="C12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Sender details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80000" y="4409789"/>
            <a:ext cx="2562225" cy="2016411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lnSpc>
                <a:spcPct val="112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lnSpc>
                <a:spcPct val="112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3pPr>
            <a:lvl4pPr marL="0">
              <a:lnSpc>
                <a:spcPct val="112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4pPr>
            <a:lvl5pPr marL="0">
              <a:lnSpc>
                <a:spcPct val="112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5pPr>
            <a:lvl6pPr marL="0">
              <a:lnSpc>
                <a:spcPct val="112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6pPr>
            <a:lvl7pPr marL="0">
              <a:lnSpc>
                <a:spcPct val="112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7pPr>
            <a:lvl8pPr marL="0">
              <a:lnSpc>
                <a:spcPct val="112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8pPr>
            <a:lvl9pPr marL="0">
              <a:lnSpc>
                <a:spcPct val="112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1"/>
              <a:t>[Address details]</a:t>
            </a:r>
          </a:p>
        </p:txBody>
      </p:sp>
      <p:sp>
        <p:nvSpPr>
          <p:cNvPr id="9" name="E-mail 3 (JU-Free)"/>
          <p:cNvSpPr>
            <a:spLocks noGrp="1"/>
          </p:cNvSpPr>
          <p:nvPr>
            <p:ph type="body" sz="quarter" idx="22" hasCustomPrompt="1"/>
          </p:nvPr>
        </p:nvSpPr>
        <p:spPr>
          <a:xfrm>
            <a:off x="7616863" y="1494269"/>
            <a:ext cx="2628000" cy="252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baseline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[Email address]</a:t>
            </a:r>
          </a:p>
        </p:txBody>
      </p:sp>
      <p:sp>
        <p:nvSpPr>
          <p:cNvPr id="15" name="E-mail 2 (JU-Free)"/>
          <p:cNvSpPr>
            <a:spLocks noGrp="1"/>
          </p:cNvSpPr>
          <p:nvPr>
            <p:ph type="body" sz="quarter" idx="23" hasCustomPrompt="1"/>
          </p:nvPr>
        </p:nvSpPr>
        <p:spPr>
          <a:xfrm>
            <a:off x="4354809" y="1494269"/>
            <a:ext cx="2628000" cy="252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baseline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[Email address]</a:t>
            </a:r>
          </a:p>
        </p:txBody>
      </p:sp>
      <p:sp>
        <p:nvSpPr>
          <p:cNvPr id="16" name="E-mail 1 (JU-Free)"/>
          <p:cNvSpPr>
            <a:spLocks noGrp="1"/>
          </p:cNvSpPr>
          <p:nvPr>
            <p:ph type="body" sz="quarter" idx="24" hasCustomPrompt="1"/>
          </p:nvPr>
        </p:nvSpPr>
        <p:spPr>
          <a:xfrm>
            <a:off x="1079500" y="1507332"/>
            <a:ext cx="2628000" cy="252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baseline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[Email address]</a:t>
            </a:r>
          </a:p>
        </p:txBody>
      </p:sp>
      <p:sp>
        <p:nvSpPr>
          <p:cNvPr id="17" name="Telephone number 3 (JU-Free)"/>
          <p:cNvSpPr>
            <a:spLocks noGrp="1"/>
          </p:cNvSpPr>
          <p:nvPr>
            <p:ph type="body" sz="quarter" idx="19" hasCustomPrompt="1"/>
          </p:nvPr>
        </p:nvSpPr>
        <p:spPr>
          <a:xfrm>
            <a:off x="7616863" y="1274400"/>
            <a:ext cx="2628000" cy="252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baseline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[+31 6 xx </a:t>
            </a:r>
            <a:r>
              <a:rPr lang="en-US" err="1"/>
              <a:t>xx</a:t>
            </a:r>
            <a:r>
              <a:rPr lang="en-US"/>
              <a:t> </a:t>
            </a:r>
            <a:r>
              <a:rPr lang="en-US" err="1"/>
              <a:t>xx</a:t>
            </a:r>
            <a:r>
              <a:rPr lang="en-US"/>
              <a:t> xx]</a:t>
            </a:r>
          </a:p>
        </p:txBody>
      </p:sp>
      <p:sp>
        <p:nvSpPr>
          <p:cNvPr id="18" name="Telephone number 2 (JU-Free)"/>
          <p:cNvSpPr>
            <a:spLocks noGrp="1"/>
          </p:cNvSpPr>
          <p:nvPr>
            <p:ph type="body" sz="quarter" idx="20" hasCustomPrompt="1"/>
          </p:nvPr>
        </p:nvSpPr>
        <p:spPr>
          <a:xfrm>
            <a:off x="4354809" y="1274400"/>
            <a:ext cx="2628000" cy="252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baseline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[+31 6 xx </a:t>
            </a:r>
            <a:r>
              <a:rPr lang="en-US" err="1"/>
              <a:t>xx</a:t>
            </a:r>
            <a:r>
              <a:rPr lang="en-US"/>
              <a:t> </a:t>
            </a:r>
            <a:r>
              <a:rPr lang="en-US" err="1"/>
              <a:t>xx</a:t>
            </a:r>
            <a:r>
              <a:rPr lang="en-US"/>
              <a:t> xx]</a:t>
            </a:r>
          </a:p>
        </p:txBody>
      </p:sp>
      <p:sp>
        <p:nvSpPr>
          <p:cNvPr id="19" name="Telephone number 1 (JU-Free)"/>
          <p:cNvSpPr>
            <a:spLocks noGrp="1"/>
          </p:cNvSpPr>
          <p:nvPr>
            <p:ph type="body" sz="quarter" idx="21" hasCustomPrompt="1"/>
          </p:nvPr>
        </p:nvSpPr>
        <p:spPr>
          <a:xfrm>
            <a:off x="1079500" y="1275420"/>
            <a:ext cx="2628000" cy="252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baseline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[+31 6 xx </a:t>
            </a:r>
            <a:r>
              <a:rPr lang="en-US" err="1"/>
              <a:t>xx</a:t>
            </a:r>
            <a:r>
              <a:rPr lang="en-US"/>
              <a:t> xx xx]</a:t>
            </a:r>
          </a:p>
        </p:txBody>
      </p:sp>
      <p:sp>
        <p:nvSpPr>
          <p:cNvPr id="20" name="Contact person 3 (JU-Free)"/>
          <p:cNvSpPr>
            <a:spLocks noGrp="1"/>
          </p:cNvSpPr>
          <p:nvPr>
            <p:ph type="body" sz="quarter" idx="18" hasCustomPrompt="1"/>
          </p:nvPr>
        </p:nvSpPr>
        <p:spPr>
          <a:xfrm>
            <a:off x="7616863" y="1040384"/>
            <a:ext cx="2628000" cy="252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baseline="0">
                <a:solidFill>
                  <a:srgbClr val="FF0000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baseline="0">
                <a:solidFill>
                  <a:srgbClr val="FF0000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>
                <a:solidFill>
                  <a:srgbClr val="FF0000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>
                <a:solidFill>
                  <a:srgbClr val="FF0000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>
                <a:solidFill>
                  <a:srgbClr val="FF0000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>
                <a:solidFill>
                  <a:srgbClr val="FF0000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>
                <a:solidFill>
                  <a:srgbClr val="FF0000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>
                <a:solidFill>
                  <a:srgbClr val="FF0000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>
                <a:solidFill>
                  <a:srgbClr val="FF0000"/>
                </a:solidFill>
              </a:defRPr>
            </a:lvl9pPr>
          </a:lstStyle>
          <a:p>
            <a:pPr lvl="0"/>
            <a:r>
              <a:rPr lang="en-US"/>
              <a:t>[Name contact person]</a:t>
            </a:r>
          </a:p>
        </p:txBody>
      </p:sp>
      <p:sp>
        <p:nvSpPr>
          <p:cNvPr id="21" name="Contact person 2 (JU-Free)"/>
          <p:cNvSpPr>
            <a:spLocks noGrp="1"/>
          </p:cNvSpPr>
          <p:nvPr>
            <p:ph type="body" sz="quarter" idx="17" hasCustomPrompt="1"/>
          </p:nvPr>
        </p:nvSpPr>
        <p:spPr>
          <a:xfrm>
            <a:off x="4354809" y="1040384"/>
            <a:ext cx="2628000" cy="252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baseline="0">
                <a:solidFill>
                  <a:srgbClr val="FF0000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baseline="0">
                <a:solidFill>
                  <a:srgbClr val="FF0000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>
                <a:solidFill>
                  <a:srgbClr val="FF0000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>
                <a:solidFill>
                  <a:srgbClr val="FF0000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>
                <a:solidFill>
                  <a:srgbClr val="FF0000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>
                <a:solidFill>
                  <a:srgbClr val="FF0000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>
                <a:solidFill>
                  <a:srgbClr val="FF0000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>
                <a:solidFill>
                  <a:srgbClr val="FF0000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>
                <a:solidFill>
                  <a:srgbClr val="FF0000"/>
                </a:solidFill>
              </a:defRPr>
            </a:lvl9pPr>
          </a:lstStyle>
          <a:p>
            <a:pPr lvl="0"/>
            <a:r>
              <a:rPr lang="en-US"/>
              <a:t>[Name contact person]</a:t>
            </a:r>
          </a:p>
        </p:txBody>
      </p:sp>
      <p:sp>
        <p:nvSpPr>
          <p:cNvPr id="22" name="Contact person 1 (JU-Free)"/>
          <p:cNvSpPr>
            <a:spLocks noGrp="1"/>
          </p:cNvSpPr>
          <p:nvPr>
            <p:ph type="body" sz="quarter" idx="16" hasCustomPrompt="1"/>
          </p:nvPr>
        </p:nvSpPr>
        <p:spPr>
          <a:xfrm>
            <a:off x="1079500" y="1053447"/>
            <a:ext cx="2628000" cy="252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baseline="0">
                <a:solidFill>
                  <a:srgbClr val="FF0000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baseline="0">
                <a:solidFill>
                  <a:srgbClr val="FF0000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>
                <a:solidFill>
                  <a:srgbClr val="FF0000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>
                <a:solidFill>
                  <a:srgbClr val="FF0000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>
                <a:solidFill>
                  <a:srgbClr val="FF0000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>
                <a:solidFill>
                  <a:srgbClr val="FF0000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>
                <a:solidFill>
                  <a:srgbClr val="FF0000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>
                <a:solidFill>
                  <a:srgbClr val="FF0000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>
                <a:solidFill>
                  <a:srgbClr val="FF0000"/>
                </a:solidFill>
              </a:defRPr>
            </a:lvl9pPr>
          </a:lstStyle>
          <a:p>
            <a:pPr lvl="0"/>
            <a:r>
              <a:rPr lang="en-US"/>
              <a:t>[Name contact person]</a:t>
            </a:r>
          </a:p>
        </p:txBody>
      </p:sp>
    </p:spTree>
    <p:extLst>
      <p:ext uri="{BB962C8B-B14F-4D97-AF65-F5344CB8AC3E}">
        <p14:creationId xmlns:p14="http://schemas.microsoft.com/office/powerpoint/2010/main" val="225191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photo (landscape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BB142D59-3B75-43BD-BDE1-43B9304A5CE3}"/>
              </a:ext>
            </a:extLst>
          </p:cNvPr>
          <p:cNvSpPr>
            <a:spLocks/>
          </p:cNvSpPr>
          <p:nvPr userDrawn="1"/>
        </p:nvSpPr>
        <p:spPr bwMode="gray">
          <a:xfrm>
            <a:off x="7280275" y="2215503"/>
            <a:ext cx="4911725" cy="4648201"/>
          </a:xfrm>
          <a:custGeom>
            <a:avLst/>
            <a:gdLst>
              <a:gd name="connsiteX0" fmla="*/ 4911725 w 4911725"/>
              <a:gd name="connsiteY0" fmla="*/ 0 h 4648201"/>
              <a:gd name="connsiteX1" fmla="*/ 4911725 w 4911725"/>
              <a:gd name="connsiteY1" fmla="*/ 3109913 h 4648201"/>
              <a:gd name="connsiteX2" fmla="*/ 4911725 w 4911725"/>
              <a:gd name="connsiteY2" fmla="*/ 3111275 h 4648201"/>
              <a:gd name="connsiteX3" fmla="*/ 4909156 w 4911725"/>
              <a:gd name="connsiteY3" fmla="*/ 3112730 h 4648201"/>
              <a:gd name="connsiteX4" fmla="*/ 4538502 w 4911725"/>
              <a:gd name="connsiteY4" fmla="*/ 3519106 h 4648201"/>
              <a:gd name="connsiteX5" fmla="*/ 3320747 w 4911725"/>
              <a:gd name="connsiteY5" fmla="*/ 4648201 h 4648201"/>
              <a:gd name="connsiteX6" fmla="*/ 1866900 w 4911725"/>
              <a:gd name="connsiteY6" fmla="*/ 4648201 h 4648201"/>
              <a:gd name="connsiteX7" fmla="*/ 2003416 w 4911725"/>
              <a:gd name="connsiteY7" fmla="*/ 4587227 h 4648201"/>
              <a:gd name="connsiteX8" fmla="*/ 1866779 w 4911725"/>
              <a:gd name="connsiteY8" fmla="*/ 4648200 h 4648201"/>
              <a:gd name="connsiteX9" fmla="*/ 0 w 4911725"/>
              <a:gd name="connsiteY9" fmla="*/ 4648200 h 4648201"/>
              <a:gd name="connsiteX10" fmla="*/ 3030024 w 4911725"/>
              <a:gd name="connsiteY10" fmla="*/ 2482042 h 4648201"/>
              <a:gd name="connsiteX11" fmla="*/ 4911725 w 4911725"/>
              <a:gd name="connsiteY11" fmla="*/ 0 h 464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11725" h="4648201">
                <a:moveTo>
                  <a:pt x="4911725" y="0"/>
                </a:moveTo>
                <a:lnTo>
                  <a:pt x="4911725" y="3109913"/>
                </a:lnTo>
                <a:lnTo>
                  <a:pt x="4911725" y="3111275"/>
                </a:lnTo>
                <a:lnTo>
                  <a:pt x="4909156" y="3112730"/>
                </a:lnTo>
                <a:lnTo>
                  <a:pt x="4538502" y="3519106"/>
                </a:lnTo>
                <a:cubicBezTo>
                  <a:pt x="4156868" y="3920375"/>
                  <a:pt x="3750235" y="4297588"/>
                  <a:pt x="3320747" y="4648201"/>
                </a:cubicBezTo>
                <a:cubicBezTo>
                  <a:pt x="3320747" y="4648201"/>
                  <a:pt x="3320747" y="4648201"/>
                  <a:pt x="1866900" y="4648201"/>
                </a:cubicBezTo>
                <a:lnTo>
                  <a:pt x="2003416" y="4587227"/>
                </a:lnTo>
                <a:lnTo>
                  <a:pt x="1866779" y="4648200"/>
                </a:lnTo>
                <a:cubicBezTo>
                  <a:pt x="1866779" y="4648200"/>
                  <a:pt x="1866779" y="4648200"/>
                  <a:pt x="0" y="4648200"/>
                </a:cubicBezTo>
                <a:cubicBezTo>
                  <a:pt x="1127370" y="4095085"/>
                  <a:pt x="2149653" y="3360875"/>
                  <a:pt x="3030024" y="2482042"/>
                </a:cubicBezTo>
                <a:cubicBezTo>
                  <a:pt x="3765307" y="1746881"/>
                  <a:pt x="4399948" y="912133"/>
                  <a:pt x="4911725" y="0"/>
                </a:cubicBezTo>
                <a:close/>
              </a:path>
            </a:pathLst>
          </a:custGeom>
          <a:solidFill>
            <a:srgbClr val="E633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Tijdelijke aanduiding voor afbeelding 11">
            <a:extLst>
              <a:ext uri="{FF2B5EF4-FFF2-40B4-BE49-F238E27FC236}">
                <a16:creationId xmlns:a16="http://schemas.microsoft.com/office/drawing/2014/main" id="{497E090F-A56B-47E6-818D-29E694D9FF3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 bwMode="gray">
          <a:xfrm>
            <a:off x="0" y="923279"/>
            <a:ext cx="12192000" cy="5940425"/>
          </a:xfrm>
          <a:custGeom>
            <a:avLst/>
            <a:gdLst>
              <a:gd name="connsiteX0" fmla="*/ 12192000 w 12192000"/>
              <a:gd name="connsiteY0" fmla="*/ 0 h 5940425"/>
              <a:gd name="connsiteX1" fmla="*/ 12192000 w 12192000"/>
              <a:gd name="connsiteY1" fmla="*/ 4400855 h 5940425"/>
              <a:gd name="connsiteX2" fmla="*/ 9141778 w 12192000"/>
              <a:gd name="connsiteY2" fmla="*/ 5940425 h 5940425"/>
              <a:gd name="connsiteX3" fmla="*/ 0 w 12192000"/>
              <a:gd name="connsiteY3" fmla="*/ 5940425 h 5940425"/>
              <a:gd name="connsiteX4" fmla="*/ 0 w 12192000"/>
              <a:gd name="connsiteY4" fmla="*/ 5937341 h 5940425"/>
              <a:gd name="connsiteX5" fmla="*/ 0 w 12192000"/>
              <a:gd name="connsiteY5" fmla="*/ 5930015 h 5940425"/>
              <a:gd name="connsiteX6" fmla="*/ 0 w 12192000"/>
              <a:gd name="connsiteY6" fmla="*/ 5915750 h 5940425"/>
              <a:gd name="connsiteX7" fmla="*/ 0 w 12192000"/>
              <a:gd name="connsiteY7" fmla="*/ 5892232 h 5940425"/>
              <a:gd name="connsiteX8" fmla="*/ 0 w 12192000"/>
              <a:gd name="connsiteY8" fmla="*/ 5857147 h 5940425"/>
              <a:gd name="connsiteX9" fmla="*/ 0 w 12192000"/>
              <a:gd name="connsiteY9" fmla="*/ 5808182 h 5940425"/>
              <a:gd name="connsiteX10" fmla="*/ 0 w 12192000"/>
              <a:gd name="connsiteY10" fmla="*/ 5743024 h 5940425"/>
              <a:gd name="connsiteX11" fmla="*/ 0 w 12192000"/>
              <a:gd name="connsiteY11" fmla="*/ 5659360 h 5940425"/>
              <a:gd name="connsiteX12" fmla="*/ 0 w 12192000"/>
              <a:gd name="connsiteY12" fmla="*/ 5554876 h 5940425"/>
              <a:gd name="connsiteX13" fmla="*/ 0 w 12192000"/>
              <a:gd name="connsiteY13" fmla="*/ 5427260 h 5940425"/>
              <a:gd name="connsiteX14" fmla="*/ 0 w 12192000"/>
              <a:gd name="connsiteY14" fmla="*/ 5274197 h 5940425"/>
              <a:gd name="connsiteX15" fmla="*/ 0 w 12192000"/>
              <a:gd name="connsiteY15" fmla="*/ 5187400 h 5940425"/>
              <a:gd name="connsiteX16" fmla="*/ 0 w 12192000"/>
              <a:gd name="connsiteY16" fmla="*/ 5093374 h 5940425"/>
              <a:gd name="connsiteX17" fmla="*/ 0 w 12192000"/>
              <a:gd name="connsiteY17" fmla="*/ 4991830 h 5940425"/>
              <a:gd name="connsiteX18" fmla="*/ 0 w 12192000"/>
              <a:gd name="connsiteY18" fmla="*/ 4882479 h 5940425"/>
              <a:gd name="connsiteX19" fmla="*/ 0 w 12192000"/>
              <a:gd name="connsiteY19" fmla="*/ 4765031 h 5940425"/>
              <a:gd name="connsiteX20" fmla="*/ 0 w 12192000"/>
              <a:gd name="connsiteY20" fmla="*/ 4639198 h 5940425"/>
              <a:gd name="connsiteX21" fmla="*/ 0 w 12192000"/>
              <a:gd name="connsiteY21" fmla="*/ 4504689 h 5940425"/>
              <a:gd name="connsiteX22" fmla="*/ 0 w 12192000"/>
              <a:gd name="connsiteY22" fmla="*/ 4361217 h 5940425"/>
              <a:gd name="connsiteX23" fmla="*/ 12192000 w 12192000"/>
              <a:gd name="connsiteY23" fmla="*/ 0 h 594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192000" h="5940425">
                <a:moveTo>
                  <a:pt x="12192000" y="0"/>
                </a:moveTo>
                <a:cubicBezTo>
                  <a:pt x="12192000" y="0"/>
                  <a:pt x="12192000" y="0"/>
                  <a:pt x="12192000" y="4400855"/>
                </a:cubicBezTo>
                <a:cubicBezTo>
                  <a:pt x="11213351" y="4975776"/>
                  <a:pt x="10194706" y="5490763"/>
                  <a:pt x="9141778" y="5940425"/>
                </a:cubicBezTo>
                <a:cubicBezTo>
                  <a:pt x="9141778" y="5940425"/>
                  <a:pt x="9141778" y="5940425"/>
                  <a:pt x="0" y="5940425"/>
                </a:cubicBezTo>
                <a:lnTo>
                  <a:pt x="0" y="5937341"/>
                </a:lnTo>
                <a:lnTo>
                  <a:pt x="0" y="5930015"/>
                </a:lnTo>
                <a:lnTo>
                  <a:pt x="0" y="5915750"/>
                </a:lnTo>
                <a:lnTo>
                  <a:pt x="0" y="5892232"/>
                </a:lnTo>
                <a:lnTo>
                  <a:pt x="0" y="5857147"/>
                </a:lnTo>
                <a:lnTo>
                  <a:pt x="0" y="5808182"/>
                </a:lnTo>
                <a:lnTo>
                  <a:pt x="0" y="5743024"/>
                </a:lnTo>
                <a:lnTo>
                  <a:pt x="0" y="5659360"/>
                </a:lnTo>
                <a:lnTo>
                  <a:pt x="0" y="5554876"/>
                </a:lnTo>
                <a:lnTo>
                  <a:pt x="0" y="5427260"/>
                </a:lnTo>
                <a:lnTo>
                  <a:pt x="0" y="5274197"/>
                </a:lnTo>
                <a:lnTo>
                  <a:pt x="0" y="5187400"/>
                </a:lnTo>
                <a:lnTo>
                  <a:pt x="0" y="5093374"/>
                </a:lnTo>
                <a:lnTo>
                  <a:pt x="0" y="4991830"/>
                </a:lnTo>
                <a:lnTo>
                  <a:pt x="0" y="4882479"/>
                </a:lnTo>
                <a:lnTo>
                  <a:pt x="0" y="4765031"/>
                </a:lnTo>
                <a:lnTo>
                  <a:pt x="0" y="4639198"/>
                </a:lnTo>
                <a:lnTo>
                  <a:pt x="0" y="4504689"/>
                </a:lnTo>
                <a:lnTo>
                  <a:pt x="0" y="4361217"/>
                </a:lnTo>
                <a:cubicBezTo>
                  <a:pt x="4543749" y="4090087"/>
                  <a:pt x="8727209" y="2514050"/>
                  <a:pt x="1219200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/>
            </a:lvl1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[Pictures]</a:t>
            </a:r>
          </a:p>
        </p:txBody>
      </p:sp>
      <p:sp>
        <p:nvSpPr>
          <p:cNvPr id="22" name="Freeform 7 (PHJU) (PHJU)">
            <a:extLst>
              <a:ext uri="{FF2B5EF4-FFF2-40B4-BE49-F238E27FC236}">
                <a16:creationId xmlns:a16="http://schemas.microsoft.com/office/drawing/2014/main" id="{BEAA8086-6C60-4DFD-B8B8-DDF526EF3608}"/>
              </a:ext>
            </a:extLst>
          </p:cNvPr>
          <p:cNvSpPr>
            <a:spLocks noGrp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>
            <a:off x="7275513" y="2207566"/>
            <a:ext cx="4916488" cy="4656138"/>
          </a:xfrm>
          <a:custGeom>
            <a:avLst/>
            <a:gdLst>
              <a:gd name="T0" fmla="*/ 15473 w 15486"/>
              <a:gd name="T1" fmla="*/ 9835 h 14682"/>
              <a:gd name="T2" fmla="*/ 15486 w 15486"/>
              <a:gd name="T3" fmla="*/ 9820 h 14682"/>
              <a:gd name="T4" fmla="*/ 15486 w 15486"/>
              <a:gd name="T5" fmla="*/ 0 h 14682"/>
              <a:gd name="T6" fmla="*/ 9544 w 15486"/>
              <a:gd name="T7" fmla="*/ 7852 h 14682"/>
              <a:gd name="T8" fmla="*/ 0 w 15486"/>
              <a:gd name="T9" fmla="*/ 14682 h 14682"/>
              <a:gd name="T10" fmla="*/ 5880 w 15486"/>
              <a:gd name="T11" fmla="*/ 14682 h 14682"/>
              <a:gd name="T12" fmla="*/ 15473 w 15486"/>
              <a:gd name="T13" fmla="*/ 9835 h 14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486" h="14682">
                <a:moveTo>
                  <a:pt x="15473" y="9835"/>
                </a:moveTo>
                <a:cubicBezTo>
                  <a:pt x="15477" y="9830"/>
                  <a:pt x="15482" y="9825"/>
                  <a:pt x="15486" y="9820"/>
                </a:cubicBezTo>
                <a:cubicBezTo>
                  <a:pt x="15486" y="0"/>
                  <a:pt x="15486" y="0"/>
                  <a:pt x="15486" y="0"/>
                </a:cubicBezTo>
                <a:cubicBezTo>
                  <a:pt x="13872" y="2886"/>
                  <a:pt x="11868" y="5527"/>
                  <a:pt x="9544" y="7852"/>
                </a:cubicBezTo>
                <a:cubicBezTo>
                  <a:pt x="6771" y="10623"/>
                  <a:pt x="3551" y="12938"/>
                  <a:pt x="0" y="14682"/>
                </a:cubicBezTo>
                <a:cubicBezTo>
                  <a:pt x="5880" y="14682"/>
                  <a:pt x="5880" y="14682"/>
                  <a:pt x="5880" y="14682"/>
                </a:cubicBezTo>
                <a:cubicBezTo>
                  <a:pt x="9192" y="13266"/>
                  <a:pt x="12395" y="11645"/>
                  <a:pt x="15473" y="9835"/>
                </a:cubicBezTo>
              </a:path>
            </a:pathLst>
          </a:custGeom>
          <a:solidFill>
            <a:srgbClr val="000000">
              <a:alpha val="3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3" name="Freeform 8 (PHJU)">
            <a:extLst>
              <a:ext uri="{FF2B5EF4-FFF2-40B4-BE49-F238E27FC236}">
                <a16:creationId xmlns:a16="http://schemas.microsoft.com/office/drawing/2014/main" id="{3F8AD4B2-654A-4FB9-B7F0-3FF127A7F732}"/>
              </a:ext>
            </a:extLst>
          </p:cNvPr>
          <p:cNvSpPr>
            <a:spLocks noGrp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7280275" y="2215503"/>
            <a:ext cx="4911725" cy="4648200"/>
          </a:xfrm>
          <a:custGeom>
            <a:avLst/>
            <a:gdLst>
              <a:gd name="T0" fmla="*/ 15471 w 15471"/>
              <a:gd name="T1" fmla="*/ 0 h 14656"/>
              <a:gd name="T2" fmla="*/ 9544 w 15471"/>
              <a:gd name="T3" fmla="*/ 7826 h 14656"/>
              <a:gd name="T4" fmla="*/ 0 w 15471"/>
              <a:gd name="T5" fmla="*/ 14656 h 14656"/>
              <a:gd name="T6" fmla="*/ 5880 w 15471"/>
              <a:gd name="T7" fmla="*/ 14656 h 14656"/>
              <a:gd name="T8" fmla="*/ 15471 w 15471"/>
              <a:gd name="T9" fmla="*/ 9810 h 14656"/>
              <a:gd name="T10" fmla="*/ 15471 w 15471"/>
              <a:gd name="T11" fmla="*/ 0 h 14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471" h="14656">
                <a:moveTo>
                  <a:pt x="15471" y="0"/>
                </a:moveTo>
                <a:cubicBezTo>
                  <a:pt x="13859" y="2876"/>
                  <a:pt x="11860" y="5508"/>
                  <a:pt x="9544" y="7826"/>
                </a:cubicBezTo>
                <a:cubicBezTo>
                  <a:pt x="6771" y="10597"/>
                  <a:pt x="3551" y="12912"/>
                  <a:pt x="0" y="14656"/>
                </a:cubicBezTo>
                <a:cubicBezTo>
                  <a:pt x="5880" y="14656"/>
                  <a:pt x="5880" y="14656"/>
                  <a:pt x="5880" y="14656"/>
                </a:cubicBezTo>
                <a:cubicBezTo>
                  <a:pt x="9191" y="13240"/>
                  <a:pt x="12393" y="11620"/>
                  <a:pt x="15471" y="9810"/>
                </a:cubicBezTo>
                <a:lnTo>
                  <a:pt x="15471" y="0"/>
                </a:lnTo>
                <a:close/>
              </a:path>
            </a:pathLst>
          </a:custGeom>
          <a:solidFill>
            <a:srgbClr val="E42313">
              <a:alpha val="74902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Freeform 9">
            <a:extLst>
              <a:ext uri="{FF2B5EF4-FFF2-40B4-BE49-F238E27FC236}">
                <a16:creationId xmlns:a16="http://schemas.microsoft.com/office/drawing/2014/main" id="{A4204D59-B670-423C-A3E2-78BF6B28E2B7}"/>
              </a:ext>
            </a:extLst>
          </p:cNvPr>
          <p:cNvSpPr>
            <a:spLocks/>
          </p:cNvSpPr>
          <p:nvPr userDrawn="1"/>
        </p:nvSpPr>
        <p:spPr bwMode="gray">
          <a:xfrm>
            <a:off x="11239500" y="6445250"/>
            <a:ext cx="647700" cy="104775"/>
          </a:xfrm>
          <a:custGeom>
            <a:avLst/>
            <a:gdLst>
              <a:gd name="T0" fmla="*/ 62 w 2041"/>
              <a:gd name="T1" fmla="*/ 31 h 333"/>
              <a:gd name="T2" fmla="*/ 43 w 2041"/>
              <a:gd name="T3" fmla="*/ 179 h 333"/>
              <a:gd name="T4" fmla="*/ 0 w 2041"/>
              <a:gd name="T5" fmla="*/ 310 h 333"/>
              <a:gd name="T6" fmla="*/ 63 w 2041"/>
              <a:gd name="T7" fmla="*/ 333 h 333"/>
              <a:gd name="T8" fmla="*/ 86 w 2041"/>
              <a:gd name="T9" fmla="*/ 262 h 333"/>
              <a:gd name="T10" fmla="*/ 272 w 2041"/>
              <a:gd name="T11" fmla="*/ 235 h 333"/>
              <a:gd name="T12" fmla="*/ 294 w 2041"/>
              <a:gd name="T13" fmla="*/ 333 h 333"/>
              <a:gd name="T14" fmla="*/ 357 w 2041"/>
              <a:gd name="T15" fmla="*/ 310 h 333"/>
              <a:gd name="T16" fmla="*/ 334 w 2041"/>
              <a:gd name="T17" fmla="*/ 0 h 333"/>
              <a:gd name="T18" fmla="*/ 124 w 2041"/>
              <a:gd name="T19" fmla="*/ 149 h 333"/>
              <a:gd name="T20" fmla="*/ 124 w 2041"/>
              <a:gd name="T21" fmla="*/ 73 h 333"/>
              <a:gd name="T22" fmla="*/ 272 w 2041"/>
              <a:gd name="T23" fmla="*/ 157 h 333"/>
              <a:gd name="T24" fmla="*/ 1113 w 2041"/>
              <a:gd name="T25" fmla="*/ 0 h 333"/>
              <a:gd name="T26" fmla="*/ 894 w 2041"/>
              <a:gd name="T27" fmla="*/ 22 h 333"/>
              <a:gd name="T28" fmla="*/ 917 w 2041"/>
              <a:gd name="T29" fmla="*/ 333 h 333"/>
              <a:gd name="T30" fmla="*/ 1239 w 2041"/>
              <a:gd name="T31" fmla="*/ 231 h 333"/>
              <a:gd name="T32" fmla="*/ 965 w 2041"/>
              <a:gd name="T33" fmla="*/ 66 h 333"/>
              <a:gd name="T34" fmla="*/ 1143 w 2041"/>
              <a:gd name="T35" fmla="*/ 103 h 333"/>
              <a:gd name="T36" fmla="*/ 965 w 2041"/>
              <a:gd name="T37" fmla="*/ 139 h 333"/>
              <a:gd name="T38" fmla="*/ 1126 w 2041"/>
              <a:gd name="T39" fmla="*/ 266 h 333"/>
              <a:gd name="T40" fmla="*/ 1126 w 2041"/>
              <a:gd name="T41" fmla="*/ 194 h 333"/>
              <a:gd name="T42" fmla="*/ 1151 w 2041"/>
              <a:gd name="T43" fmla="*/ 256 h 333"/>
              <a:gd name="T44" fmla="*/ 2034 w 2041"/>
              <a:gd name="T45" fmla="*/ 327 h 333"/>
              <a:gd name="T46" fmla="*/ 1763 w 2041"/>
              <a:gd name="T47" fmla="*/ 327 h 333"/>
              <a:gd name="T48" fmla="*/ 1763 w 2041"/>
              <a:gd name="T49" fmla="*/ 262 h 333"/>
              <a:gd name="T50" fmla="*/ 1781 w 2041"/>
              <a:gd name="T51" fmla="*/ 73 h 333"/>
              <a:gd name="T52" fmla="*/ 1756 w 2041"/>
              <a:gd name="T53" fmla="*/ 50 h 333"/>
              <a:gd name="T54" fmla="*/ 1780 w 2041"/>
              <a:gd name="T55" fmla="*/ 0 h 333"/>
              <a:gd name="T56" fmla="*/ 1865 w 2041"/>
              <a:gd name="T57" fmla="*/ 23 h 333"/>
              <a:gd name="T58" fmla="*/ 2034 w 2041"/>
              <a:gd name="T59" fmla="*/ 262 h 333"/>
              <a:gd name="T60" fmla="*/ 1635 w 2041"/>
              <a:gd name="T61" fmla="*/ 37 h 333"/>
              <a:gd name="T62" fmla="*/ 1614 w 2041"/>
              <a:gd name="T63" fmla="*/ 87 h 333"/>
              <a:gd name="T64" fmla="*/ 1423 w 2041"/>
              <a:gd name="T65" fmla="*/ 111 h 333"/>
              <a:gd name="T66" fmla="*/ 1629 w 2041"/>
              <a:gd name="T67" fmla="*/ 137 h 333"/>
              <a:gd name="T68" fmla="*/ 1629 w 2041"/>
              <a:gd name="T69" fmla="*/ 196 h 333"/>
              <a:gd name="T70" fmla="*/ 1423 w 2041"/>
              <a:gd name="T71" fmla="*/ 222 h 333"/>
              <a:gd name="T72" fmla="*/ 1614 w 2041"/>
              <a:gd name="T73" fmla="*/ 247 h 333"/>
              <a:gd name="T74" fmla="*/ 1635 w 2041"/>
              <a:gd name="T75" fmla="*/ 296 h 333"/>
              <a:gd name="T76" fmla="*/ 1443 w 2041"/>
              <a:gd name="T77" fmla="*/ 316 h 333"/>
              <a:gd name="T78" fmla="*/ 1345 w 2041"/>
              <a:gd name="T79" fmla="*/ 111 h 333"/>
              <a:gd name="T80" fmla="*/ 1614 w 2041"/>
              <a:gd name="T81" fmla="*/ 17 h 333"/>
              <a:gd name="T82" fmla="*/ 771 w 2041"/>
              <a:gd name="T83" fmla="*/ 111 h 333"/>
              <a:gd name="T84" fmla="*/ 673 w 2041"/>
              <a:gd name="T85" fmla="*/ 316 h 333"/>
              <a:gd name="T86" fmla="*/ 481 w 2041"/>
              <a:gd name="T87" fmla="*/ 296 h 333"/>
              <a:gd name="T88" fmla="*/ 502 w 2041"/>
              <a:gd name="T89" fmla="*/ 247 h 333"/>
              <a:gd name="T90" fmla="*/ 693 w 2041"/>
              <a:gd name="T91" fmla="*/ 222 h 333"/>
              <a:gd name="T92" fmla="*/ 487 w 2041"/>
              <a:gd name="T93" fmla="*/ 196 h 333"/>
              <a:gd name="T94" fmla="*/ 487 w 2041"/>
              <a:gd name="T95" fmla="*/ 137 h 333"/>
              <a:gd name="T96" fmla="*/ 693 w 2041"/>
              <a:gd name="T97" fmla="*/ 111 h 333"/>
              <a:gd name="T98" fmla="*/ 502 w 2041"/>
              <a:gd name="T99" fmla="*/ 87 h 333"/>
              <a:gd name="T100" fmla="*/ 481 w 2041"/>
              <a:gd name="T101" fmla="*/ 37 h 333"/>
              <a:gd name="T102" fmla="*/ 673 w 2041"/>
              <a:gd name="T103" fmla="*/ 17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041" h="333">
                <a:moveTo>
                  <a:pt x="334" y="0"/>
                </a:moveTo>
                <a:cubicBezTo>
                  <a:pt x="139" y="0"/>
                  <a:pt x="139" y="0"/>
                  <a:pt x="139" y="0"/>
                </a:cubicBezTo>
                <a:cubicBezTo>
                  <a:pt x="109" y="0"/>
                  <a:pt x="84" y="10"/>
                  <a:pt x="62" y="31"/>
                </a:cubicBezTo>
                <a:cubicBezTo>
                  <a:pt x="41" y="51"/>
                  <a:pt x="30" y="76"/>
                  <a:pt x="30" y="105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30" y="147"/>
                  <a:pt x="35" y="163"/>
                  <a:pt x="43" y="179"/>
                </a:cubicBezTo>
                <a:cubicBezTo>
                  <a:pt x="28" y="188"/>
                  <a:pt x="17" y="198"/>
                  <a:pt x="11" y="208"/>
                </a:cubicBezTo>
                <a:cubicBezTo>
                  <a:pt x="4" y="221"/>
                  <a:pt x="0" y="239"/>
                  <a:pt x="0" y="262"/>
                </a:cubicBezTo>
                <a:cubicBezTo>
                  <a:pt x="0" y="310"/>
                  <a:pt x="0" y="310"/>
                  <a:pt x="0" y="310"/>
                </a:cubicBezTo>
                <a:cubicBezTo>
                  <a:pt x="0" y="317"/>
                  <a:pt x="2" y="322"/>
                  <a:pt x="7" y="327"/>
                </a:cubicBezTo>
                <a:cubicBezTo>
                  <a:pt x="12" y="331"/>
                  <a:pt x="17" y="333"/>
                  <a:pt x="23" y="333"/>
                </a:cubicBezTo>
                <a:cubicBezTo>
                  <a:pt x="63" y="333"/>
                  <a:pt x="63" y="333"/>
                  <a:pt x="63" y="333"/>
                </a:cubicBezTo>
                <a:cubicBezTo>
                  <a:pt x="69" y="333"/>
                  <a:pt x="75" y="331"/>
                  <a:pt x="79" y="327"/>
                </a:cubicBezTo>
                <a:cubicBezTo>
                  <a:pt x="84" y="322"/>
                  <a:pt x="86" y="317"/>
                  <a:pt x="86" y="310"/>
                </a:cubicBezTo>
                <a:cubicBezTo>
                  <a:pt x="86" y="262"/>
                  <a:pt x="86" y="262"/>
                  <a:pt x="86" y="262"/>
                </a:cubicBezTo>
                <a:cubicBezTo>
                  <a:pt x="86" y="254"/>
                  <a:pt x="89" y="248"/>
                  <a:pt x="93" y="243"/>
                </a:cubicBezTo>
                <a:cubicBezTo>
                  <a:pt x="98" y="238"/>
                  <a:pt x="103" y="235"/>
                  <a:pt x="109" y="235"/>
                </a:cubicBezTo>
                <a:cubicBezTo>
                  <a:pt x="272" y="235"/>
                  <a:pt x="272" y="235"/>
                  <a:pt x="272" y="235"/>
                </a:cubicBezTo>
                <a:cubicBezTo>
                  <a:pt x="272" y="310"/>
                  <a:pt x="272" y="310"/>
                  <a:pt x="272" y="310"/>
                </a:cubicBezTo>
                <a:cubicBezTo>
                  <a:pt x="272" y="317"/>
                  <a:pt x="274" y="322"/>
                  <a:pt x="278" y="327"/>
                </a:cubicBezTo>
                <a:cubicBezTo>
                  <a:pt x="283" y="331"/>
                  <a:pt x="288" y="333"/>
                  <a:pt x="294" y="333"/>
                </a:cubicBezTo>
                <a:cubicBezTo>
                  <a:pt x="334" y="333"/>
                  <a:pt x="334" y="333"/>
                  <a:pt x="334" y="333"/>
                </a:cubicBezTo>
                <a:cubicBezTo>
                  <a:pt x="340" y="333"/>
                  <a:pt x="346" y="331"/>
                  <a:pt x="350" y="327"/>
                </a:cubicBezTo>
                <a:cubicBezTo>
                  <a:pt x="355" y="322"/>
                  <a:pt x="357" y="317"/>
                  <a:pt x="357" y="310"/>
                </a:cubicBezTo>
                <a:cubicBezTo>
                  <a:pt x="357" y="23"/>
                  <a:pt x="357" y="23"/>
                  <a:pt x="357" y="23"/>
                </a:cubicBezTo>
                <a:cubicBezTo>
                  <a:pt x="357" y="16"/>
                  <a:pt x="355" y="11"/>
                  <a:pt x="350" y="7"/>
                </a:cubicBezTo>
                <a:cubicBezTo>
                  <a:pt x="346" y="2"/>
                  <a:pt x="340" y="0"/>
                  <a:pt x="334" y="0"/>
                </a:cubicBezTo>
                <a:close/>
                <a:moveTo>
                  <a:pt x="272" y="157"/>
                </a:moveTo>
                <a:cubicBezTo>
                  <a:pt x="139" y="157"/>
                  <a:pt x="139" y="157"/>
                  <a:pt x="139" y="157"/>
                </a:cubicBezTo>
                <a:cubicBezTo>
                  <a:pt x="134" y="157"/>
                  <a:pt x="128" y="154"/>
                  <a:pt x="124" y="149"/>
                </a:cubicBezTo>
                <a:cubicBezTo>
                  <a:pt x="119" y="144"/>
                  <a:pt x="117" y="138"/>
                  <a:pt x="117" y="130"/>
                </a:cubicBezTo>
                <a:cubicBezTo>
                  <a:pt x="117" y="93"/>
                  <a:pt x="117" y="93"/>
                  <a:pt x="117" y="93"/>
                </a:cubicBezTo>
                <a:cubicBezTo>
                  <a:pt x="117" y="85"/>
                  <a:pt x="119" y="78"/>
                  <a:pt x="124" y="73"/>
                </a:cubicBezTo>
                <a:cubicBezTo>
                  <a:pt x="128" y="68"/>
                  <a:pt x="134" y="65"/>
                  <a:pt x="139" y="65"/>
                </a:cubicBezTo>
                <a:cubicBezTo>
                  <a:pt x="272" y="65"/>
                  <a:pt x="272" y="65"/>
                  <a:pt x="272" y="65"/>
                </a:cubicBezTo>
                <a:lnTo>
                  <a:pt x="272" y="157"/>
                </a:lnTo>
                <a:close/>
                <a:moveTo>
                  <a:pt x="1222" y="102"/>
                </a:moveTo>
                <a:cubicBezTo>
                  <a:pt x="1222" y="74"/>
                  <a:pt x="1212" y="50"/>
                  <a:pt x="1190" y="30"/>
                </a:cubicBezTo>
                <a:cubicBezTo>
                  <a:pt x="1169" y="10"/>
                  <a:pt x="1143" y="0"/>
                  <a:pt x="1113" y="0"/>
                </a:cubicBezTo>
                <a:cubicBezTo>
                  <a:pt x="917" y="0"/>
                  <a:pt x="917" y="0"/>
                  <a:pt x="917" y="0"/>
                </a:cubicBezTo>
                <a:cubicBezTo>
                  <a:pt x="911" y="0"/>
                  <a:pt x="905" y="2"/>
                  <a:pt x="901" y="7"/>
                </a:cubicBezTo>
                <a:cubicBezTo>
                  <a:pt x="896" y="11"/>
                  <a:pt x="894" y="16"/>
                  <a:pt x="894" y="22"/>
                </a:cubicBezTo>
                <a:cubicBezTo>
                  <a:pt x="894" y="311"/>
                  <a:pt x="894" y="311"/>
                  <a:pt x="894" y="311"/>
                </a:cubicBezTo>
                <a:cubicBezTo>
                  <a:pt x="894" y="317"/>
                  <a:pt x="896" y="322"/>
                  <a:pt x="901" y="327"/>
                </a:cubicBezTo>
                <a:cubicBezTo>
                  <a:pt x="905" y="331"/>
                  <a:pt x="911" y="333"/>
                  <a:pt x="917" y="333"/>
                </a:cubicBezTo>
                <a:cubicBezTo>
                  <a:pt x="1130" y="333"/>
                  <a:pt x="1130" y="333"/>
                  <a:pt x="1130" y="333"/>
                </a:cubicBezTo>
                <a:cubicBezTo>
                  <a:pt x="1160" y="333"/>
                  <a:pt x="1186" y="323"/>
                  <a:pt x="1207" y="303"/>
                </a:cubicBezTo>
                <a:cubicBezTo>
                  <a:pt x="1229" y="283"/>
                  <a:pt x="1239" y="259"/>
                  <a:pt x="1239" y="231"/>
                </a:cubicBezTo>
                <a:cubicBezTo>
                  <a:pt x="1239" y="202"/>
                  <a:pt x="1228" y="177"/>
                  <a:pt x="1205" y="157"/>
                </a:cubicBezTo>
                <a:cubicBezTo>
                  <a:pt x="1217" y="141"/>
                  <a:pt x="1222" y="122"/>
                  <a:pt x="1222" y="102"/>
                </a:cubicBezTo>
                <a:close/>
                <a:moveTo>
                  <a:pt x="965" y="66"/>
                </a:moveTo>
                <a:cubicBezTo>
                  <a:pt x="1109" y="66"/>
                  <a:pt x="1109" y="66"/>
                  <a:pt x="1109" y="66"/>
                </a:cubicBezTo>
                <a:cubicBezTo>
                  <a:pt x="1118" y="66"/>
                  <a:pt x="1126" y="70"/>
                  <a:pt x="1133" y="77"/>
                </a:cubicBezTo>
                <a:cubicBezTo>
                  <a:pt x="1140" y="84"/>
                  <a:pt x="1143" y="92"/>
                  <a:pt x="1143" y="103"/>
                </a:cubicBezTo>
                <a:cubicBezTo>
                  <a:pt x="1143" y="113"/>
                  <a:pt x="1140" y="122"/>
                  <a:pt x="1133" y="128"/>
                </a:cubicBezTo>
                <a:cubicBezTo>
                  <a:pt x="1126" y="135"/>
                  <a:pt x="1118" y="139"/>
                  <a:pt x="1109" y="139"/>
                </a:cubicBezTo>
                <a:cubicBezTo>
                  <a:pt x="965" y="139"/>
                  <a:pt x="965" y="139"/>
                  <a:pt x="965" y="139"/>
                </a:cubicBezTo>
                <a:lnTo>
                  <a:pt x="965" y="66"/>
                </a:lnTo>
                <a:close/>
                <a:moveTo>
                  <a:pt x="1151" y="256"/>
                </a:moveTo>
                <a:cubicBezTo>
                  <a:pt x="1144" y="263"/>
                  <a:pt x="1136" y="266"/>
                  <a:pt x="1126" y="266"/>
                </a:cubicBezTo>
                <a:cubicBezTo>
                  <a:pt x="965" y="266"/>
                  <a:pt x="965" y="266"/>
                  <a:pt x="965" y="266"/>
                </a:cubicBezTo>
                <a:cubicBezTo>
                  <a:pt x="965" y="194"/>
                  <a:pt x="965" y="194"/>
                  <a:pt x="965" y="194"/>
                </a:cubicBezTo>
                <a:cubicBezTo>
                  <a:pt x="1126" y="194"/>
                  <a:pt x="1126" y="194"/>
                  <a:pt x="1126" y="194"/>
                </a:cubicBezTo>
                <a:cubicBezTo>
                  <a:pt x="1136" y="194"/>
                  <a:pt x="1144" y="198"/>
                  <a:pt x="1151" y="204"/>
                </a:cubicBezTo>
                <a:cubicBezTo>
                  <a:pt x="1157" y="211"/>
                  <a:pt x="1161" y="220"/>
                  <a:pt x="1161" y="230"/>
                </a:cubicBezTo>
                <a:cubicBezTo>
                  <a:pt x="1161" y="240"/>
                  <a:pt x="1157" y="249"/>
                  <a:pt x="1151" y="256"/>
                </a:cubicBezTo>
                <a:close/>
                <a:moveTo>
                  <a:pt x="2041" y="278"/>
                </a:moveTo>
                <a:cubicBezTo>
                  <a:pt x="2041" y="310"/>
                  <a:pt x="2041" y="310"/>
                  <a:pt x="2041" y="310"/>
                </a:cubicBezTo>
                <a:cubicBezTo>
                  <a:pt x="2041" y="317"/>
                  <a:pt x="2039" y="322"/>
                  <a:pt x="2034" y="327"/>
                </a:cubicBezTo>
                <a:cubicBezTo>
                  <a:pt x="2030" y="331"/>
                  <a:pt x="2024" y="333"/>
                  <a:pt x="2018" y="333"/>
                </a:cubicBezTo>
                <a:cubicBezTo>
                  <a:pt x="1780" y="333"/>
                  <a:pt x="1780" y="333"/>
                  <a:pt x="1780" y="333"/>
                </a:cubicBezTo>
                <a:cubicBezTo>
                  <a:pt x="1773" y="333"/>
                  <a:pt x="1768" y="331"/>
                  <a:pt x="1763" y="327"/>
                </a:cubicBezTo>
                <a:cubicBezTo>
                  <a:pt x="1759" y="322"/>
                  <a:pt x="1756" y="317"/>
                  <a:pt x="1756" y="310"/>
                </a:cubicBezTo>
                <a:cubicBezTo>
                  <a:pt x="1756" y="278"/>
                  <a:pt x="1756" y="278"/>
                  <a:pt x="1756" y="278"/>
                </a:cubicBezTo>
                <a:cubicBezTo>
                  <a:pt x="1756" y="272"/>
                  <a:pt x="1759" y="266"/>
                  <a:pt x="1763" y="262"/>
                </a:cubicBezTo>
                <a:cubicBezTo>
                  <a:pt x="1768" y="257"/>
                  <a:pt x="1773" y="255"/>
                  <a:pt x="1780" y="255"/>
                </a:cubicBezTo>
                <a:cubicBezTo>
                  <a:pt x="1781" y="255"/>
                  <a:pt x="1781" y="255"/>
                  <a:pt x="1781" y="255"/>
                </a:cubicBezTo>
                <a:cubicBezTo>
                  <a:pt x="1781" y="73"/>
                  <a:pt x="1781" y="73"/>
                  <a:pt x="1781" y="73"/>
                </a:cubicBezTo>
                <a:cubicBezTo>
                  <a:pt x="1780" y="73"/>
                  <a:pt x="1780" y="73"/>
                  <a:pt x="1780" y="73"/>
                </a:cubicBezTo>
                <a:cubicBezTo>
                  <a:pt x="1773" y="73"/>
                  <a:pt x="1768" y="71"/>
                  <a:pt x="1763" y="66"/>
                </a:cubicBezTo>
                <a:cubicBezTo>
                  <a:pt x="1759" y="62"/>
                  <a:pt x="1756" y="56"/>
                  <a:pt x="1756" y="50"/>
                </a:cubicBezTo>
                <a:cubicBezTo>
                  <a:pt x="1756" y="23"/>
                  <a:pt x="1756" y="23"/>
                  <a:pt x="1756" y="23"/>
                </a:cubicBezTo>
                <a:cubicBezTo>
                  <a:pt x="1756" y="16"/>
                  <a:pt x="1759" y="11"/>
                  <a:pt x="1763" y="7"/>
                </a:cubicBezTo>
                <a:cubicBezTo>
                  <a:pt x="1768" y="2"/>
                  <a:pt x="1773" y="0"/>
                  <a:pt x="1780" y="0"/>
                </a:cubicBezTo>
                <a:cubicBezTo>
                  <a:pt x="1842" y="0"/>
                  <a:pt x="1842" y="0"/>
                  <a:pt x="1842" y="0"/>
                </a:cubicBezTo>
                <a:cubicBezTo>
                  <a:pt x="1848" y="0"/>
                  <a:pt x="1853" y="2"/>
                  <a:pt x="1858" y="7"/>
                </a:cubicBezTo>
                <a:cubicBezTo>
                  <a:pt x="1863" y="11"/>
                  <a:pt x="1865" y="16"/>
                  <a:pt x="1865" y="23"/>
                </a:cubicBezTo>
                <a:cubicBezTo>
                  <a:pt x="1865" y="255"/>
                  <a:pt x="1865" y="255"/>
                  <a:pt x="1865" y="255"/>
                </a:cubicBezTo>
                <a:cubicBezTo>
                  <a:pt x="2018" y="255"/>
                  <a:pt x="2018" y="255"/>
                  <a:pt x="2018" y="255"/>
                </a:cubicBezTo>
                <a:cubicBezTo>
                  <a:pt x="2024" y="255"/>
                  <a:pt x="2030" y="257"/>
                  <a:pt x="2034" y="262"/>
                </a:cubicBezTo>
                <a:cubicBezTo>
                  <a:pt x="2039" y="266"/>
                  <a:pt x="2041" y="272"/>
                  <a:pt x="2041" y="278"/>
                </a:cubicBezTo>
                <a:close/>
                <a:moveTo>
                  <a:pt x="1629" y="23"/>
                </a:moveTo>
                <a:cubicBezTo>
                  <a:pt x="1633" y="27"/>
                  <a:pt x="1635" y="32"/>
                  <a:pt x="1635" y="37"/>
                </a:cubicBezTo>
                <a:cubicBezTo>
                  <a:pt x="1635" y="66"/>
                  <a:pt x="1635" y="66"/>
                  <a:pt x="1635" y="66"/>
                </a:cubicBezTo>
                <a:cubicBezTo>
                  <a:pt x="1635" y="72"/>
                  <a:pt x="1633" y="77"/>
                  <a:pt x="1629" y="81"/>
                </a:cubicBezTo>
                <a:cubicBezTo>
                  <a:pt x="1625" y="85"/>
                  <a:pt x="1620" y="87"/>
                  <a:pt x="1614" y="87"/>
                </a:cubicBezTo>
                <a:cubicBezTo>
                  <a:pt x="1443" y="87"/>
                  <a:pt x="1443" y="87"/>
                  <a:pt x="1443" y="87"/>
                </a:cubicBezTo>
                <a:cubicBezTo>
                  <a:pt x="1438" y="87"/>
                  <a:pt x="1433" y="89"/>
                  <a:pt x="1429" y="94"/>
                </a:cubicBezTo>
                <a:cubicBezTo>
                  <a:pt x="1425" y="98"/>
                  <a:pt x="1423" y="104"/>
                  <a:pt x="1423" y="111"/>
                </a:cubicBezTo>
                <a:cubicBezTo>
                  <a:pt x="1422" y="131"/>
                  <a:pt x="1422" y="131"/>
                  <a:pt x="1422" y="131"/>
                </a:cubicBezTo>
                <a:cubicBezTo>
                  <a:pt x="1614" y="131"/>
                  <a:pt x="1614" y="131"/>
                  <a:pt x="1614" y="131"/>
                </a:cubicBezTo>
                <a:cubicBezTo>
                  <a:pt x="1620" y="131"/>
                  <a:pt x="1625" y="133"/>
                  <a:pt x="1629" y="137"/>
                </a:cubicBezTo>
                <a:cubicBezTo>
                  <a:pt x="1633" y="141"/>
                  <a:pt x="1635" y="146"/>
                  <a:pt x="1635" y="152"/>
                </a:cubicBezTo>
                <a:cubicBezTo>
                  <a:pt x="1635" y="181"/>
                  <a:pt x="1635" y="181"/>
                  <a:pt x="1635" y="181"/>
                </a:cubicBezTo>
                <a:cubicBezTo>
                  <a:pt x="1635" y="187"/>
                  <a:pt x="1633" y="192"/>
                  <a:pt x="1629" y="196"/>
                </a:cubicBezTo>
                <a:cubicBezTo>
                  <a:pt x="1625" y="200"/>
                  <a:pt x="1620" y="201"/>
                  <a:pt x="1614" y="201"/>
                </a:cubicBezTo>
                <a:cubicBezTo>
                  <a:pt x="1422" y="201"/>
                  <a:pt x="1422" y="201"/>
                  <a:pt x="1422" y="201"/>
                </a:cubicBezTo>
                <a:cubicBezTo>
                  <a:pt x="1423" y="222"/>
                  <a:pt x="1423" y="222"/>
                  <a:pt x="1423" y="222"/>
                </a:cubicBezTo>
                <a:cubicBezTo>
                  <a:pt x="1423" y="229"/>
                  <a:pt x="1425" y="235"/>
                  <a:pt x="1429" y="240"/>
                </a:cubicBezTo>
                <a:cubicBezTo>
                  <a:pt x="1433" y="244"/>
                  <a:pt x="1438" y="247"/>
                  <a:pt x="1443" y="247"/>
                </a:cubicBezTo>
                <a:cubicBezTo>
                  <a:pt x="1614" y="247"/>
                  <a:pt x="1614" y="247"/>
                  <a:pt x="1614" y="247"/>
                </a:cubicBezTo>
                <a:cubicBezTo>
                  <a:pt x="1620" y="247"/>
                  <a:pt x="1625" y="249"/>
                  <a:pt x="1629" y="253"/>
                </a:cubicBezTo>
                <a:cubicBezTo>
                  <a:pt x="1633" y="257"/>
                  <a:pt x="1635" y="261"/>
                  <a:pt x="1635" y="267"/>
                </a:cubicBezTo>
                <a:cubicBezTo>
                  <a:pt x="1635" y="296"/>
                  <a:pt x="1635" y="296"/>
                  <a:pt x="1635" y="296"/>
                </a:cubicBezTo>
                <a:cubicBezTo>
                  <a:pt x="1635" y="302"/>
                  <a:pt x="1633" y="307"/>
                  <a:pt x="1629" y="311"/>
                </a:cubicBezTo>
                <a:cubicBezTo>
                  <a:pt x="1625" y="314"/>
                  <a:pt x="1620" y="316"/>
                  <a:pt x="1614" y="316"/>
                </a:cubicBezTo>
                <a:cubicBezTo>
                  <a:pt x="1443" y="316"/>
                  <a:pt x="1443" y="316"/>
                  <a:pt x="1443" y="316"/>
                </a:cubicBezTo>
                <a:cubicBezTo>
                  <a:pt x="1416" y="316"/>
                  <a:pt x="1393" y="307"/>
                  <a:pt x="1374" y="289"/>
                </a:cubicBezTo>
                <a:cubicBezTo>
                  <a:pt x="1355" y="270"/>
                  <a:pt x="1345" y="248"/>
                  <a:pt x="1345" y="222"/>
                </a:cubicBezTo>
                <a:cubicBezTo>
                  <a:pt x="1345" y="111"/>
                  <a:pt x="1345" y="111"/>
                  <a:pt x="1345" y="111"/>
                </a:cubicBezTo>
                <a:cubicBezTo>
                  <a:pt x="1345" y="85"/>
                  <a:pt x="1355" y="63"/>
                  <a:pt x="1374" y="44"/>
                </a:cubicBezTo>
                <a:cubicBezTo>
                  <a:pt x="1393" y="26"/>
                  <a:pt x="1416" y="17"/>
                  <a:pt x="1443" y="17"/>
                </a:cubicBezTo>
                <a:cubicBezTo>
                  <a:pt x="1614" y="17"/>
                  <a:pt x="1614" y="17"/>
                  <a:pt x="1614" y="17"/>
                </a:cubicBezTo>
                <a:cubicBezTo>
                  <a:pt x="1620" y="17"/>
                  <a:pt x="1625" y="19"/>
                  <a:pt x="1629" y="23"/>
                </a:cubicBezTo>
                <a:close/>
                <a:moveTo>
                  <a:pt x="742" y="44"/>
                </a:moveTo>
                <a:cubicBezTo>
                  <a:pt x="761" y="63"/>
                  <a:pt x="771" y="85"/>
                  <a:pt x="771" y="111"/>
                </a:cubicBezTo>
                <a:cubicBezTo>
                  <a:pt x="771" y="222"/>
                  <a:pt x="771" y="222"/>
                  <a:pt x="771" y="222"/>
                </a:cubicBezTo>
                <a:cubicBezTo>
                  <a:pt x="771" y="248"/>
                  <a:pt x="761" y="270"/>
                  <a:pt x="742" y="289"/>
                </a:cubicBezTo>
                <a:cubicBezTo>
                  <a:pt x="723" y="307"/>
                  <a:pt x="700" y="316"/>
                  <a:pt x="673" y="316"/>
                </a:cubicBezTo>
                <a:cubicBezTo>
                  <a:pt x="502" y="316"/>
                  <a:pt x="502" y="316"/>
                  <a:pt x="502" y="316"/>
                </a:cubicBezTo>
                <a:cubicBezTo>
                  <a:pt x="496" y="316"/>
                  <a:pt x="491" y="314"/>
                  <a:pt x="487" y="311"/>
                </a:cubicBezTo>
                <a:cubicBezTo>
                  <a:pt x="483" y="307"/>
                  <a:pt x="481" y="302"/>
                  <a:pt x="481" y="296"/>
                </a:cubicBezTo>
                <a:cubicBezTo>
                  <a:pt x="481" y="267"/>
                  <a:pt x="481" y="267"/>
                  <a:pt x="481" y="267"/>
                </a:cubicBezTo>
                <a:cubicBezTo>
                  <a:pt x="481" y="261"/>
                  <a:pt x="483" y="257"/>
                  <a:pt x="487" y="253"/>
                </a:cubicBezTo>
                <a:cubicBezTo>
                  <a:pt x="491" y="249"/>
                  <a:pt x="496" y="247"/>
                  <a:pt x="502" y="247"/>
                </a:cubicBezTo>
                <a:cubicBezTo>
                  <a:pt x="673" y="247"/>
                  <a:pt x="673" y="247"/>
                  <a:pt x="673" y="247"/>
                </a:cubicBezTo>
                <a:cubicBezTo>
                  <a:pt x="678" y="247"/>
                  <a:pt x="683" y="244"/>
                  <a:pt x="687" y="240"/>
                </a:cubicBezTo>
                <a:cubicBezTo>
                  <a:pt x="691" y="235"/>
                  <a:pt x="693" y="229"/>
                  <a:pt x="693" y="222"/>
                </a:cubicBezTo>
                <a:cubicBezTo>
                  <a:pt x="694" y="201"/>
                  <a:pt x="694" y="201"/>
                  <a:pt x="694" y="201"/>
                </a:cubicBezTo>
                <a:cubicBezTo>
                  <a:pt x="502" y="201"/>
                  <a:pt x="502" y="201"/>
                  <a:pt x="502" y="201"/>
                </a:cubicBezTo>
                <a:cubicBezTo>
                  <a:pt x="496" y="201"/>
                  <a:pt x="491" y="200"/>
                  <a:pt x="487" y="196"/>
                </a:cubicBezTo>
                <a:cubicBezTo>
                  <a:pt x="483" y="192"/>
                  <a:pt x="481" y="187"/>
                  <a:pt x="481" y="181"/>
                </a:cubicBezTo>
                <a:cubicBezTo>
                  <a:pt x="481" y="152"/>
                  <a:pt x="481" y="152"/>
                  <a:pt x="481" y="152"/>
                </a:cubicBezTo>
                <a:cubicBezTo>
                  <a:pt x="481" y="146"/>
                  <a:pt x="483" y="141"/>
                  <a:pt x="487" y="137"/>
                </a:cubicBezTo>
                <a:cubicBezTo>
                  <a:pt x="491" y="133"/>
                  <a:pt x="496" y="131"/>
                  <a:pt x="502" y="131"/>
                </a:cubicBezTo>
                <a:cubicBezTo>
                  <a:pt x="694" y="131"/>
                  <a:pt x="694" y="131"/>
                  <a:pt x="694" y="131"/>
                </a:cubicBezTo>
                <a:cubicBezTo>
                  <a:pt x="693" y="111"/>
                  <a:pt x="693" y="111"/>
                  <a:pt x="693" y="111"/>
                </a:cubicBezTo>
                <a:cubicBezTo>
                  <a:pt x="693" y="104"/>
                  <a:pt x="691" y="98"/>
                  <a:pt x="687" y="94"/>
                </a:cubicBezTo>
                <a:cubicBezTo>
                  <a:pt x="683" y="89"/>
                  <a:pt x="678" y="87"/>
                  <a:pt x="673" y="87"/>
                </a:cubicBezTo>
                <a:cubicBezTo>
                  <a:pt x="502" y="87"/>
                  <a:pt x="502" y="87"/>
                  <a:pt x="502" y="87"/>
                </a:cubicBezTo>
                <a:cubicBezTo>
                  <a:pt x="496" y="87"/>
                  <a:pt x="491" y="85"/>
                  <a:pt x="487" y="81"/>
                </a:cubicBezTo>
                <a:cubicBezTo>
                  <a:pt x="483" y="77"/>
                  <a:pt x="481" y="72"/>
                  <a:pt x="481" y="66"/>
                </a:cubicBezTo>
                <a:cubicBezTo>
                  <a:pt x="481" y="37"/>
                  <a:pt x="481" y="37"/>
                  <a:pt x="481" y="37"/>
                </a:cubicBezTo>
                <a:cubicBezTo>
                  <a:pt x="481" y="32"/>
                  <a:pt x="483" y="27"/>
                  <a:pt x="487" y="23"/>
                </a:cubicBezTo>
                <a:cubicBezTo>
                  <a:pt x="491" y="19"/>
                  <a:pt x="496" y="17"/>
                  <a:pt x="502" y="17"/>
                </a:cubicBezTo>
                <a:cubicBezTo>
                  <a:pt x="673" y="17"/>
                  <a:pt x="673" y="17"/>
                  <a:pt x="673" y="17"/>
                </a:cubicBezTo>
                <a:cubicBezTo>
                  <a:pt x="700" y="17"/>
                  <a:pt x="723" y="26"/>
                  <a:pt x="742" y="44"/>
                </a:cubicBezTo>
                <a:close/>
              </a:path>
            </a:pathLst>
          </a:custGeom>
          <a:solidFill>
            <a:srgbClr val="E633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080000" y="2286004"/>
            <a:ext cx="7380000" cy="434737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[Subtitle]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1080000" y="799200"/>
            <a:ext cx="7380000" cy="1332000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1"/>
              <a:t>[Title]</a:t>
            </a:r>
          </a:p>
        </p:txBody>
      </p:sp>
      <p:sp>
        <p:nvSpPr>
          <p:cNvPr id="11" name="Additional info"/>
          <p:cNvSpPr>
            <a:spLocks noGrp="1"/>
          </p:cNvSpPr>
          <p:nvPr>
            <p:ph type="body" sz="quarter" idx="1002" hasCustomPrompt="1"/>
          </p:nvPr>
        </p:nvSpPr>
        <p:spPr>
          <a:xfrm>
            <a:off x="1080000" y="252000"/>
            <a:ext cx="9849600" cy="2520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rgbClr val="748585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rgbClr val="8EA2A2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rgbClr val="8EA2A2"/>
                </a:solidFill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rgbClr val="8EA2A2"/>
                </a:solidFill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rgbClr val="8EA2A2"/>
                </a:solidFill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rgbClr val="8EA2A2"/>
                </a:solidFill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rgbClr val="8EA2A2"/>
                </a:solidFill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rgbClr val="8EA2A2"/>
                </a:solidFill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rgbClr val="8EA2A2"/>
                </a:solidFill>
              </a:defRPr>
            </a:lvl9pPr>
          </a:lstStyle>
          <a:p>
            <a:pPr lvl="0"/>
            <a:r>
              <a:rPr lang="en-US"/>
              <a:t>[</a:t>
            </a:r>
            <a:r>
              <a:rPr lang="en-US" sz="1200"/>
              <a:t>Additional information, such as place and date, author(s), client(s), reference and status]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359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ttachments: 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S1_1 (JU-Free)">
            <a:extLst>
              <a:ext uri="{FF2B5EF4-FFF2-40B4-BE49-F238E27FC236}">
                <a16:creationId xmlns:a16="http://schemas.microsoft.com/office/drawing/2014/main" id="{370C4BFF-8118-41F0-8E80-623980406A36}"/>
              </a:ext>
            </a:extLst>
          </p:cNvPr>
          <p:cNvSpPr>
            <a:spLocks/>
          </p:cNvSpPr>
          <p:nvPr/>
        </p:nvSpPr>
        <p:spPr bwMode="gray">
          <a:xfrm>
            <a:off x="1179513" y="1744663"/>
            <a:ext cx="9537700" cy="5084763"/>
          </a:xfrm>
          <a:custGeom>
            <a:avLst/>
            <a:gdLst>
              <a:gd name="T0" fmla="*/ 30032 w 30041"/>
              <a:gd name="T1" fmla="*/ 15 h 16038"/>
              <a:gd name="T2" fmla="*/ 29214 w 30041"/>
              <a:gd name="T3" fmla="*/ 1381 h 16038"/>
              <a:gd name="T4" fmla="*/ 6821 w 30041"/>
              <a:gd name="T5" fmla="*/ 8472 h 16038"/>
              <a:gd name="T6" fmla="*/ 4465 w 30041"/>
              <a:gd name="T7" fmla="*/ 9824 h 16038"/>
              <a:gd name="T8" fmla="*/ 7662 w 30041"/>
              <a:gd name="T9" fmla="*/ 8159 h 16038"/>
              <a:gd name="T10" fmla="*/ 6948 w 30041"/>
              <a:gd name="T11" fmla="*/ 8388 h 16038"/>
              <a:gd name="T12" fmla="*/ 5170 w 30041"/>
              <a:gd name="T13" fmla="*/ 9317 h 16038"/>
              <a:gd name="T14" fmla="*/ 5846 w 30041"/>
              <a:gd name="T15" fmla="*/ 8931 h 16038"/>
              <a:gd name="T16" fmla="*/ 6452 w 30041"/>
              <a:gd name="T17" fmla="*/ 8600 h 16038"/>
              <a:gd name="T18" fmla="*/ 9884 w 30041"/>
              <a:gd name="T19" fmla="*/ 7661 h 16038"/>
              <a:gd name="T20" fmla="*/ 11171 w 30041"/>
              <a:gd name="T21" fmla="*/ 7602 h 16038"/>
              <a:gd name="T22" fmla="*/ 10809 w 30041"/>
              <a:gd name="T23" fmla="*/ 7553 h 16038"/>
              <a:gd name="T24" fmla="*/ 8468 w 30041"/>
              <a:gd name="T25" fmla="*/ 7926 h 16038"/>
              <a:gd name="T26" fmla="*/ 8158 w 30041"/>
              <a:gd name="T27" fmla="*/ 8040 h 16038"/>
              <a:gd name="T28" fmla="*/ 9172 w 30041"/>
              <a:gd name="T29" fmla="*/ 7772 h 16038"/>
              <a:gd name="T30" fmla="*/ 1124 w 30041"/>
              <a:gd name="T31" fmla="*/ 13535 h 16038"/>
              <a:gd name="T32" fmla="*/ 693 w 30041"/>
              <a:gd name="T33" fmla="*/ 14293 h 16038"/>
              <a:gd name="T34" fmla="*/ 1267 w 30041"/>
              <a:gd name="T35" fmla="*/ 13236 h 16038"/>
              <a:gd name="T36" fmla="*/ 210 w 30041"/>
              <a:gd name="T37" fmla="*/ 15460 h 16038"/>
              <a:gd name="T38" fmla="*/ 58 w 30041"/>
              <a:gd name="T39" fmla="*/ 15822 h 16038"/>
              <a:gd name="T40" fmla="*/ 353 w 30041"/>
              <a:gd name="T41" fmla="*/ 15160 h 16038"/>
              <a:gd name="T42" fmla="*/ 3447 w 30041"/>
              <a:gd name="T43" fmla="*/ 10568 h 16038"/>
              <a:gd name="T44" fmla="*/ 3053 w 30041"/>
              <a:gd name="T45" fmla="*/ 10939 h 16038"/>
              <a:gd name="T46" fmla="*/ 2925 w 30041"/>
              <a:gd name="T47" fmla="*/ 11109 h 16038"/>
              <a:gd name="T48" fmla="*/ 3854 w 30041"/>
              <a:gd name="T49" fmla="*/ 10258 h 16038"/>
              <a:gd name="T50" fmla="*/ 2017 w 30041"/>
              <a:gd name="T51" fmla="*/ 12148 h 16038"/>
              <a:gd name="T52" fmla="*/ 1866 w 30041"/>
              <a:gd name="T53" fmla="*/ 12298 h 16038"/>
              <a:gd name="T54" fmla="*/ 2556 w 30041"/>
              <a:gd name="T55" fmla="*/ 11503 h 16038"/>
              <a:gd name="T56" fmla="*/ 16652 w 30041"/>
              <a:gd name="T57" fmla="*/ 7574 h 16038"/>
              <a:gd name="T58" fmla="*/ 17348 w 30041"/>
              <a:gd name="T59" fmla="*/ 7544 h 16038"/>
              <a:gd name="T60" fmla="*/ 15714 w 30041"/>
              <a:gd name="T61" fmla="*/ 7543 h 16038"/>
              <a:gd name="T62" fmla="*/ 16077 w 30041"/>
              <a:gd name="T63" fmla="*/ 7603 h 16038"/>
              <a:gd name="T64" fmla="*/ 18802 w 30041"/>
              <a:gd name="T65" fmla="*/ 7545 h 16038"/>
              <a:gd name="T66" fmla="*/ 14958 w 30041"/>
              <a:gd name="T67" fmla="*/ 7573 h 16038"/>
              <a:gd name="T68" fmla="*/ 17923 w 30041"/>
              <a:gd name="T69" fmla="*/ 7574 h 16038"/>
              <a:gd name="T70" fmla="*/ 13899 w 30041"/>
              <a:gd name="T71" fmla="*/ 7542 h 16038"/>
              <a:gd name="T72" fmla="*/ 13324 w 30041"/>
              <a:gd name="T73" fmla="*/ 7572 h 16038"/>
              <a:gd name="T74" fmla="*/ 14655 w 30041"/>
              <a:gd name="T75" fmla="*/ 7572 h 16038"/>
              <a:gd name="T76" fmla="*/ 11536 w 30041"/>
              <a:gd name="T77" fmla="*/ 7541 h 16038"/>
              <a:gd name="T78" fmla="*/ 11901 w 30041"/>
              <a:gd name="T79" fmla="*/ 7601 h 16038"/>
              <a:gd name="T80" fmla="*/ 12416 w 30041"/>
              <a:gd name="T81" fmla="*/ 7571 h 16038"/>
              <a:gd name="T82" fmla="*/ 25911 w 30041"/>
              <a:gd name="T83" fmla="*/ 5451 h 16038"/>
              <a:gd name="T84" fmla="*/ 26302 w 30041"/>
              <a:gd name="T85" fmla="*/ 5127 h 16038"/>
              <a:gd name="T86" fmla="*/ 24806 w 30041"/>
              <a:gd name="T87" fmla="*/ 6101 h 16038"/>
              <a:gd name="T88" fmla="*/ 24992 w 30041"/>
              <a:gd name="T89" fmla="*/ 6066 h 16038"/>
              <a:gd name="T90" fmla="*/ 25312 w 30041"/>
              <a:gd name="T91" fmla="*/ 5843 h 16038"/>
              <a:gd name="T92" fmla="*/ 28112 w 30041"/>
              <a:gd name="T93" fmla="*/ 3412 h 16038"/>
              <a:gd name="T94" fmla="*/ 28456 w 30041"/>
              <a:gd name="T95" fmla="*/ 3039 h 16038"/>
              <a:gd name="T96" fmla="*/ 27423 w 30041"/>
              <a:gd name="T97" fmla="*/ 4194 h 16038"/>
              <a:gd name="T98" fmla="*/ 27252 w 30041"/>
              <a:gd name="T99" fmla="*/ 4317 h 16038"/>
              <a:gd name="T100" fmla="*/ 27508 w 30041"/>
              <a:gd name="T101" fmla="*/ 4110 h 16038"/>
              <a:gd name="T102" fmla="*/ 20963 w 30041"/>
              <a:gd name="T103" fmla="*/ 7437 h 16038"/>
              <a:gd name="T104" fmla="*/ 21458 w 30041"/>
              <a:gd name="T105" fmla="*/ 7319 h 16038"/>
              <a:gd name="T106" fmla="*/ 19507 w 30041"/>
              <a:gd name="T107" fmla="*/ 7540 h 16038"/>
              <a:gd name="T108" fmla="*/ 20014 w 30041"/>
              <a:gd name="T109" fmla="*/ 7544 h 16038"/>
              <a:gd name="T110" fmla="*/ 22365 w 30041"/>
              <a:gd name="T111" fmla="*/ 7132 h 16038"/>
              <a:gd name="T112" fmla="*/ 23011 w 30041"/>
              <a:gd name="T113" fmla="*/ 6898 h 16038"/>
              <a:gd name="T114" fmla="*/ 23663 w 30041"/>
              <a:gd name="T115" fmla="*/ 6683 h 16038"/>
              <a:gd name="T116" fmla="*/ 24210 w 30041"/>
              <a:gd name="T117" fmla="*/ 6440 h 16038"/>
              <a:gd name="T118" fmla="*/ 22500 w 30041"/>
              <a:gd name="T119" fmla="*/ 7062 h 16038"/>
              <a:gd name="T120" fmla="*/ 28758 w 30041"/>
              <a:gd name="T121" fmla="*/ 2594 h 16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0041" h="16038">
                <a:moveTo>
                  <a:pt x="29187" y="2035"/>
                </a:moveTo>
                <a:cubicBezTo>
                  <a:pt x="29182" y="2035"/>
                  <a:pt x="29177" y="2034"/>
                  <a:pt x="29172" y="2032"/>
                </a:cubicBezTo>
                <a:cubicBezTo>
                  <a:pt x="29169" y="2031"/>
                  <a:pt x="29166" y="2029"/>
                  <a:pt x="29164" y="2027"/>
                </a:cubicBezTo>
                <a:cubicBezTo>
                  <a:pt x="29158" y="2023"/>
                  <a:pt x="29153" y="2018"/>
                  <a:pt x="29150" y="2011"/>
                </a:cubicBezTo>
                <a:cubicBezTo>
                  <a:pt x="29150" y="2010"/>
                  <a:pt x="29149" y="2009"/>
                  <a:pt x="29149" y="2008"/>
                </a:cubicBezTo>
                <a:cubicBezTo>
                  <a:pt x="28898" y="1342"/>
                  <a:pt x="28898" y="1342"/>
                  <a:pt x="28898" y="1342"/>
                </a:cubicBezTo>
                <a:cubicBezTo>
                  <a:pt x="28288" y="1221"/>
                  <a:pt x="28288" y="1221"/>
                  <a:pt x="28288" y="1221"/>
                </a:cubicBezTo>
                <a:cubicBezTo>
                  <a:pt x="28272" y="1218"/>
                  <a:pt x="28259" y="1206"/>
                  <a:pt x="28256" y="1190"/>
                </a:cubicBezTo>
                <a:cubicBezTo>
                  <a:pt x="28253" y="1174"/>
                  <a:pt x="28260" y="1157"/>
                  <a:pt x="28273" y="1148"/>
                </a:cubicBezTo>
                <a:cubicBezTo>
                  <a:pt x="29978" y="8"/>
                  <a:pt x="29978" y="8"/>
                  <a:pt x="29978" y="8"/>
                </a:cubicBezTo>
                <a:cubicBezTo>
                  <a:pt x="29979" y="7"/>
                  <a:pt x="29980" y="7"/>
                  <a:pt x="29981" y="6"/>
                </a:cubicBezTo>
                <a:cubicBezTo>
                  <a:pt x="29986" y="3"/>
                  <a:pt x="29991" y="1"/>
                  <a:pt x="29997" y="1"/>
                </a:cubicBezTo>
                <a:cubicBezTo>
                  <a:pt x="30001" y="0"/>
                  <a:pt x="30005" y="0"/>
                  <a:pt x="30009" y="1"/>
                </a:cubicBezTo>
                <a:cubicBezTo>
                  <a:pt x="30016" y="3"/>
                  <a:pt x="30023" y="6"/>
                  <a:pt x="30029" y="12"/>
                </a:cubicBezTo>
                <a:cubicBezTo>
                  <a:pt x="30029" y="12"/>
                  <a:pt x="30029" y="12"/>
                  <a:pt x="30029" y="12"/>
                </a:cubicBezTo>
                <a:cubicBezTo>
                  <a:pt x="30029" y="12"/>
                  <a:pt x="30029" y="12"/>
                  <a:pt x="30029" y="12"/>
                </a:cubicBezTo>
                <a:cubicBezTo>
                  <a:pt x="30030" y="13"/>
                  <a:pt x="30031" y="14"/>
                  <a:pt x="30032" y="15"/>
                </a:cubicBezTo>
                <a:cubicBezTo>
                  <a:pt x="30032" y="15"/>
                  <a:pt x="30032" y="15"/>
                  <a:pt x="30032" y="15"/>
                </a:cubicBezTo>
                <a:cubicBezTo>
                  <a:pt x="30036" y="20"/>
                  <a:pt x="30039" y="25"/>
                  <a:pt x="30040" y="31"/>
                </a:cubicBezTo>
                <a:cubicBezTo>
                  <a:pt x="30041" y="34"/>
                  <a:pt x="30041" y="37"/>
                  <a:pt x="30041" y="40"/>
                </a:cubicBezTo>
                <a:cubicBezTo>
                  <a:pt x="30041" y="40"/>
                  <a:pt x="30041" y="40"/>
                  <a:pt x="30041" y="40"/>
                </a:cubicBezTo>
                <a:cubicBezTo>
                  <a:pt x="30041" y="40"/>
                  <a:pt x="30041" y="40"/>
                  <a:pt x="30041" y="40"/>
                </a:cubicBezTo>
                <a:cubicBezTo>
                  <a:pt x="30041" y="40"/>
                  <a:pt x="30041" y="41"/>
                  <a:pt x="30041" y="41"/>
                </a:cubicBezTo>
                <a:cubicBezTo>
                  <a:pt x="30041" y="1646"/>
                  <a:pt x="30041" y="1646"/>
                  <a:pt x="30041" y="1646"/>
                </a:cubicBezTo>
                <a:cubicBezTo>
                  <a:pt x="30041" y="1659"/>
                  <a:pt x="30034" y="1671"/>
                  <a:pt x="30024" y="1678"/>
                </a:cubicBezTo>
                <a:cubicBezTo>
                  <a:pt x="30014" y="1686"/>
                  <a:pt x="30000" y="1688"/>
                  <a:pt x="29988" y="1684"/>
                </a:cubicBezTo>
                <a:cubicBezTo>
                  <a:pt x="29512" y="1530"/>
                  <a:pt x="29512" y="1530"/>
                  <a:pt x="29512" y="1530"/>
                </a:cubicBezTo>
                <a:cubicBezTo>
                  <a:pt x="29222" y="2015"/>
                  <a:pt x="29222" y="2015"/>
                  <a:pt x="29222" y="2015"/>
                </a:cubicBezTo>
                <a:cubicBezTo>
                  <a:pt x="29217" y="2023"/>
                  <a:pt x="29210" y="2029"/>
                  <a:pt x="29201" y="2032"/>
                </a:cubicBezTo>
                <a:cubicBezTo>
                  <a:pt x="29196" y="2034"/>
                  <a:pt x="29192" y="2035"/>
                  <a:pt x="29187" y="2035"/>
                </a:cubicBezTo>
                <a:close/>
                <a:moveTo>
                  <a:pt x="28974" y="1315"/>
                </a:moveTo>
                <a:cubicBezTo>
                  <a:pt x="29164" y="1821"/>
                  <a:pt x="29164" y="1821"/>
                  <a:pt x="29164" y="1821"/>
                </a:cubicBezTo>
                <a:cubicBezTo>
                  <a:pt x="29208" y="1397"/>
                  <a:pt x="29208" y="1397"/>
                  <a:pt x="29208" y="1397"/>
                </a:cubicBezTo>
                <a:cubicBezTo>
                  <a:pt x="29209" y="1391"/>
                  <a:pt x="29211" y="1386"/>
                  <a:pt x="29214" y="1381"/>
                </a:cubicBezTo>
                <a:cubicBezTo>
                  <a:pt x="29769" y="377"/>
                  <a:pt x="29769" y="377"/>
                  <a:pt x="29769" y="377"/>
                </a:cubicBezTo>
                <a:lnTo>
                  <a:pt x="28974" y="1315"/>
                </a:lnTo>
                <a:close/>
                <a:moveTo>
                  <a:pt x="29283" y="1455"/>
                </a:moveTo>
                <a:cubicBezTo>
                  <a:pt x="29246" y="1818"/>
                  <a:pt x="29246" y="1818"/>
                  <a:pt x="29246" y="1818"/>
                </a:cubicBezTo>
                <a:cubicBezTo>
                  <a:pt x="29434" y="1504"/>
                  <a:pt x="29434" y="1504"/>
                  <a:pt x="29434" y="1504"/>
                </a:cubicBezTo>
                <a:lnTo>
                  <a:pt x="29283" y="1455"/>
                </a:lnTo>
                <a:close/>
                <a:moveTo>
                  <a:pt x="29508" y="1443"/>
                </a:moveTo>
                <a:cubicBezTo>
                  <a:pt x="29960" y="1590"/>
                  <a:pt x="29960" y="1590"/>
                  <a:pt x="29960" y="1590"/>
                </a:cubicBezTo>
                <a:cubicBezTo>
                  <a:pt x="29961" y="197"/>
                  <a:pt x="29961" y="197"/>
                  <a:pt x="29961" y="197"/>
                </a:cubicBezTo>
                <a:cubicBezTo>
                  <a:pt x="29307" y="1378"/>
                  <a:pt x="29307" y="1378"/>
                  <a:pt x="29307" y="1378"/>
                </a:cubicBezTo>
                <a:cubicBezTo>
                  <a:pt x="29506" y="1443"/>
                  <a:pt x="29506" y="1443"/>
                  <a:pt x="29506" y="1443"/>
                </a:cubicBezTo>
                <a:cubicBezTo>
                  <a:pt x="29506" y="1443"/>
                  <a:pt x="29507" y="1443"/>
                  <a:pt x="29508" y="1443"/>
                </a:cubicBezTo>
                <a:close/>
                <a:moveTo>
                  <a:pt x="28399" y="1161"/>
                </a:moveTo>
                <a:cubicBezTo>
                  <a:pt x="28912" y="1263"/>
                  <a:pt x="28912" y="1263"/>
                  <a:pt x="28912" y="1263"/>
                </a:cubicBezTo>
                <a:cubicBezTo>
                  <a:pt x="29784" y="235"/>
                  <a:pt x="29784" y="235"/>
                  <a:pt x="29784" y="235"/>
                </a:cubicBezTo>
                <a:lnTo>
                  <a:pt x="28399" y="1161"/>
                </a:lnTo>
                <a:close/>
                <a:moveTo>
                  <a:pt x="6821" y="8472"/>
                </a:moveTo>
                <a:cubicBezTo>
                  <a:pt x="6828" y="8487"/>
                  <a:pt x="6820" y="8505"/>
                  <a:pt x="6805" y="8511"/>
                </a:cubicBezTo>
                <a:cubicBezTo>
                  <a:pt x="6790" y="8518"/>
                  <a:pt x="6772" y="8510"/>
                  <a:pt x="6766" y="8495"/>
                </a:cubicBezTo>
                <a:cubicBezTo>
                  <a:pt x="6759" y="8480"/>
                  <a:pt x="6767" y="8462"/>
                  <a:pt x="6782" y="8456"/>
                </a:cubicBezTo>
                <a:cubicBezTo>
                  <a:pt x="6797" y="8450"/>
                  <a:pt x="6815" y="8457"/>
                  <a:pt x="6821" y="8472"/>
                </a:cubicBezTo>
                <a:close/>
                <a:moveTo>
                  <a:pt x="6616" y="8527"/>
                </a:moveTo>
                <a:cubicBezTo>
                  <a:pt x="6601" y="8533"/>
                  <a:pt x="6594" y="8551"/>
                  <a:pt x="6601" y="8566"/>
                </a:cubicBezTo>
                <a:cubicBezTo>
                  <a:pt x="6608" y="8581"/>
                  <a:pt x="6625" y="8588"/>
                  <a:pt x="6640" y="8582"/>
                </a:cubicBezTo>
                <a:cubicBezTo>
                  <a:pt x="6656" y="8575"/>
                  <a:pt x="6662" y="8557"/>
                  <a:pt x="6656" y="8542"/>
                </a:cubicBezTo>
                <a:cubicBezTo>
                  <a:pt x="6649" y="8527"/>
                  <a:pt x="6632" y="8520"/>
                  <a:pt x="6616" y="8527"/>
                </a:cubicBezTo>
                <a:close/>
                <a:moveTo>
                  <a:pt x="6289" y="8676"/>
                </a:moveTo>
                <a:cubicBezTo>
                  <a:pt x="6274" y="8683"/>
                  <a:pt x="6267" y="8701"/>
                  <a:pt x="6274" y="8716"/>
                </a:cubicBezTo>
                <a:cubicBezTo>
                  <a:pt x="6281" y="8731"/>
                  <a:pt x="6299" y="8737"/>
                  <a:pt x="6314" y="8730"/>
                </a:cubicBezTo>
                <a:cubicBezTo>
                  <a:pt x="6329" y="8723"/>
                  <a:pt x="6336" y="8705"/>
                  <a:pt x="6329" y="8690"/>
                </a:cubicBezTo>
                <a:cubicBezTo>
                  <a:pt x="6321" y="8675"/>
                  <a:pt x="6304" y="8669"/>
                  <a:pt x="6289" y="8676"/>
                </a:cubicBezTo>
                <a:close/>
                <a:moveTo>
                  <a:pt x="4430" y="9776"/>
                </a:moveTo>
                <a:cubicBezTo>
                  <a:pt x="4416" y="9785"/>
                  <a:pt x="4413" y="9804"/>
                  <a:pt x="4423" y="9818"/>
                </a:cubicBezTo>
                <a:cubicBezTo>
                  <a:pt x="4433" y="9831"/>
                  <a:pt x="4452" y="9834"/>
                  <a:pt x="4465" y="9824"/>
                </a:cubicBezTo>
                <a:cubicBezTo>
                  <a:pt x="4478" y="9815"/>
                  <a:pt x="4481" y="9796"/>
                  <a:pt x="4472" y="9782"/>
                </a:cubicBezTo>
                <a:cubicBezTo>
                  <a:pt x="4462" y="9769"/>
                  <a:pt x="4443" y="9766"/>
                  <a:pt x="4430" y="9776"/>
                </a:cubicBezTo>
                <a:close/>
                <a:moveTo>
                  <a:pt x="7284" y="8259"/>
                </a:moveTo>
                <a:cubicBezTo>
                  <a:pt x="7269" y="8264"/>
                  <a:pt x="7261" y="8282"/>
                  <a:pt x="7267" y="8297"/>
                </a:cubicBezTo>
                <a:cubicBezTo>
                  <a:pt x="7272" y="8313"/>
                  <a:pt x="7289" y="8321"/>
                  <a:pt x="7305" y="8315"/>
                </a:cubicBezTo>
                <a:cubicBezTo>
                  <a:pt x="7321" y="8309"/>
                  <a:pt x="7329" y="8292"/>
                  <a:pt x="7323" y="8277"/>
                </a:cubicBezTo>
                <a:cubicBezTo>
                  <a:pt x="7317" y="8261"/>
                  <a:pt x="7300" y="8253"/>
                  <a:pt x="7284" y="8259"/>
                </a:cubicBezTo>
                <a:close/>
                <a:moveTo>
                  <a:pt x="7454" y="8198"/>
                </a:moveTo>
                <a:cubicBezTo>
                  <a:pt x="7438" y="8204"/>
                  <a:pt x="7430" y="8221"/>
                  <a:pt x="7435" y="8236"/>
                </a:cubicBezTo>
                <a:cubicBezTo>
                  <a:pt x="7441" y="8252"/>
                  <a:pt x="7458" y="8260"/>
                  <a:pt x="7474" y="8255"/>
                </a:cubicBezTo>
                <a:cubicBezTo>
                  <a:pt x="7474" y="8255"/>
                  <a:pt x="7474" y="8255"/>
                  <a:pt x="7474" y="8255"/>
                </a:cubicBezTo>
                <a:cubicBezTo>
                  <a:pt x="7489" y="8249"/>
                  <a:pt x="7497" y="8232"/>
                  <a:pt x="7492" y="8217"/>
                </a:cubicBezTo>
                <a:cubicBezTo>
                  <a:pt x="7487" y="8201"/>
                  <a:pt x="7469" y="8193"/>
                  <a:pt x="7454" y="8198"/>
                </a:cubicBezTo>
                <a:close/>
                <a:moveTo>
                  <a:pt x="7624" y="8140"/>
                </a:moveTo>
                <a:cubicBezTo>
                  <a:pt x="7608" y="8145"/>
                  <a:pt x="7600" y="8162"/>
                  <a:pt x="7605" y="8178"/>
                </a:cubicBezTo>
                <a:cubicBezTo>
                  <a:pt x="7610" y="8194"/>
                  <a:pt x="7627" y="8202"/>
                  <a:pt x="7643" y="8197"/>
                </a:cubicBezTo>
                <a:cubicBezTo>
                  <a:pt x="7659" y="8192"/>
                  <a:pt x="7667" y="8175"/>
                  <a:pt x="7662" y="8159"/>
                </a:cubicBezTo>
                <a:cubicBezTo>
                  <a:pt x="7657" y="8144"/>
                  <a:pt x="7640" y="8135"/>
                  <a:pt x="7624" y="8140"/>
                </a:cubicBezTo>
                <a:close/>
                <a:moveTo>
                  <a:pt x="6126" y="8754"/>
                </a:moveTo>
                <a:cubicBezTo>
                  <a:pt x="6112" y="8762"/>
                  <a:pt x="6106" y="8780"/>
                  <a:pt x="6113" y="8795"/>
                </a:cubicBezTo>
                <a:cubicBezTo>
                  <a:pt x="6120" y="8809"/>
                  <a:pt x="6138" y="8816"/>
                  <a:pt x="6153" y="8808"/>
                </a:cubicBezTo>
                <a:cubicBezTo>
                  <a:pt x="6168" y="8801"/>
                  <a:pt x="6174" y="8783"/>
                  <a:pt x="6167" y="8768"/>
                </a:cubicBezTo>
                <a:cubicBezTo>
                  <a:pt x="6159" y="8753"/>
                  <a:pt x="6141" y="8747"/>
                  <a:pt x="6126" y="8754"/>
                </a:cubicBezTo>
                <a:close/>
                <a:moveTo>
                  <a:pt x="7116" y="8322"/>
                </a:moveTo>
                <a:cubicBezTo>
                  <a:pt x="7100" y="8328"/>
                  <a:pt x="7093" y="8345"/>
                  <a:pt x="7099" y="8361"/>
                </a:cubicBezTo>
                <a:cubicBezTo>
                  <a:pt x="7105" y="8376"/>
                  <a:pt x="7122" y="8384"/>
                  <a:pt x="7137" y="8378"/>
                </a:cubicBezTo>
                <a:cubicBezTo>
                  <a:pt x="7137" y="8378"/>
                  <a:pt x="7137" y="8378"/>
                  <a:pt x="7137" y="8378"/>
                </a:cubicBezTo>
                <a:cubicBezTo>
                  <a:pt x="7153" y="8372"/>
                  <a:pt x="7161" y="8355"/>
                  <a:pt x="7155" y="8339"/>
                </a:cubicBezTo>
                <a:cubicBezTo>
                  <a:pt x="7149" y="8324"/>
                  <a:pt x="7131" y="8316"/>
                  <a:pt x="7116" y="8322"/>
                </a:cubicBezTo>
                <a:close/>
                <a:moveTo>
                  <a:pt x="6948" y="8388"/>
                </a:moveTo>
                <a:cubicBezTo>
                  <a:pt x="6933" y="8394"/>
                  <a:pt x="6926" y="8411"/>
                  <a:pt x="6932" y="8427"/>
                </a:cubicBezTo>
                <a:cubicBezTo>
                  <a:pt x="6938" y="8442"/>
                  <a:pt x="6955" y="8449"/>
                  <a:pt x="6971" y="8443"/>
                </a:cubicBezTo>
                <a:cubicBezTo>
                  <a:pt x="6986" y="8437"/>
                  <a:pt x="6994" y="8420"/>
                  <a:pt x="6987" y="8404"/>
                </a:cubicBezTo>
                <a:cubicBezTo>
                  <a:pt x="6981" y="8389"/>
                  <a:pt x="6964" y="8381"/>
                  <a:pt x="6948" y="8388"/>
                </a:cubicBezTo>
                <a:close/>
                <a:moveTo>
                  <a:pt x="5027" y="9371"/>
                </a:moveTo>
                <a:cubicBezTo>
                  <a:pt x="5013" y="9380"/>
                  <a:pt x="5009" y="9399"/>
                  <a:pt x="5018" y="9413"/>
                </a:cubicBezTo>
                <a:cubicBezTo>
                  <a:pt x="5027" y="9427"/>
                  <a:pt x="5045" y="9431"/>
                  <a:pt x="5059" y="9422"/>
                </a:cubicBezTo>
                <a:cubicBezTo>
                  <a:pt x="5073" y="9413"/>
                  <a:pt x="5077" y="9395"/>
                  <a:pt x="5068" y="9381"/>
                </a:cubicBezTo>
                <a:cubicBezTo>
                  <a:pt x="5060" y="9367"/>
                  <a:pt x="5041" y="9363"/>
                  <a:pt x="5027" y="9371"/>
                </a:cubicBezTo>
                <a:close/>
                <a:moveTo>
                  <a:pt x="4875" y="9469"/>
                </a:moveTo>
                <a:cubicBezTo>
                  <a:pt x="4862" y="9478"/>
                  <a:pt x="4858" y="9497"/>
                  <a:pt x="4867" y="9511"/>
                </a:cubicBezTo>
                <a:cubicBezTo>
                  <a:pt x="4876" y="9524"/>
                  <a:pt x="4894" y="9528"/>
                  <a:pt x="4908" y="9519"/>
                </a:cubicBezTo>
                <a:cubicBezTo>
                  <a:pt x="4922" y="9510"/>
                  <a:pt x="4926" y="9492"/>
                  <a:pt x="4917" y="9478"/>
                </a:cubicBezTo>
                <a:cubicBezTo>
                  <a:pt x="4908" y="9464"/>
                  <a:pt x="4889" y="9460"/>
                  <a:pt x="4875" y="9469"/>
                </a:cubicBezTo>
                <a:close/>
                <a:moveTo>
                  <a:pt x="4725" y="9569"/>
                </a:moveTo>
                <a:cubicBezTo>
                  <a:pt x="4712" y="9578"/>
                  <a:pt x="4708" y="9597"/>
                  <a:pt x="4717" y="9611"/>
                </a:cubicBezTo>
                <a:cubicBezTo>
                  <a:pt x="4727" y="9624"/>
                  <a:pt x="4745" y="9628"/>
                  <a:pt x="4759" y="9619"/>
                </a:cubicBezTo>
                <a:cubicBezTo>
                  <a:pt x="4773" y="9609"/>
                  <a:pt x="4776" y="9591"/>
                  <a:pt x="4767" y="9577"/>
                </a:cubicBezTo>
                <a:cubicBezTo>
                  <a:pt x="4758" y="9563"/>
                  <a:pt x="4739" y="9560"/>
                  <a:pt x="4725" y="9569"/>
                </a:cubicBezTo>
                <a:close/>
                <a:moveTo>
                  <a:pt x="5180" y="9276"/>
                </a:moveTo>
                <a:cubicBezTo>
                  <a:pt x="5166" y="9285"/>
                  <a:pt x="5161" y="9303"/>
                  <a:pt x="5170" y="9317"/>
                </a:cubicBezTo>
                <a:cubicBezTo>
                  <a:pt x="5179" y="9332"/>
                  <a:pt x="5197" y="9336"/>
                  <a:pt x="5211" y="9327"/>
                </a:cubicBezTo>
                <a:cubicBezTo>
                  <a:pt x="5225" y="9319"/>
                  <a:pt x="5230" y="9300"/>
                  <a:pt x="5221" y="9286"/>
                </a:cubicBezTo>
                <a:cubicBezTo>
                  <a:pt x="5213" y="9272"/>
                  <a:pt x="5194" y="9267"/>
                  <a:pt x="5180" y="9276"/>
                </a:cubicBezTo>
                <a:close/>
                <a:moveTo>
                  <a:pt x="5966" y="8835"/>
                </a:moveTo>
                <a:cubicBezTo>
                  <a:pt x="5951" y="8843"/>
                  <a:pt x="5945" y="8861"/>
                  <a:pt x="5953" y="8876"/>
                </a:cubicBezTo>
                <a:cubicBezTo>
                  <a:pt x="5960" y="8890"/>
                  <a:pt x="5978" y="8896"/>
                  <a:pt x="5993" y="8889"/>
                </a:cubicBezTo>
                <a:cubicBezTo>
                  <a:pt x="6008" y="8881"/>
                  <a:pt x="6013" y="8863"/>
                  <a:pt x="6006" y="8848"/>
                </a:cubicBezTo>
                <a:cubicBezTo>
                  <a:pt x="5998" y="8834"/>
                  <a:pt x="5980" y="8828"/>
                  <a:pt x="5966" y="8835"/>
                </a:cubicBezTo>
                <a:close/>
                <a:moveTo>
                  <a:pt x="4577" y="9671"/>
                </a:moveTo>
                <a:cubicBezTo>
                  <a:pt x="4563" y="9681"/>
                  <a:pt x="4560" y="9699"/>
                  <a:pt x="4569" y="9713"/>
                </a:cubicBezTo>
                <a:cubicBezTo>
                  <a:pt x="4579" y="9727"/>
                  <a:pt x="4598" y="9730"/>
                  <a:pt x="4611" y="9720"/>
                </a:cubicBezTo>
                <a:cubicBezTo>
                  <a:pt x="4625" y="9711"/>
                  <a:pt x="4628" y="9692"/>
                  <a:pt x="4619" y="9679"/>
                </a:cubicBezTo>
                <a:cubicBezTo>
                  <a:pt x="4609" y="9665"/>
                  <a:pt x="4590" y="9662"/>
                  <a:pt x="4577" y="9671"/>
                </a:cubicBezTo>
                <a:close/>
                <a:moveTo>
                  <a:pt x="5806" y="8919"/>
                </a:moveTo>
                <a:cubicBezTo>
                  <a:pt x="5791" y="8926"/>
                  <a:pt x="5786" y="8945"/>
                  <a:pt x="5793" y="8959"/>
                </a:cubicBezTo>
                <a:cubicBezTo>
                  <a:pt x="5801" y="8974"/>
                  <a:pt x="5819" y="8979"/>
                  <a:pt x="5834" y="8972"/>
                </a:cubicBezTo>
                <a:cubicBezTo>
                  <a:pt x="5849" y="8964"/>
                  <a:pt x="5854" y="8946"/>
                  <a:pt x="5846" y="8931"/>
                </a:cubicBezTo>
                <a:cubicBezTo>
                  <a:pt x="5839" y="8916"/>
                  <a:pt x="5820" y="8911"/>
                  <a:pt x="5806" y="8919"/>
                </a:cubicBezTo>
                <a:close/>
                <a:moveTo>
                  <a:pt x="5334" y="9183"/>
                </a:moveTo>
                <a:cubicBezTo>
                  <a:pt x="5320" y="9192"/>
                  <a:pt x="5315" y="9210"/>
                  <a:pt x="5324" y="9224"/>
                </a:cubicBezTo>
                <a:cubicBezTo>
                  <a:pt x="5332" y="9239"/>
                  <a:pt x="5351" y="9243"/>
                  <a:pt x="5365" y="9235"/>
                </a:cubicBezTo>
                <a:cubicBezTo>
                  <a:pt x="5379" y="9226"/>
                  <a:pt x="5384" y="9208"/>
                  <a:pt x="5376" y="9194"/>
                </a:cubicBezTo>
                <a:cubicBezTo>
                  <a:pt x="5367" y="9179"/>
                  <a:pt x="5349" y="9175"/>
                  <a:pt x="5334" y="9183"/>
                </a:cubicBezTo>
                <a:close/>
                <a:moveTo>
                  <a:pt x="5647" y="9004"/>
                </a:moveTo>
                <a:cubicBezTo>
                  <a:pt x="5633" y="9012"/>
                  <a:pt x="5628" y="9031"/>
                  <a:pt x="5636" y="9045"/>
                </a:cubicBezTo>
                <a:cubicBezTo>
                  <a:pt x="5644" y="9060"/>
                  <a:pt x="5662" y="9065"/>
                  <a:pt x="5676" y="9057"/>
                </a:cubicBezTo>
                <a:cubicBezTo>
                  <a:pt x="5691" y="9049"/>
                  <a:pt x="5696" y="9031"/>
                  <a:pt x="5688" y="9016"/>
                </a:cubicBezTo>
                <a:cubicBezTo>
                  <a:pt x="5680" y="9002"/>
                  <a:pt x="5662" y="8996"/>
                  <a:pt x="5647" y="9004"/>
                </a:cubicBezTo>
                <a:close/>
                <a:moveTo>
                  <a:pt x="5490" y="9093"/>
                </a:moveTo>
                <a:cubicBezTo>
                  <a:pt x="5476" y="9101"/>
                  <a:pt x="5471" y="9119"/>
                  <a:pt x="5479" y="9134"/>
                </a:cubicBezTo>
                <a:cubicBezTo>
                  <a:pt x="5487" y="9148"/>
                  <a:pt x="5506" y="9153"/>
                  <a:pt x="5520" y="9145"/>
                </a:cubicBezTo>
                <a:cubicBezTo>
                  <a:pt x="5534" y="9136"/>
                  <a:pt x="5539" y="9118"/>
                  <a:pt x="5531" y="9104"/>
                </a:cubicBezTo>
                <a:cubicBezTo>
                  <a:pt x="5523" y="9089"/>
                  <a:pt x="5505" y="9084"/>
                  <a:pt x="5490" y="9093"/>
                </a:cubicBezTo>
                <a:close/>
                <a:moveTo>
                  <a:pt x="6452" y="8600"/>
                </a:moveTo>
                <a:cubicBezTo>
                  <a:pt x="6437" y="8607"/>
                  <a:pt x="6430" y="8625"/>
                  <a:pt x="6437" y="8640"/>
                </a:cubicBezTo>
                <a:cubicBezTo>
                  <a:pt x="6444" y="8655"/>
                  <a:pt x="6462" y="8662"/>
                  <a:pt x="6477" y="8655"/>
                </a:cubicBezTo>
                <a:cubicBezTo>
                  <a:pt x="6492" y="8648"/>
                  <a:pt x="6499" y="8630"/>
                  <a:pt x="6492" y="8615"/>
                </a:cubicBezTo>
                <a:cubicBezTo>
                  <a:pt x="6485" y="8600"/>
                  <a:pt x="6467" y="8593"/>
                  <a:pt x="6452" y="8600"/>
                </a:cubicBezTo>
                <a:close/>
                <a:moveTo>
                  <a:pt x="10089" y="7607"/>
                </a:moveTo>
                <a:cubicBezTo>
                  <a:pt x="10073" y="7609"/>
                  <a:pt x="10061" y="7624"/>
                  <a:pt x="10063" y="7640"/>
                </a:cubicBezTo>
                <a:cubicBezTo>
                  <a:pt x="10064" y="7657"/>
                  <a:pt x="10079" y="7669"/>
                  <a:pt x="10096" y="7667"/>
                </a:cubicBezTo>
                <a:cubicBezTo>
                  <a:pt x="10112" y="7665"/>
                  <a:pt x="10124" y="7650"/>
                  <a:pt x="10122" y="7634"/>
                </a:cubicBezTo>
                <a:cubicBezTo>
                  <a:pt x="10121" y="7618"/>
                  <a:pt x="10106" y="7606"/>
                  <a:pt x="10089" y="7607"/>
                </a:cubicBezTo>
                <a:close/>
                <a:moveTo>
                  <a:pt x="10269" y="7590"/>
                </a:moveTo>
                <a:cubicBezTo>
                  <a:pt x="10252" y="7591"/>
                  <a:pt x="10240" y="7606"/>
                  <a:pt x="10242" y="7622"/>
                </a:cubicBezTo>
                <a:cubicBezTo>
                  <a:pt x="10243" y="7639"/>
                  <a:pt x="10258" y="7651"/>
                  <a:pt x="10274" y="7649"/>
                </a:cubicBezTo>
                <a:cubicBezTo>
                  <a:pt x="10274" y="7649"/>
                  <a:pt x="10274" y="7649"/>
                  <a:pt x="10274" y="7649"/>
                </a:cubicBezTo>
                <a:cubicBezTo>
                  <a:pt x="10291" y="7648"/>
                  <a:pt x="10303" y="7633"/>
                  <a:pt x="10302" y="7617"/>
                </a:cubicBezTo>
                <a:cubicBezTo>
                  <a:pt x="10300" y="7600"/>
                  <a:pt x="10285" y="7588"/>
                  <a:pt x="10269" y="7590"/>
                </a:cubicBezTo>
                <a:close/>
                <a:moveTo>
                  <a:pt x="9910" y="7628"/>
                </a:moveTo>
                <a:cubicBezTo>
                  <a:pt x="9893" y="7630"/>
                  <a:pt x="9882" y="7645"/>
                  <a:pt x="9884" y="7661"/>
                </a:cubicBezTo>
                <a:cubicBezTo>
                  <a:pt x="9886" y="7678"/>
                  <a:pt x="9901" y="7689"/>
                  <a:pt x="9917" y="7687"/>
                </a:cubicBezTo>
                <a:cubicBezTo>
                  <a:pt x="9934" y="7685"/>
                  <a:pt x="9945" y="7670"/>
                  <a:pt x="9943" y="7654"/>
                </a:cubicBezTo>
                <a:cubicBezTo>
                  <a:pt x="9941" y="7637"/>
                  <a:pt x="9926" y="7626"/>
                  <a:pt x="9910" y="7628"/>
                </a:cubicBezTo>
                <a:close/>
                <a:moveTo>
                  <a:pt x="9910" y="7628"/>
                </a:moveTo>
                <a:cubicBezTo>
                  <a:pt x="9910" y="7628"/>
                  <a:pt x="9910" y="7628"/>
                  <a:pt x="9910" y="7628"/>
                </a:cubicBezTo>
                <a:cubicBezTo>
                  <a:pt x="9910" y="7628"/>
                  <a:pt x="9910" y="7628"/>
                  <a:pt x="9910" y="7628"/>
                </a:cubicBezTo>
                <a:close/>
                <a:moveTo>
                  <a:pt x="10449" y="7575"/>
                </a:moveTo>
                <a:cubicBezTo>
                  <a:pt x="10432" y="7576"/>
                  <a:pt x="10420" y="7590"/>
                  <a:pt x="10421" y="7607"/>
                </a:cubicBezTo>
                <a:cubicBezTo>
                  <a:pt x="10422" y="7623"/>
                  <a:pt x="10437" y="7636"/>
                  <a:pt x="10453" y="7634"/>
                </a:cubicBezTo>
                <a:cubicBezTo>
                  <a:pt x="10470" y="7633"/>
                  <a:pt x="10482" y="7619"/>
                  <a:pt x="10481" y="7602"/>
                </a:cubicBezTo>
                <a:cubicBezTo>
                  <a:pt x="10480" y="7586"/>
                  <a:pt x="10465" y="7573"/>
                  <a:pt x="10449" y="7575"/>
                </a:cubicBezTo>
                <a:close/>
                <a:moveTo>
                  <a:pt x="10629" y="7562"/>
                </a:moveTo>
                <a:cubicBezTo>
                  <a:pt x="10612" y="7563"/>
                  <a:pt x="10600" y="7578"/>
                  <a:pt x="10601" y="7594"/>
                </a:cubicBezTo>
                <a:cubicBezTo>
                  <a:pt x="10602" y="7611"/>
                  <a:pt x="10616" y="7623"/>
                  <a:pt x="10633" y="7622"/>
                </a:cubicBezTo>
                <a:cubicBezTo>
                  <a:pt x="10649" y="7621"/>
                  <a:pt x="10662" y="7607"/>
                  <a:pt x="10661" y="7590"/>
                </a:cubicBezTo>
                <a:cubicBezTo>
                  <a:pt x="10660" y="7574"/>
                  <a:pt x="10646" y="7561"/>
                  <a:pt x="10629" y="7562"/>
                </a:cubicBezTo>
                <a:close/>
                <a:moveTo>
                  <a:pt x="11171" y="7602"/>
                </a:moveTo>
                <a:cubicBezTo>
                  <a:pt x="11171" y="7602"/>
                  <a:pt x="11171" y="7602"/>
                  <a:pt x="11171" y="7602"/>
                </a:cubicBezTo>
                <a:cubicBezTo>
                  <a:pt x="11171" y="7602"/>
                  <a:pt x="11171" y="7602"/>
                  <a:pt x="11171" y="7602"/>
                </a:cubicBezTo>
                <a:close/>
                <a:moveTo>
                  <a:pt x="10989" y="7546"/>
                </a:moveTo>
                <a:cubicBezTo>
                  <a:pt x="10973" y="7547"/>
                  <a:pt x="10960" y="7560"/>
                  <a:pt x="10960" y="7577"/>
                </a:cubicBezTo>
                <a:cubicBezTo>
                  <a:pt x="10961" y="7593"/>
                  <a:pt x="10974" y="7607"/>
                  <a:pt x="10991" y="7606"/>
                </a:cubicBezTo>
                <a:cubicBezTo>
                  <a:pt x="11008" y="7605"/>
                  <a:pt x="11021" y="7592"/>
                  <a:pt x="11020" y="7575"/>
                </a:cubicBezTo>
                <a:cubicBezTo>
                  <a:pt x="11020" y="7559"/>
                  <a:pt x="11006" y="7545"/>
                  <a:pt x="10989" y="7546"/>
                </a:cubicBezTo>
                <a:close/>
                <a:moveTo>
                  <a:pt x="9731" y="7651"/>
                </a:moveTo>
                <a:cubicBezTo>
                  <a:pt x="9714" y="7653"/>
                  <a:pt x="9703" y="7668"/>
                  <a:pt x="9705" y="7685"/>
                </a:cubicBezTo>
                <a:cubicBezTo>
                  <a:pt x="9707" y="7701"/>
                  <a:pt x="9723" y="7713"/>
                  <a:pt x="9739" y="7710"/>
                </a:cubicBezTo>
                <a:cubicBezTo>
                  <a:pt x="9755" y="7708"/>
                  <a:pt x="9767" y="7693"/>
                  <a:pt x="9765" y="7677"/>
                </a:cubicBezTo>
                <a:cubicBezTo>
                  <a:pt x="9762" y="7660"/>
                  <a:pt x="9747" y="7649"/>
                  <a:pt x="9731" y="7651"/>
                </a:cubicBezTo>
                <a:close/>
                <a:moveTo>
                  <a:pt x="10809" y="7553"/>
                </a:moveTo>
                <a:cubicBezTo>
                  <a:pt x="10793" y="7554"/>
                  <a:pt x="10780" y="7568"/>
                  <a:pt x="10781" y="7584"/>
                </a:cubicBezTo>
                <a:cubicBezTo>
                  <a:pt x="10781" y="7601"/>
                  <a:pt x="10795" y="7613"/>
                  <a:pt x="10812" y="7613"/>
                </a:cubicBezTo>
                <a:cubicBezTo>
                  <a:pt x="10829" y="7612"/>
                  <a:pt x="10841" y="7598"/>
                  <a:pt x="10841" y="7581"/>
                </a:cubicBezTo>
                <a:cubicBezTo>
                  <a:pt x="10840" y="7565"/>
                  <a:pt x="10826" y="7552"/>
                  <a:pt x="10809" y="7553"/>
                </a:cubicBezTo>
                <a:close/>
                <a:moveTo>
                  <a:pt x="8315" y="7934"/>
                </a:moveTo>
                <a:cubicBezTo>
                  <a:pt x="8299" y="7938"/>
                  <a:pt x="8290" y="7955"/>
                  <a:pt x="8294" y="7971"/>
                </a:cubicBezTo>
                <a:cubicBezTo>
                  <a:pt x="8298" y="7987"/>
                  <a:pt x="8315" y="7997"/>
                  <a:pt x="8331" y="7992"/>
                </a:cubicBezTo>
                <a:cubicBezTo>
                  <a:pt x="8347" y="7988"/>
                  <a:pt x="8356" y="7972"/>
                  <a:pt x="8352" y="7956"/>
                </a:cubicBezTo>
                <a:cubicBezTo>
                  <a:pt x="8348" y="7940"/>
                  <a:pt x="8331" y="7930"/>
                  <a:pt x="8315" y="7934"/>
                </a:cubicBezTo>
                <a:close/>
                <a:moveTo>
                  <a:pt x="8842" y="7808"/>
                </a:moveTo>
                <a:cubicBezTo>
                  <a:pt x="8826" y="7811"/>
                  <a:pt x="8816" y="7827"/>
                  <a:pt x="8819" y="7843"/>
                </a:cubicBezTo>
                <a:cubicBezTo>
                  <a:pt x="8823" y="7860"/>
                  <a:pt x="8838" y="7870"/>
                  <a:pt x="8855" y="7866"/>
                </a:cubicBezTo>
                <a:cubicBezTo>
                  <a:pt x="8871" y="7863"/>
                  <a:pt x="8881" y="7847"/>
                  <a:pt x="8878" y="7831"/>
                </a:cubicBezTo>
                <a:cubicBezTo>
                  <a:pt x="8874" y="7814"/>
                  <a:pt x="8858" y="7804"/>
                  <a:pt x="8842" y="7808"/>
                </a:cubicBezTo>
                <a:close/>
                <a:moveTo>
                  <a:pt x="8666" y="7847"/>
                </a:moveTo>
                <a:cubicBezTo>
                  <a:pt x="8650" y="7851"/>
                  <a:pt x="8640" y="7867"/>
                  <a:pt x="8643" y="7883"/>
                </a:cubicBezTo>
                <a:cubicBezTo>
                  <a:pt x="8647" y="7899"/>
                  <a:pt x="8663" y="7909"/>
                  <a:pt x="8679" y="7906"/>
                </a:cubicBezTo>
                <a:cubicBezTo>
                  <a:pt x="8696" y="7902"/>
                  <a:pt x="8706" y="7886"/>
                  <a:pt x="8702" y="7870"/>
                </a:cubicBezTo>
                <a:cubicBezTo>
                  <a:pt x="8698" y="7853"/>
                  <a:pt x="8682" y="7843"/>
                  <a:pt x="8666" y="7847"/>
                </a:cubicBezTo>
                <a:close/>
                <a:moveTo>
                  <a:pt x="8490" y="7889"/>
                </a:moveTo>
                <a:cubicBezTo>
                  <a:pt x="8474" y="7893"/>
                  <a:pt x="8464" y="7910"/>
                  <a:pt x="8468" y="7926"/>
                </a:cubicBezTo>
                <a:cubicBezTo>
                  <a:pt x="8472" y="7942"/>
                  <a:pt x="8489" y="7952"/>
                  <a:pt x="8505" y="7948"/>
                </a:cubicBezTo>
                <a:cubicBezTo>
                  <a:pt x="8521" y="7944"/>
                  <a:pt x="8531" y="7927"/>
                  <a:pt x="8527" y="7911"/>
                </a:cubicBezTo>
                <a:cubicBezTo>
                  <a:pt x="8523" y="7895"/>
                  <a:pt x="8506" y="7885"/>
                  <a:pt x="8490" y="7889"/>
                </a:cubicBezTo>
                <a:close/>
                <a:moveTo>
                  <a:pt x="7968" y="8032"/>
                </a:moveTo>
                <a:cubicBezTo>
                  <a:pt x="7952" y="8037"/>
                  <a:pt x="7943" y="8053"/>
                  <a:pt x="7948" y="8069"/>
                </a:cubicBezTo>
                <a:cubicBezTo>
                  <a:pt x="7952" y="8085"/>
                  <a:pt x="7969" y="8094"/>
                  <a:pt x="7985" y="8090"/>
                </a:cubicBezTo>
                <a:cubicBezTo>
                  <a:pt x="8001" y="8085"/>
                  <a:pt x="8010" y="8068"/>
                  <a:pt x="8005" y="8052"/>
                </a:cubicBezTo>
                <a:cubicBezTo>
                  <a:pt x="8000" y="8036"/>
                  <a:pt x="7984" y="8027"/>
                  <a:pt x="7968" y="8032"/>
                </a:cubicBezTo>
                <a:close/>
                <a:moveTo>
                  <a:pt x="9552" y="7677"/>
                </a:moveTo>
                <a:cubicBezTo>
                  <a:pt x="9536" y="7679"/>
                  <a:pt x="9525" y="7695"/>
                  <a:pt x="9527" y="7711"/>
                </a:cubicBezTo>
                <a:cubicBezTo>
                  <a:pt x="9530" y="7727"/>
                  <a:pt x="9545" y="7739"/>
                  <a:pt x="9561" y="7736"/>
                </a:cubicBezTo>
                <a:cubicBezTo>
                  <a:pt x="9561" y="7736"/>
                  <a:pt x="9561" y="7736"/>
                  <a:pt x="9561" y="7736"/>
                </a:cubicBezTo>
                <a:cubicBezTo>
                  <a:pt x="9578" y="7734"/>
                  <a:pt x="9589" y="7718"/>
                  <a:pt x="9586" y="7702"/>
                </a:cubicBezTo>
                <a:cubicBezTo>
                  <a:pt x="9584" y="7686"/>
                  <a:pt x="9569" y="7674"/>
                  <a:pt x="9552" y="7677"/>
                </a:cubicBezTo>
                <a:close/>
                <a:moveTo>
                  <a:pt x="8141" y="7982"/>
                </a:moveTo>
                <a:cubicBezTo>
                  <a:pt x="8125" y="7986"/>
                  <a:pt x="8116" y="8003"/>
                  <a:pt x="8120" y="8019"/>
                </a:cubicBezTo>
                <a:cubicBezTo>
                  <a:pt x="8125" y="8035"/>
                  <a:pt x="8142" y="8044"/>
                  <a:pt x="8158" y="8040"/>
                </a:cubicBezTo>
                <a:cubicBezTo>
                  <a:pt x="8173" y="8035"/>
                  <a:pt x="8183" y="8019"/>
                  <a:pt x="8178" y="8003"/>
                </a:cubicBezTo>
                <a:cubicBezTo>
                  <a:pt x="8174" y="7987"/>
                  <a:pt x="8157" y="7977"/>
                  <a:pt x="8141" y="7982"/>
                </a:cubicBezTo>
                <a:close/>
                <a:moveTo>
                  <a:pt x="9384" y="7765"/>
                </a:moveTo>
                <a:cubicBezTo>
                  <a:pt x="9384" y="7765"/>
                  <a:pt x="9384" y="7765"/>
                  <a:pt x="9384" y="7765"/>
                </a:cubicBezTo>
                <a:cubicBezTo>
                  <a:pt x="9384" y="7765"/>
                  <a:pt x="9384" y="7765"/>
                  <a:pt x="9384" y="7765"/>
                </a:cubicBezTo>
                <a:close/>
                <a:moveTo>
                  <a:pt x="9374" y="7705"/>
                </a:moveTo>
                <a:cubicBezTo>
                  <a:pt x="9358" y="7708"/>
                  <a:pt x="9347" y="7724"/>
                  <a:pt x="9349" y="7740"/>
                </a:cubicBezTo>
                <a:cubicBezTo>
                  <a:pt x="9352" y="7756"/>
                  <a:pt x="9368" y="7767"/>
                  <a:pt x="9384" y="7765"/>
                </a:cubicBezTo>
                <a:cubicBezTo>
                  <a:pt x="9400" y="7762"/>
                  <a:pt x="9411" y="7746"/>
                  <a:pt x="9408" y="7730"/>
                </a:cubicBezTo>
                <a:cubicBezTo>
                  <a:pt x="9406" y="7714"/>
                  <a:pt x="9390" y="7703"/>
                  <a:pt x="9374" y="7705"/>
                </a:cubicBezTo>
                <a:close/>
                <a:moveTo>
                  <a:pt x="9019" y="7771"/>
                </a:moveTo>
                <a:cubicBezTo>
                  <a:pt x="9003" y="7774"/>
                  <a:pt x="8992" y="7790"/>
                  <a:pt x="8995" y="7806"/>
                </a:cubicBezTo>
                <a:cubicBezTo>
                  <a:pt x="8998" y="7822"/>
                  <a:pt x="9014" y="7833"/>
                  <a:pt x="9031" y="7830"/>
                </a:cubicBezTo>
                <a:cubicBezTo>
                  <a:pt x="9047" y="7827"/>
                  <a:pt x="9057" y="7811"/>
                  <a:pt x="9054" y="7794"/>
                </a:cubicBezTo>
                <a:cubicBezTo>
                  <a:pt x="9051" y="7778"/>
                  <a:pt x="9035" y="7768"/>
                  <a:pt x="9019" y="7771"/>
                </a:cubicBezTo>
                <a:close/>
                <a:moveTo>
                  <a:pt x="9196" y="7737"/>
                </a:moveTo>
                <a:cubicBezTo>
                  <a:pt x="9180" y="7740"/>
                  <a:pt x="9169" y="7755"/>
                  <a:pt x="9172" y="7772"/>
                </a:cubicBezTo>
                <a:cubicBezTo>
                  <a:pt x="9175" y="7788"/>
                  <a:pt x="9191" y="7799"/>
                  <a:pt x="9207" y="7796"/>
                </a:cubicBezTo>
                <a:cubicBezTo>
                  <a:pt x="9223" y="7793"/>
                  <a:pt x="9234" y="7777"/>
                  <a:pt x="9231" y="7761"/>
                </a:cubicBezTo>
                <a:cubicBezTo>
                  <a:pt x="9228" y="7745"/>
                  <a:pt x="9212" y="7734"/>
                  <a:pt x="9196" y="7737"/>
                </a:cubicBezTo>
                <a:close/>
                <a:moveTo>
                  <a:pt x="1551" y="12739"/>
                </a:moveTo>
                <a:cubicBezTo>
                  <a:pt x="1542" y="12753"/>
                  <a:pt x="1545" y="12772"/>
                  <a:pt x="1559" y="12781"/>
                </a:cubicBezTo>
                <a:cubicBezTo>
                  <a:pt x="1573" y="12790"/>
                  <a:pt x="1591" y="12787"/>
                  <a:pt x="1601" y="12773"/>
                </a:cubicBezTo>
                <a:cubicBezTo>
                  <a:pt x="1610" y="12759"/>
                  <a:pt x="1606" y="12740"/>
                  <a:pt x="1593" y="12731"/>
                </a:cubicBezTo>
                <a:cubicBezTo>
                  <a:pt x="1579" y="12722"/>
                  <a:pt x="1560" y="12725"/>
                  <a:pt x="1551" y="12739"/>
                </a:cubicBezTo>
                <a:close/>
                <a:moveTo>
                  <a:pt x="1024" y="13652"/>
                </a:moveTo>
                <a:cubicBezTo>
                  <a:pt x="1010" y="13644"/>
                  <a:pt x="992" y="13649"/>
                  <a:pt x="984" y="13663"/>
                </a:cubicBezTo>
                <a:cubicBezTo>
                  <a:pt x="976" y="13678"/>
                  <a:pt x="981" y="13696"/>
                  <a:pt x="995" y="13704"/>
                </a:cubicBezTo>
                <a:cubicBezTo>
                  <a:pt x="1010" y="13712"/>
                  <a:pt x="1028" y="13707"/>
                  <a:pt x="1036" y="13692"/>
                </a:cubicBezTo>
                <a:cubicBezTo>
                  <a:pt x="1044" y="13678"/>
                  <a:pt x="1039" y="13660"/>
                  <a:pt x="1024" y="13652"/>
                </a:cubicBezTo>
                <a:close/>
                <a:moveTo>
                  <a:pt x="1113" y="13495"/>
                </a:moveTo>
                <a:cubicBezTo>
                  <a:pt x="1099" y="13486"/>
                  <a:pt x="1081" y="13491"/>
                  <a:pt x="1072" y="13506"/>
                </a:cubicBezTo>
                <a:cubicBezTo>
                  <a:pt x="1064" y="13520"/>
                  <a:pt x="1069" y="13538"/>
                  <a:pt x="1083" y="13547"/>
                </a:cubicBezTo>
                <a:cubicBezTo>
                  <a:pt x="1098" y="13555"/>
                  <a:pt x="1116" y="13550"/>
                  <a:pt x="1124" y="13535"/>
                </a:cubicBezTo>
                <a:cubicBezTo>
                  <a:pt x="1133" y="13521"/>
                  <a:pt x="1128" y="13503"/>
                  <a:pt x="1113" y="13495"/>
                </a:cubicBezTo>
                <a:close/>
                <a:moveTo>
                  <a:pt x="938" y="13810"/>
                </a:moveTo>
                <a:cubicBezTo>
                  <a:pt x="923" y="13802"/>
                  <a:pt x="905" y="13808"/>
                  <a:pt x="897" y="13822"/>
                </a:cubicBezTo>
                <a:cubicBezTo>
                  <a:pt x="890" y="13837"/>
                  <a:pt x="895" y="13855"/>
                  <a:pt x="910" y="13863"/>
                </a:cubicBezTo>
                <a:cubicBezTo>
                  <a:pt x="924" y="13871"/>
                  <a:pt x="943" y="13865"/>
                  <a:pt x="950" y="13850"/>
                </a:cubicBezTo>
                <a:cubicBezTo>
                  <a:pt x="958" y="13836"/>
                  <a:pt x="953" y="13818"/>
                  <a:pt x="938" y="13810"/>
                </a:cubicBezTo>
                <a:close/>
                <a:moveTo>
                  <a:pt x="854" y="13970"/>
                </a:moveTo>
                <a:cubicBezTo>
                  <a:pt x="839" y="13962"/>
                  <a:pt x="821" y="13968"/>
                  <a:pt x="814" y="13983"/>
                </a:cubicBezTo>
                <a:cubicBezTo>
                  <a:pt x="806" y="13997"/>
                  <a:pt x="812" y="14015"/>
                  <a:pt x="827" y="14023"/>
                </a:cubicBezTo>
                <a:cubicBezTo>
                  <a:pt x="841" y="14030"/>
                  <a:pt x="859" y="14025"/>
                  <a:pt x="867" y="14010"/>
                </a:cubicBezTo>
                <a:cubicBezTo>
                  <a:pt x="875" y="13995"/>
                  <a:pt x="869" y="13977"/>
                  <a:pt x="854" y="13970"/>
                </a:cubicBezTo>
                <a:close/>
                <a:moveTo>
                  <a:pt x="4284" y="9882"/>
                </a:moveTo>
                <a:cubicBezTo>
                  <a:pt x="4271" y="9892"/>
                  <a:pt x="4268" y="9911"/>
                  <a:pt x="4278" y="9924"/>
                </a:cubicBezTo>
                <a:cubicBezTo>
                  <a:pt x="4288" y="9938"/>
                  <a:pt x="4307" y="9940"/>
                  <a:pt x="4320" y="9930"/>
                </a:cubicBezTo>
                <a:cubicBezTo>
                  <a:pt x="4334" y="9921"/>
                  <a:pt x="4336" y="9902"/>
                  <a:pt x="4326" y="9888"/>
                </a:cubicBezTo>
                <a:cubicBezTo>
                  <a:pt x="4316" y="9875"/>
                  <a:pt x="4298" y="9872"/>
                  <a:pt x="4284" y="9882"/>
                </a:cubicBezTo>
                <a:close/>
                <a:moveTo>
                  <a:pt x="693" y="14293"/>
                </a:moveTo>
                <a:cubicBezTo>
                  <a:pt x="678" y="14286"/>
                  <a:pt x="661" y="14292"/>
                  <a:pt x="653" y="14307"/>
                </a:cubicBezTo>
                <a:cubicBezTo>
                  <a:pt x="646" y="14322"/>
                  <a:pt x="653" y="14340"/>
                  <a:pt x="668" y="14347"/>
                </a:cubicBezTo>
                <a:cubicBezTo>
                  <a:pt x="683" y="14354"/>
                  <a:pt x="700" y="14348"/>
                  <a:pt x="708" y="14333"/>
                </a:cubicBezTo>
                <a:cubicBezTo>
                  <a:pt x="715" y="14318"/>
                  <a:pt x="708" y="14300"/>
                  <a:pt x="693" y="14293"/>
                </a:cubicBezTo>
                <a:close/>
                <a:moveTo>
                  <a:pt x="1492" y="12881"/>
                </a:moveTo>
                <a:cubicBezTo>
                  <a:pt x="1478" y="12872"/>
                  <a:pt x="1460" y="12876"/>
                  <a:pt x="1451" y="12889"/>
                </a:cubicBezTo>
                <a:cubicBezTo>
                  <a:pt x="1442" y="12903"/>
                  <a:pt x="1445" y="12922"/>
                  <a:pt x="1459" y="12931"/>
                </a:cubicBezTo>
                <a:cubicBezTo>
                  <a:pt x="1473" y="12940"/>
                  <a:pt x="1492" y="12936"/>
                  <a:pt x="1501" y="12922"/>
                </a:cubicBezTo>
                <a:cubicBezTo>
                  <a:pt x="1510" y="12909"/>
                  <a:pt x="1506" y="12890"/>
                  <a:pt x="1492" y="12881"/>
                </a:cubicBezTo>
                <a:close/>
                <a:moveTo>
                  <a:pt x="1394" y="13032"/>
                </a:moveTo>
                <a:cubicBezTo>
                  <a:pt x="1380" y="13023"/>
                  <a:pt x="1362" y="13027"/>
                  <a:pt x="1353" y="13041"/>
                </a:cubicBezTo>
                <a:cubicBezTo>
                  <a:pt x="1344" y="13055"/>
                  <a:pt x="1348" y="13074"/>
                  <a:pt x="1362" y="13083"/>
                </a:cubicBezTo>
                <a:cubicBezTo>
                  <a:pt x="1376" y="13092"/>
                  <a:pt x="1394" y="13087"/>
                  <a:pt x="1403" y="13073"/>
                </a:cubicBezTo>
                <a:cubicBezTo>
                  <a:pt x="1412" y="13060"/>
                  <a:pt x="1408" y="13041"/>
                  <a:pt x="1394" y="13032"/>
                </a:cubicBezTo>
                <a:close/>
                <a:moveTo>
                  <a:pt x="1298" y="13185"/>
                </a:moveTo>
                <a:cubicBezTo>
                  <a:pt x="1284" y="13176"/>
                  <a:pt x="1266" y="13181"/>
                  <a:pt x="1257" y="13195"/>
                </a:cubicBezTo>
                <a:cubicBezTo>
                  <a:pt x="1248" y="13209"/>
                  <a:pt x="1253" y="13227"/>
                  <a:pt x="1267" y="13236"/>
                </a:cubicBezTo>
                <a:cubicBezTo>
                  <a:pt x="1281" y="13245"/>
                  <a:pt x="1299" y="13240"/>
                  <a:pt x="1308" y="13226"/>
                </a:cubicBezTo>
                <a:cubicBezTo>
                  <a:pt x="1317" y="13212"/>
                  <a:pt x="1312" y="13193"/>
                  <a:pt x="1298" y="13185"/>
                </a:cubicBezTo>
                <a:close/>
                <a:moveTo>
                  <a:pt x="1205" y="13339"/>
                </a:moveTo>
                <a:cubicBezTo>
                  <a:pt x="1190" y="13330"/>
                  <a:pt x="1172" y="13335"/>
                  <a:pt x="1163" y="13349"/>
                </a:cubicBezTo>
                <a:cubicBezTo>
                  <a:pt x="1155" y="13364"/>
                  <a:pt x="1160" y="13382"/>
                  <a:pt x="1174" y="13391"/>
                </a:cubicBezTo>
                <a:cubicBezTo>
                  <a:pt x="1188" y="13399"/>
                  <a:pt x="1207" y="13394"/>
                  <a:pt x="1215" y="13380"/>
                </a:cubicBezTo>
                <a:cubicBezTo>
                  <a:pt x="1223" y="13366"/>
                  <a:pt x="1219" y="13347"/>
                  <a:pt x="1205" y="13339"/>
                </a:cubicBezTo>
                <a:close/>
                <a:moveTo>
                  <a:pt x="11170" y="7542"/>
                </a:moveTo>
                <a:cubicBezTo>
                  <a:pt x="11153" y="7542"/>
                  <a:pt x="11140" y="7556"/>
                  <a:pt x="11140" y="7572"/>
                </a:cubicBezTo>
                <a:cubicBezTo>
                  <a:pt x="11140" y="7589"/>
                  <a:pt x="11154" y="7602"/>
                  <a:pt x="11171" y="7602"/>
                </a:cubicBezTo>
                <a:cubicBezTo>
                  <a:pt x="11187" y="7602"/>
                  <a:pt x="11200" y="7588"/>
                  <a:pt x="11200" y="7571"/>
                </a:cubicBezTo>
                <a:cubicBezTo>
                  <a:pt x="11200" y="7555"/>
                  <a:pt x="11186" y="7542"/>
                  <a:pt x="11170" y="7542"/>
                </a:cubicBezTo>
                <a:close/>
                <a:moveTo>
                  <a:pt x="210" y="15460"/>
                </a:moveTo>
                <a:cubicBezTo>
                  <a:pt x="195" y="15455"/>
                  <a:pt x="178" y="15463"/>
                  <a:pt x="172" y="15479"/>
                </a:cubicBezTo>
                <a:cubicBezTo>
                  <a:pt x="167" y="15494"/>
                  <a:pt x="175" y="15511"/>
                  <a:pt x="191" y="15517"/>
                </a:cubicBezTo>
                <a:cubicBezTo>
                  <a:pt x="206" y="15522"/>
                  <a:pt x="223" y="15514"/>
                  <a:pt x="229" y="15498"/>
                </a:cubicBezTo>
                <a:cubicBezTo>
                  <a:pt x="234" y="15483"/>
                  <a:pt x="226" y="15466"/>
                  <a:pt x="210" y="15460"/>
                </a:cubicBezTo>
                <a:close/>
                <a:moveTo>
                  <a:pt x="152" y="15631"/>
                </a:moveTo>
                <a:cubicBezTo>
                  <a:pt x="136" y="15626"/>
                  <a:pt x="119" y="15634"/>
                  <a:pt x="114" y="15650"/>
                </a:cubicBezTo>
                <a:cubicBezTo>
                  <a:pt x="109" y="15666"/>
                  <a:pt x="117" y="15683"/>
                  <a:pt x="133" y="15688"/>
                </a:cubicBezTo>
                <a:cubicBezTo>
                  <a:pt x="149" y="15693"/>
                  <a:pt x="166" y="15685"/>
                  <a:pt x="171" y="15669"/>
                </a:cubicBezTo>
                <a:cubicBezTo>
                  <a:pt x="176" y="15653"/>
                  <a:pt x="168" y="15636"/>
                  <a:pt x="152" y="15631"/>
                </a:cubicBezTo>
                <a:close/>
                <a:moveTo>
                  <a:pt x="272" y="15290"/>
                </a:moveTo>
                <a:cubicBezTo>
                  <a:pt x="256" y="15284"/>
                  <a:pt x="239" y="15292"/>
                  <a:pt x="233" y="15308"/>
                </a:cubicBezTo>
                <a:cubicBezTo>
                  <a:pt x="228" y="15324"/>
                  <a:pt x="236" y="15341"/>
                  <a:pt x="251" y="15347"/>
                </a:cubicBezTo>
                <a:cubicBezTo>
                  <a:pt x="267" y="15352"/>
                  <a:pt x="284" y="15344"/>
                  <a:pt x="290" y="15329"/>
                </a:cubicBezTo>
                <a:cubicBezTo>
                  <a:pt x="295" y="15313"/>
                  <a:pt x="287" y="15296"/>
                  <a:pt x="272" y="15290"/>
                </a:cubicBezTo>
                <a:close/>
                <a:moveTo>
                  <a:pt x="42" y="15975"/>
                </a:moveTo>
                <a:cubicBezTo>
                  <a:pt x="27" y="15971"/>
                  <a:pt x="10" y="15980"/>
                  <a:pt x="5" y="15996"/>
                </a:cubicBezTo>
                <a:cubicBezTo>
                  <a:pt x="0" y="16011"/>
                  <a:pt x="9" y="16028"/>
                  <a:pt x="25" y="16033"/>
                </a:cubicBezTo>
                <a:cubicBezTo>
                  <a:pt x="41" y="16038"/>
                  <a:pt x="58" y="16029"/>
                  <a:pt x="63" y="16013"/>
                </a:cubicBezTo>
                <a:cubicBezTo>
                  <a:pt x="67" y="15997"/>
                  <a:pt x="58" y="15980"/>
                  <a:pt x="42" y="15975"/>
                </a:cubicBezTo>
                <a:close/>
                <a:moveTo>
                  <a:pt x="96" y="15803"/>
                </a:moveTo>
                <a:cubicBezTo>
                  <a:pt x="80" y="15798"/>
                  <a:pt x="63" y="15807"/>
                  <a:pt x="58" y="15822"/>
                </a:cubicBezTo>
                <a:cubicBezTo>
                  <a:pt x="53" y="15838"/>
                  <a:pt x="62" y="15855"/>
                  <a:pt x="78" y="15860"/>
                </a:cubicBezTo>
                <a:cubicBezTo>
                  <a:pt x="94" y="15865"/>
                  <a:pt x="110" y="15856"/>
                  <a:pt x="115" y="15840"/>
                </a:cubicBezTo>
                <a:cubicBezTo>
                  <a:pt x="120" y="15825"/>
                  <a:pt x="112" y="15808"/>
                  <a:pt x="96" y="15803"/>
                </a:cubicBezTo>
                <a:close/>
                <a:moveTo>
                  <a:pt x="402" y="14953"/>
                </a:moveTo>
                <a:cubicBezTo>
                  <a:pt x="387" y="14947"/>
                  <a:pt x="369" y="14955"/>
                  <a:pt x="363" y="14970"/>
                </a:cubicBezTo>
                <a:cubicBezTo>
                  <a:pt x="357" y="14985"/>
                  <a:pt x="364" y="15003"/>
                  <a:pt x="380" y="15009"/>
                </a:cubicBezTo>
                <a:cubicBezTo>
                  <a:pt x="395" y="15015"/>
                  <a:pt x="413" y="15008"/>
                  <a:pt x="419" y="14992"/>
                </a:cubicBezTo>
                <a:cubicBezTo>
                  <a:pt x="425" y="14977"/>
                  <a:pt x="417" y="14959"/>
                  <a:pt x="402" y="14953"/>
                </a:cubicBezTo>
                <a:close/>
                <a:moveTo>
                  <a:pt x="543" y="14621"/>
                </a:moveTo>
                <a:cubicBezTo>
                  <a:pt x="527" y="14614"/>
                  <a:pt x="510" y="14621"/>
                  <a:pt x="503" y="14636"/>
                </a:cubicBezTo>
                <a:cubicBezTo>
                  <a:pt x="497" y="14651"/>
                  <a:pt x="503" y="14669"/>
                  <a:pt x="519" y="14676"/>
                </a:cubicBezTo>
                <a:cubicBezTo>
                  <a:pt x="534" y="14682"/>
                  <a:pt x="551" y="14675"/>
                  <a:pt x="558" y="14660"/>
                </a:cubicBezTo>
                <a:cubicBezTo>
                  <a:pt x="565" y="14645"/>
                  <a:pt x="558" y="14627"/>
                  <a:pt x="543" y="14621"/>
                </a:cubicBezTo>
                <a:close/>
                <a:moveTo>
                  <a:pt x="336" y="15121"/>
                </a:moveTo>
                <a:cubicBezTo>
                  <a:pt x="320" y="15115"/>
                  <a:pt x="303" y="15123"/>
                  <a:pt x="297" y="15138"/>
                </a:cubicBezTo>
                <a:cubicBezTo>
                  <a:pt x="291" y="15154"/>
                  <a:pt x="299" y="15171"/>
                  <a:pt x="314" y="15177"/>
                </a:cubicBezTo>
                <a:cubicBezTo>
                  <a:pt x="330" y="15183"/>
                  <a:pt x="347" y="15175"/>
                  <a:pt x="353" y="15160"/>
                </a:cubicBezTo>
                <a:cubicBezTo>
                  <a:pt x="359" y="15145"/>
                  <a:pt x="351" y="15127"/>
                  <a:pt x="336" y="15121"/>
                </a:cubicBezTo>
                <a:close/>
                <a:moveTo>
                  <a:pt x="471" y="14786"/>
                </a:moveTo>
                <a:cubicBezTo>
                  <a:pt x="456" y="14780"/>
                  <a:pt x="438" y="14787"/>
                  <a:pt x="432" y="14803"/>
                </a:cubicBezTo>
                <a:cubicBezTo>
                  <a:pt x="425" y="14818"/>
                  <a:pt x="433" y="14835"/>
                  <a:pt x="448" y="14842"/>
                </a:cubicBezTo>
                <a:cubicBezTo>
                  <a:pt x="463" y="14848"/>
                  <a:pt x="481" y="14841"/>
                  <a:pt x="487" y="14826"/>
                </a:cubicBezTo>
                <a:cubicBezTo>
                  <a:pt x="494" y="14810"/>
                  <a:pt x="486" y="14793"/>
                  <a:pt x="471" y="14786"/>
                </a:cubicBezTo>
                <a:close/>
                <a:moveTo>
                  <a:pt x="617" y="14456"/>
                </a:moveTo>
                <a:cubicBezTo>
                  <a:pt x="602" y="14449"/>
                  <a:pt x="584" y="14456"/>
                  <a:pt x="577" y="14471"/>
                </a:cubicBezTo>
                <a:cubicBezTo>
                  <a:pt x="570" y="14486"/>
                  <a:pt x="577" y="14504"/>
                  <a:pt x="592" y="14511"/>
                </a:cubicBezTo>
                <a:cubicBezTo>
                  <a:pt x="607" y="14518"/>
                  <a:pt x="625" y="14511"/>
                  <a:pt x="632" y="14496"/>
                </a:cubicBezTo>
                <a:cubicBezTo>
                  <a:pt x="638" y="14481"/>
                  <a:pt x="632" y="14463"/>
                  <a:pt x="617" y="14456"/>
                </a:cubicBezTo>
                <a:close/>
                <a:moveTo>
                  <a:pt x="772" y="14130"/>
                </a:moveTo>
                <a:cubicBezTo>
                  <a:pt x="758" y="14123"/>
                  <a:pt x="740" y="14129"/>
                  <a:pt x="732" y="14144"/>
                </a:cubicBezTo>
                <a:cubicBezTo>
                  <a:pt x="725" y="14159"/>
                  <a:pt x="731" y="14177"/>
                  <a:pt x="746" y="14184"/>
                </a:cubicBezTo>
                <a:cubicBezTo>
                  <a:pt x="761" y="14192"/>
                  <a:pt x="779" y="14186"/>
                  <a:pt x="786" y="14171"/>
                </a:cubicBezTo>
                <a:cubicBezTo>
                  <a:pt x="793" y="14156"/>
                  <a:pt x="787" y="14138"/>
                  <a:pt x="772" y="14130"/>
                </a:cubicBezTo>
                <a:close/>
                <a:moveTo>
                  <a:pt x="3447" y="10568"/>
                </a:moveTo>
                <a:cubicBezTo>
                  <a:pt x="3435" y="10579"/>
                  <a:pt x="3434" y="10598"/>
                  <a:pt x="3445" y="10610"/>
                </a:cubicBezTo>
                <a:cubicBezTo>
                  <a:pt x="3456" y="10623"/>
                  <a:pt x="3475" y="10624"/>
                  <a:pt x="3487" y="10613"/>
                </a:cubicBezTo>
                <a:cubicBezTo>
                  <a:pt x="3500" y="10602"/>
                  <a:pt x="3501" y="10583"/>
                  <a:pt x="3490" y="10570"/>
                </a:cubicBezTo>
                <a:cubicBezTo>
                  <a:pt x="3478" y="10558"/>
                  <a:pt x="3459" y="10557"/>
                  <a:pt x="3447" y="10568"/>
                </a:cubicBezTo>
                <a:close/>
                <a:moveTo>
                  <a:pt x="3314" y="10690"/>
                </a:moveTo>
                <a:cubicBezTo>
                  <a:pt x="3302" y="10701"/>
                  <a:pt x="3301" y="10720"/>
                  <a:pt x="3312" y="10732"/>
                </a:cubicBezTo>
                <a:cubicBezTo>
                  <a:pt x="3323" y="10744"/>
                  <a:pt x="3342" y="10745"/>
                  <a:pt x="3355" y="10734"/>
                </a:cubicBezTo>
                <a:cubicBezTo>
                  <a:pt x="3367" y="10722"/>
                  <a:pt x="3367" y="10703"/>
                  <a:pt x="3356" y="10691"/>
                </a:cubicBezTo>
                <a:cubicBezTo>
                  <a:pt x="3345" y="10679"/>
                  <a:pt x="3326" y="10678"/>
                  <a:pt x="3314" y="10690"/>
                </a:cubicBezTo>
                <a:close/>
                <a:moveTo>
                  <a:pt x="3182" y="10813"/>
                </a:moveTo>
                <a:cubicBezTo>
                  <a:pt x="3182" y="10813"/>
                  <a:pt x="3182" y="10813"/>
                  <a:pt x="3182" y="10813"/>
                </a:cubicBezTo>
                <a:cubicBezTo>
                  <a:pt x="3170" y="10825"/>
                  <a:pt x="3170" y="10844"/>
                  <a:pt x="3181" y="10856"/>
                </a:cubicBezTo>
                <a:cubicBezTo>
                  <a:pt x="3193" y="10868"/>
                  <a:pt x="3212" y="10868"/>
                  <a:pt x="3224" y="10857"/>
                </a:cubicBezTo>
                <a:cubicBezTo>
                  <a:pt x="3224" y="10857"/>
                  <a:pt x="3224" y="10857"/>
                  <a:pt x="3224" y="10857"/>
                </a:cubicBezTo>
                <a:cubicBezTo>
                  <a:pt x="3236" y="10845"/>
                  <a:pt x="3236" y="10826"/>
                  <a:pt x="3225" y="10814"/>
                </a:cubicBezTo>
                <a:cubicBezTo>
                  <a:pt x="3213" y="10802"/>
                  <a:pt x="3194" y="10802"/>
                  <a:pt x="3182" y="10813"/>
                </a:cubicBezTo>
                <a:close/>
                <a:moveTo>
                  <a:pt x="3053" y="10939"/>
                </a:moveTo>
                <a:cubicBezTo>
                  <a:pt x="3041" y="10950"/>
                  <a:pt x="3041" y="10969"/>
                  <a:pt x="3052" y="10981"/>
                </a:cubicBezTo>
                <a:cubicBezTo>
                  <a:pt x="3064" y="10993"/>
                  <a:pt x="3083" y="10993"/>
                  <a:pt x="3095" y="10982"/>
                </a:cubicBezTo>
                <a:cubicBezTo>
                  <a:pt x="3106" y="10970"/>
                  <a:pt x="3107" y="10951"/>
                  <a:pt x="3095" y="10939"/>
                </a:cubicBezTo>
                <a:cubicBezTo>
                  <a:pt x="3083" y="10927"/>
                  <a:pt x="3064" y="10927"/>
                  <a:pt x="3053" y="10939"/>
                </a:cubicBezTo>
                <a:close/>
                <a:moveTo>
                  <a:pt x="3582" y="10448"/>
                </a:moveTo>
                <a:cubicBezTo>
                  <a:pt x="3570" y="10459"/>
                  <a:pt x="3569" y="10478"/>
                  <a:pt x="3579" y="10491"/>
                </a:cubicBezTo>
                <a:cubicBezTo>
                  <a:pt x="3590" y="10503"/>
                  <a:pt x="3609" y="10505"/>
                  <a:pt x="3622" y="10494"/>
                </a:cubicBezTo>
                <a:cubicBezTo>
                  <a:pt x="3634" y="10483"/>
                  <a:pt x="3636" y="10464"/>
                  <a:pt x="3625" y="10451"/>
                </a:cubicBezTo>
                <a:cubicBezTo>
                  <a:pt x="3614" y="10439"/>
                  <a:pt x="3595" y="10438"/>
                  <a:pt x="3582" y="10448"/>
                </a:cubicBezTo>
                <a:close/>
                <a:moveTo>
                  <a:pt x="4141" y="9991"/>
                </a:moveTo>
                <a:cubicBezTo>
                  <a:pt x="4141" y="9991"/>
                  <a:pt x="4141" y="9991"/>
                  <a:pt x="4141" y="9991"/>
                </a:cubicBezTo>
                <a:cubicBezTo>
                  <a:pt x="4127" y="10001"/>
                  <a:pt x="4125" y="10020"/>
                  <a:pt x="4135" y="10033"/>
                </a:cubicBezTo>
                <a:cubicBezTo>
                  <a:pt x="4145" y="10047"/>
                  <a:pt x="4164" y="10049"/>
                  <a:pt x="4177" y="10039"/>
                </a:cubicBezTo>
                <a:cubicBezTo>
                  <a:pt x="4190" y="10029"/>
                  <a:pt x="4193" y="10010"/>
                  <a:pt x="4183" y="9997"/>
                </a:cubicBezTo>
                <a:cubicBezTo>
                  <a:pt x="4173" y="9984"/>
                  <a:pt x="4154" y="9981"/>
                  <a:pt x="4141" y="9991"/>
                </a:cubicBezTo>
                <a:close/>
                <a:moveTo>
                  <a:pt x="2925" y="11066"/>
                </a:moveTo>
                <a:cubicBezTo>
                  <a:pt x="2913" y="11078"/>
                  <a:pt x="2913" y="11097"/>
                  <a:pt x="2925" y="11109"/>
                </a:cubicBezTo>
                <a:cubicBezTo>
                  <a:pt x="2937" y="11120"/>
                  <a:pt x="2956" y="11120"/>
                  <a:pt x="2968" y="11108"/>
                </a:cubicBezTo>
                <a:cubicBezTo>
                  <a:pt x="2979" y="11097"/>
                  <a:pt x="2979" y="11078"/>
                  <a:pt x="2967" y="11066"/>
                </a:cubicBezTo>
                <a:cubicBezTo>
                  <a:pt x="2955" y="11054"/>
                  <a:pt x="2936" y="11055"/>
                  <a:pt x="2925" y="11066"/>
                </a:cubicBezTo>
                <a:close/>
                <a:moveTo>
                  <a:pt x="1654" y="12590"/>
                </a:moveTo>
                <a:cubicBezTo>
                  <a:pt x="1644" y="12604"/>
                  <a:pt x="1647" y="12623"/>
                  <a:pt x="1661" y="12632"/>
                </a:cubicBezTo>
                <a:cubicBezTo>
                  <a:pt x="1675" y="12642"/>
                  <a:pt x="1693" y="12638"/>
                  <a:pt x="1703" y="12625"/>
                </a:cubicBezTo>
                <a:cubicBezTo>
                  <a:pt x="1712" y="12611"/>
                  <a:pt x="1709" y="12593"/>
                  <a:pt x="1696" y="12583"/>
                </a:cubicBezTo>
                <a:cubicBezTo>
                  <a:pt x="1682" y="12574"/>
                  <a:pt x="1663" y="12577"/>
                  <a:pt x="1654" y="12590"/>
                </a:cubicBezTo>
                <a:close/>
                <a:moveTo>
                  <a:pt x="4041" y="10107"/>
                </a:moveTo>
                <a:cubicBezTo>
                  <a:pt x="4030" y="10094"/>
                  <a:pt x="4011" y="10092"/>
                  <a:pt x="3998" y="10102"/>
                </a:cubicBezTo>
                <a:cubicBezTo>
                  <a:pt x="3986" y="10113"/>
                  <a:pt x="3983" y="10132"/>
                  <a:pt x="3994" y="10145"/>
                </a:cubicBezTo>
                <a:cubicBezTo>
                  <a:pt x="4004" y="10158"/>
                  <a:pt x="4023" y="10160"/>
                  <a:pt x="4036" y="10149"/>
                </a:cubicBezTo>
                <a:cubicBezTo>
                  <a:pt x="4036" y="10149"/>
                  <a:pt x="4036" y="10149"/>
                  <a:pt x="4036" y="10149"/>
                </a:cubicBezTo>
                <a:cubicBezTo>
                  <a:pt x="4049" y="10139"/>
                  <a:pt x="4051" y="10120"/>
                  <a:pt x="4041" y="10107"/>
                </a:cubicBezTo>
                <a:close/>
                <a:moveTo>
                  <a:pt x="3858" y="10216"/>
                </a:moveTo>
                <a:cubicBezTo>
                  <a:pt x="3858" y="10216"/>
                  <a:pt x="3858" y="10216"/>
                  <a:pt x="3858" y="10216"/>
                </a:cubicBezTo>
                <a:cubicBezTo>
                  <a:pt x="3845" y="10226"/>
                  <a:pt x="3843" y="10245"/>
                  <a:pt x="3854" y="10258"/>
                </a:cubicBezTo>
                <a:cubicBezTo>
                  <a:pt x="3864" y="10271"/>
                  <a:pt x="3883" y="10273"/>
                  <a:pt x="3896" y="10262"/>
                </a:cubicBezTo>
                <a:cubicBezTo>
                  <a:pt x="3909" y="10252"/>
                  <a:pt x="3911" y="10233"/>
                  <a:pt x="3900" y="10220"/>
                </a:cubicBezTo>
                <a:cubicBezTo>
                  <a:pt x="3890" y="10207"/>
                  <a:pt x="3871" y="10205"/>
                  <a:pt x="3858" y="10216"/>
                </a:cubicBezTo>
                <a:close/>
                <a:moveTo>
                  <a:pt x="3719" y="10331"/>
                </a:moveTo>
                <a:cubicBezTo>
                  <a:pt x="3707" y="10342"/>
                  <a:pt x="3705" y="10361"/>
                  <a:pt x="3716" y="10373"/>
                </a:cubicBezTo>
                <a:cubicBezTo>
                  <a:pt x="3726" y="10386"/>
                  <a:pt x="3745" y="10388"/>
                  <a:pt x="3758" y="10377"/>
                </a:cubicBezTo>
                <a:cubicBezTo>
                  <a:pt x="3771" y="10366"/>
                  <a:pt x="3772" y="10347"/>
                  <a:pt x="3762" y="10335"/>
                </a:cubicBezTo>
                <a:cubicBezTo>
                  <a:pt x="3751" y="10322"/>
                  <a:pt x="3732" y="10320"/>
                  <a:pt x="3719" y="10331"/>
                </a:cubicBezTo>
                <a:close/>
                <a:moveTo>
                  <a:pt x="2086" y="12012"/>
                </a:moveTo>
                <a:cubicBezTo>
                  <a:pt x="2076" y="12025"/>
                  <a:pt x="2078" y="12044"/>
                  <a:pt x="2091" y="12054"/>
                </a:cubicBezTo>
                <a:cubicBezTo>
                  <a:pt x="2104" y="12064"/>
                  <a:pt x="2123" y="12062"/>
                  <a:pt x="2133" y="12049"/>
                </a:cubicBezTo>
                <a:cubicBezTo>
                  <a:pt x="2144" y="12036"/>
                  <a:pt x="2142" y="12017"/>
                  <a:pt x="2129" y="12007"/>
                </a:cubicBezTo>
                <a:cubicBezTo>
                  <a:pt x="2116" y="11997"/>
                  <a:pt x="2097" y="11999"/>
                  <a:pt x="2086" y="12012"/>
                </a:cubicBezTo>
                <a:close/>
                <a:moveTo>
                  <a:pt x="1975" y="12154"/>
                </a:moveTo>
                <a:cubicBezTo>
                  <a:pt x="1965" y="12167"/>
                  <a:pt x="1967" y="12186"/>
                  <a:pt x="1980" y="12196"/>
                </a:cubicBezTo>
                <a:cubicBezTo>
                  <a:pt x="1994" y="12206"/>
                  <a:pt x="2012" y="12204"/>
                  <a:pt x="2022" y="12191"/>
                </a:cubicBezTo>
                <a:cubicBezTo>
                  <a:pt x="2033" y="12177"/>
                  <a:pt x="2030" y="12159"/>
                  <a:pt x="2017" y="12148"/>
                </a:cubicBezTo>
                <a:cubicBezTo>
                  <a:pt x="2004" y="12138"/>
                  <a:pt x="1985" y="12141"/>
                  <a:pt x="1975" y="12154"/>
                </a:cubicBezTo>
                <a:close/>
                <a:moveTo>
                  <a:pt x="1759" y="12443"/>
                </a:moveTo>
                <a:cubicBezTo>
                  <a:pt x="1749" y="12457"/>
                  <a:pt x="1752" y="12475"/>
                  <a:pt x="1765" y="12485"/>
                </a:cubicBezTo>
                <a:cubicBezTo>
                  <a:pt x="1779" y="12495"/>
                  <a:pt x="1797" y="12492"/>
                  <a:pt x="1807" y="12478"/>
                </a:cubicBezTo>
                <a:cubicBezTo>
                  <a:pt x="1817" y="12465"/>
                  <a:pt x="1814" y="12446"/>
                  <a:pt x="1800" y="12437"/>
                </a:cubicBezTo>
                <a:cubicBezTo>
                  <a:pt x="1787" y="12427"/>
                  <a:pt x="1768" y="12430"/>
                  <a:pt x="1759" y="12443"/>
                </a:cubicBezTo>
                <a:close/>
                <a:moveTo>
                  <a:pt x="2799" y="11196"/>
                </a:moveTo>
                <a:cubicBezTo>
                  <a:pt x="2788" y="11208"/>
                  <a:pt x="2788" y="11227"/>
                  <a:pt x="2800" y="11238"/>
                </a:cubicBezTo>
                <a:cubicBezTo>
                  <a:pt x="2812" y="11250"/>
                  <a:pt x="2831" y="11249"/>
                  <a:pt x="2842" y="11237"/>
                </a:cubicBezTo>
                <a:cubicBezTo>
                  <a:pt x="2854" y="11225"/>
                  <a:pt x="2853" y="11206"/>
                  <a:pt x="2841" y="11195"/>
                </a:cubicBezTo>
                <a:cubicBezTo>
                  <a:pt x="2829" y="11183"/>
                  <a:pt x="2810" y="11184"/>
                  <a:pt x="2799" y="11196"/>
                </a:cubicBezTo>
                <a:close/>
                <a:moveTo>
                  <a:pt x="1866" y="12298"/>
                </a:moveTo>
                <a:cubicBezTo>
                  <a:pt x="1856" y="12311"/>
                  <a:pt x="1858" y="12330"/>
                  <a:pt x="1872" y="12340"/>
                </a:cubicBezTo>
                <a:cubicBezTo>
                  <a:pt x="1885" y="12350"/>
                  <a:pt x="1904" y="12347"/>
                  <a:pt x="1914" y="12334"/>
                </a:cubicBezTo>
                <a:cubicBezTo>
                  <a:pt x="1914" y="12334"/>
                  <a:pt x="1914" y="12334"/>
                  <a:pt x="1914" y="12334"/>
                </a:cubicBezTo>
                <a:cubicBezTo>
                  <a:pt x="1924" y="12320"/>
                  <a:pt x="1921" y="12302"/>
                  <a:pt x="1908" y="12292"/>
                </a:cubicBezTo>
                <a:cubicBezTo>
                  <a:pt x="1894" y="12282"/>
                  <a:pt x="1876" y="12284"/>
                  <a:pt x="1866" y="12298"/>
                </a:cubicBezTo>
                <a:close/>
                <a:moveTo>
                  <a:pt x="2200" y="11871"/>
                </a:moveTo>
                <a:cubicBezTo>
                  <a:pt x="2189" y="11884"/>
                  <a:pt x="2191" y="11903"/>
                  <a:pt x="2204" y="11913"/>
                </a:cubicBezTo>
                <a:cubicBezTo>
                  <a:pt x="2217" y="11924"/>
                  <a:pt x="2236" y="11922"/>
                  <a:pt x="2246" y="11909"/>
                </a:cubicBezTo>
                <a:cubicBezTo>
                  <a:pt x="2257" y="11897"/>
                  <a:pt x="2255" y="11878"/>
                  <a:pt x="2242" y="11867"/>
                </a:cubicBezTo>
                <a:cubicBezTo>
                  <a:pt x="2229" y="11857"/>
                  <a:pt x="2211" y="11858"/>
                  <a:pt x="2200" y="11871"/>
                </a:cubicBezTo>
                <a:close/>
                <a:moveTo>
                  <a:pt x="2675" y="11327"/>
                </a:moveTo>
                <a:cubicBezTo>
                  <a:pt x="2664" y="11339"/>
                  <a:pt x="2665" y="11358"/>
                  <a:pt x="2677" y="11370"/>
                </a:cubicBezTo>
                <a:cubicBezTo>
                  <a:pt x="2689" y="11381"/>
                  <a:pt x="2708" y="11380"/>
                  <a:pt x="2719" y="11368"/>
                </a:cubicBezTo>
                <a:cubicBezTo>
                  <a:pt x="2730" y="11356"/>
                  <a:pt x="2730" y="11337"/>
                  <a:pt x="2718" y="11326"/>
                </a:cubicBezTo>
                <a:cubicBezTo>
                  <a:pt x="2705" y="11314"/>
                  <a:pt x="2686" y="11315"/>
                  <a:pt x="2675" y="11327"/>
                </a:cubicBezTo>
                <a:close/>
                <a:moveTo>
                  <a:pt x="2316" y="11733"/>
                </a:moveTo>
                <a:cubicBezTo>
                  <a:pt x="2305" y="11745"/>
                  <a:pt x="2307" y="11764"/>
                  <a:pt x="2319" y="11775"/>
                </a:cubicBezTo>
                <a:cubicBezTo>
                  <a:pt x="2332" y="11786"/>
                  <a:pt x="2351" y="11784"/>
                  <a:pt x="2362" y="11771"/>
                </a:cubicBezTo>
                <a:cubicBezTo>
                  <a:pt x="2372" y="11759"/>
                  <a:pt x="2371" y="11740"/>
                  <a:pt x="2358" y="11729"/>
                </a:cubicBezTo>
                <a:cubicBezTo>
                  <a:pt x="2345" y="11718"/>
                  <a:pt x="2326" y="11720"/>
                  <a:pt x="2316" y="11733"/>
                </a:cubicBezTo>
                <a:close/>
                <a:moveTo>
                  <a:pt x="2553" y="11460"/>
                </a:moveTo>
                <a:cubicBezTo>
                  <a:pt x="2542" y="11473"/>
                  <a:pt x="2543" y="11492"/>
                  <a:pt x="2556" y="11503"/>
                </a:cubicBezTo>
                <a:cubicBezTo>
                  <a:pt x="2568" y="11514"/>
                  <a:pt x="2587" y="11513"/>
                  <a:pt x="2598" y="11501"/>
                </a:cubicBezTo>
                <a:cubicBezTo>
                  <a:pt x="2609" y="11488"/>
                  <a:pt x="2608" y="11469"/>
                  <a:pt x="2596" y="11458"/>
                </a:cubicBezTo>
                <a:cubicBezTo>
                  <a:pt x="2583" y="11447"/>
                  <a:pt x="2564" y="11448"/>
                  <a:pt x="2553" y="11460"/>
                </a:cubicBezTo>
                <a:close/>
                <a:moveTo>
                  <a:pt x="2433" y="11596"/>
                </a:moveTo>
                <a:cubicBezTo>
                  <a:pt x="2423" y="11608"/>
                  <a:pt x="2424" y="11627"/>
                  <a:pt x="2436" y="11638"/>
                </a:cubicBezTo>
                <a:cubicBezTo>
                  <a:pt x="2449" y="11649"/>
                  <a:pt x="2468" y="11648"/>
                  <a:pt x="2479" y="11635"/>
                </a:cubicBezTo>
                <a:cubicBezTo>
                  <a:pt x="2490" y="11623"/>
                  <a:pt x="2488" y="11604"/>
                  <a:pt x="2476" y="11593"/>
                </a:cubicBezTo>
                <a:cubicBezTo>
                  <a:pt x="2463" y="11582"/>
                  <a:pt x="2444" y="11583"/>
                  <a:pt x="2433" y="11596"/>
                </a:cubicBezTo>
                <a:close/>
                <a:moveTo>
                  <a:pt x="7795" y="8085"/>
                </a:moveTo>
                <a:cubicBezTo>
                  <a:pt x="7779" y="8090"/>
                  <a:pt x="7771" y="8107"/>
                  <a:pt x="7776" y="8123"/>
                </a:cubicBezTo>
                <a:cubicBezTo>
                  <a:pt x="7781" y="8138"/>
                  <a:pt x="7797" y="8147"/>
                  <a:pt x="7813" y="8142"/>
                </a:cubicBezTo>
                <a:cubicBezTo>
                  <a:pt x="7829" y="8137"/>
                  <a:pt x="7838" y="8120"/>
                  <a:pt x="7833" y="8105"/>
                </a:cubicBezTo>
                <a:cubicBezTo>
                  <a:pt x="7828" y="8089"/>
                  <a:pt x="7811" y="8080"/>
                  <a:pt x="7795" y="8085"/>
                </a:cubicBezTo>
                <a:close/>
                <a:moveTo>
                  <a:pt x="16622" y="7544"/>
                </a:moveTo>
                <a:cubicBezTo>
                  <a:pt x="16605" y="7544"/>
                  <a:pt x="16592" y="7557"/>
                  <a:pt x="16592" y="7574"/>
                </a:cubicBezTo>
                <a:cubicBezTo>
                  <a:pt x="16592" y="7590"/>
                  <a:pt x="16605" y="7604"/>
                  <a:pt x="16622" y="7604"/>
                </a:cubicBezTo>
                <a:cubicBezTo>
                  <a:pt x="16638" y="7604"/>
                  <a:pt x="16652" y="7590"/>
                  <a:pt x="16652" y="7574"/>
                </a:cubicBezTo>
                <a:cubicBezTo>
                  <a:pt x="16652" y="7557"/>
                  <a:pt x="16639" y="7544"/>
                  <a:pt x="16622" y="7544"/>
                </a:cubicBezTo>
                <a:close/>
                <a:moveTo>
                  <a:pt x="16803" y="7544"/>
                </a:moveTo>
                <a:cubicBezTo>
                  <a:pt x="16787" y="7544"/>
                  <a:pt x="16773" y="7557"/>
                  <a:pt x="16773" y="7574"/>
                </a:cubicBezTo>
                <a:cubicBezTo>
                  <a:pt x="16773" y="7590"/>
                  <a:pt x="16787" y="7604"/>
                  <a:pt x="16803" y="7604"/>
                </a:cubicBezTo>
                <a:cubicBezTo>
                  <a:pt x="16803" y="7604"/>
                  <a:pt x="16803" y="7604"/>
                  <a:pt x="16803" y="7604"/>
                </a:cubicBezTo>
                <a:cubicBezTo>
                  <a:pt x="16820" y="7604"/>
                  <a:pt x="16833" y="7590"/>
                  <a:pt x="16833" y="7574"/>
                </a:cubicBezTo>
                <a:cubicBezTo>
                  <a:pt x="16833" y="7557"/>
                  <a:pt x="16820" y="7544"/>
                  <a:pt x="16803" y="7544"/>
                </a:cubicBezTo>
                <a:close/>
                <a:moveTo>
                  <a:pt x="16985" y="7544"/>
                </a:moveTo>
                <a:cubicBezTo>
                  <a:pt x="16968" y="7544"/>
                  <a:pt x="16955" y="7557"/>
                  <a:pt x="16955" y="7574"/>
                </a:cubicBezTo>
                <a:cubicBezTo>
                  <a:pt x="16955" y="7590"/>
                  <a:pt x="16968" y="7604"/>
                  <a:pt x="16985" y="7604"/>
                </a:cubicBezTo>
                <a:cubicBezTo>
                  <a:pt x="17002" y="7604"/>
                  <a:pt x="17015" y="7590"/>
                  <a:pt x="17015" y="7574"/>
                </a:cubicBezTo>
                <a:cubicBezTo>
                  <a:pt x="17015" y="7557"/>
                  <a:pt x="17002" y="7544"/>
                  <a:pt x="16985" y="7544"/>
                </a:cubicBezTo>
                <a:close/>
                <a:moveTo>
                  <a:pt x="17348" y="7544"/>
                </a:moveTo>
                <a:cubicBezTo>
                  <a:pt x="17332" y="7544"/>
                  <a:pt x="17318" y="7558"/>
                  <a:pt x="17318" y="7574"/>
                </a:cubicBezTo>
                <a:cubicBezTo>
                  <a:pt x="17318" y="7591"/>
                  <a:pt x="17332" y="7604"/>
                  <a:pt x="17348" y="7604"/>
                </a:cubicBezTo>
                <a:cubicBezTo>
                  <a:pt x="17365" y="7604"/>
                  <a:pt x="17378" y="7591"/>
                  <a:pt x="17378" y="7574"/>
                </a:cubicBezTo>
                <a:cubicBezTo>
                  <a:pt x="17378" y="7558"/>
                  <a:pt x="17365" y="7544"/>
                  <a:pt x="17348" y="7544"/>
                </a:cubicBezTo>
                <a:close/>
                <a:moveTo>
                  <a:pt x="17167" y="7544"/>
                </a:moveTo>
                <a:cubicBezTo>
                  <a:pt x="17150" y="7544"/>
                  <a:pt x="17137" y="7557"/>
                  <a:pt x="17137" y="7574"/>
                </a:cubicBezTo>
                <a:cubicBezTo>
                  <a:pt x="17137" y="7591"/>
                  <a:pt x="17150" y="7604"/>
                  <a:pt x="17167" y="7604"/>
                </a:cubicBezTo>
                <a:cubicBezTo>
                  <a:pt x="17183" y="7604"/>
                  <a:pt x="17197" y="7591"/>
                  <a:pt x="17197" y="7574"/>
                </a:cubicBezTo>
                <a:cubicBezTo>
                  <a:pt x="17197" y="7557"/>
                  <a:pt x="17183" y="7544"/>
                  <a:pt x="17167" y="7544"/>
                </a:cubicBezTo>
                <a:close/>
                <a:moveTo>
                  <a:pt x="16440" y="7544"/>
                </a:moveTo>
                <a:cubicBezTo>
                  <a:pt x="16440" y="7544"/>
                  <a:pt x="16440" y="7544"/>
                  <a:pt x="16440" y="7544"/>
                </a:cubicBezTo>
                <a:cubicBezTo>
                  <a:pt x="16424" y="7544"/>
                  <a:pt x="16410" y="7557"/>
                  <a:pt x="16410" y="7574"/>
                </a:cubicBezTo>
                <a:cubicBezTo>
                  <a:pt x="16410" y="7590"/>
                  <a:pt x="16424" y="7604"/>
                  <a:pt x="16440" y="7604"/>
                </a:cubicBezTo>
                <a:cubicBezTo>
                  <a:pt x="16457" y="7604"/>
                  <a:pt x="16470" y="7590"/>
                  <a:pt x="16470" y="7574"/>
                </a:cubicBezTo>
                <a:cubicBezTo>
                  <a:pt x="16470" y="7557"/>
                  <a:pt x="16457" y="7544"/>
                  <a:pt x="16440" y="7544"/>
                </a:cubicBezTo>
                <a:close/>
                <a:moveTo>
                  <a:pt x="15533" y="7543"/>
                </a:moveTo>
                <a:cubicBezTo>
                  <a:pt x="15516" y="7543"/>
                  <a:pt x="15503" y="7556"/>
                  <a:pt x="15503" y="7573"/>
                </a:cubicBezTo>
                <a:cubicBezTo>
                  <a:pt x="15503" y="7590"/>
                  <a:pt x="15516" y="7603"/>
                  <a:pt x="15533" y="7603"/>
                </a:cubicBezTo>
                <a:cubicBezTo>
                  <a:pt x="15549" y="7603"/>
                  <a:pt x="15563" y="7590"/>
                  <a:pt x="15563" y="7573"/>
                </a:cubicBezTo>
                <a:cubicBezTo>
                  <a:pt x="15563" y="7556"/>
                  <a:pt x="15549" y="7543"/>
                  <a:pt x="15533" y="7543"/>
                </a:cubicBezTo>
                <a:close/>
                <a:moveTo>
                  <a:pt x="15714" y="7543"/>
                </a:moveTo>
                <a:cubicBezTo>
                  <a:pt x="15698" y="7543"/>
                  <a:pt x="15684" y="7557"/>
                  <a:pt x="15684" y="7573"/>
                </a:cubicBezTo>
                <a:cubicBezTo>
                  <a:pt x="15684" y="7590"/>
                  <a:pt x="15698" y="7603"/>
                  <a:pt x="15714" y="7603"/>
                </a:cubicBezTo>
                <a:cubicBezTo>
                  <a:pt x="15731" y="7603"/>
                  <a:pt x="15744" y="7590"/>
                  <a:pt x="15744" y="7573"/>
                </a:cubicBezTo>
                <a:cubicBezTo>
                  <a:pt x="15744" y="7557"/>
                  <a:pt x="15731" y="7543"/>
                  <a:pt x="15714" y="7543"/>
                </a:cubicBezTo>
                <a:close/>
                <a:moveTo>
                  <a:pt x="15896" y="7543"/>
                </a:moveTo>
                <a:cubicBezTo>
                  <a:pt x="15879" y="7543"/>
                  <a:pt x="15866" y="7557"/>
                  <a:pt x="15866" y="7573"/>
                </a:cubicBezTo>
                <a:cubicBezTo>
                  <a:pt x="15866" y="7590"/>
                  <a:pt x="15879" y="7603"/>
                  <a:pt x="15896" y="7603"/>
                </a:cubicBezTo>
                <a:cubicBezTo>
                  <a:pt x="15912" y="7603"/>
                  <a:pt x="15926" y="7590"/>
                  <a:pt x="15926" y="7573"/>
                </a:cubicBezTo>
                <a:cubicBezTo>
                  <a:pt x="15926" y="7557"/>
                  <a:pt x="15912" y="7543"/>
                  <a:pt x="15896" y="7543"/>
                </a:cubicBezTo>
                <a:close/>
                <a:moveTo>
                  <a:pt x="16259" y="7543"/>
                </a:moveTo>
                <a:cubicBezTo>
                  <a:pt x="16242" y="7543"/>
                  <a:pt x="16229" y="7557"/>
                  <a:pt x="16229" y="7573"/>
                </a:cubicBezTo>
                <a:cubicBezTo>
                  <a:pt x="16229" y="7590"/>
                  <a:pt x="16242" y="7603"/>
                  <a:pt x="16259" y="7603"/>
                </a:cubicBezTo>
                <a:cubicBezTo>
                  <a:pt x="16275" y="7603"/>
                  <a:pt x="16289" y="7590"/>
                  <a:pt x="16289" y="7573"/>
                </a:cubicBezTo>
                <a:cubicBezTo>
                  <a:pt x="16289" y="7557"/>
                  <a:pt x="16275" y="7543"/>
                  <a:pt x="16259" y="7543"/>
                </a:cubicBezTo>
                <a:close/>
                <a:moveTo>
                  <a:pt x="16077" y="7543"/>
                </a:moveTo>
                <a:cubicBezTo>
                  <a:pt x="16061" y="7543"/>
                  <a:pt x="16047" y="7557"/>
                  <a:pt x="16047" y="7573"/>
                </a:cubicBezTo>
                <a:cubicBezTo>
                  <a:pt x="16047" y="7590"/>
                  <a:pt x="16061" y="7603"/>
                  <a:pt x="16077" y="7603"/>
                </a:cubicBezTo>
                <a:cubicBezTo>
                  <a:pt x="16094" y="7603"/>
                  <a:pt x="16107" y="7590"/>
                  <a:pt x="16107" y="7573"/>
                </a:cubicBezTo>
                <a:cubicBezTo>
                  <a:pt x="16107" y="7557"/>
                  <a:pt x="16094" y="7543"/>
                  <a:pt x="16077" y="7543"/>
                </a:cubicBezTo>
                <a:close/>
                <a:moveTo>
                  <a:pt x="17711" y="7544"/>
                </a:moveTo>
                <a:cubicBezTo>
                  <a:pt x="17695" y="7544"/>
                  <a:pt x="17681" y="7558"/>
                  <a:pt x="17681" y="7574"/>
                </a:cubicBezTo>
                <a:cubicBezTo>
                  <a:pt x="17681" y="7591"/>
                  <a:pt x="17695" y="7604"/>
                  <a:pt x="17711" y="7604"/>
                </a:cubicBezTo>
                <a:cubicBezTo>
                  <a:pt x="17728" y="7604"/>
                  <a:pt x="17741" y="7591"/>
                  <a:pt x="17741" y="7574"/>
                </a:cubicBezTo>
                <a:cubicBezTo>
                  <a:pt x="17741" y="7558"/>
                  <a:pt x="17728" y="7544"/>
                  <a:pt x="17711" y="7544"/>
                </a:cubicBezTo>
                <a:close/>
                <a:moveTo>
                  <a:pt x="18620" y="7545"/>
                </a:moveTo>
                <a:cubicBezTo>
                  <a:pt x="18604" y="7545"/>
                  <a:pt x="18590" y="7558"/>
                  <a:pt x="18590" y="7575"/>
                </a:cubicBezTo>
                <a:cubicBezTo>
                  <a:pt x="18590" y="7591"/>
                  <a:pt x="18604" y="7605"/>
                  <a:pt x="18620" y="7605"/>
                </a:cubicBezTo>
                <a:cubicBezTo>
                  <a:pt x="18637" y="7605"/>
                  <a:pt x="18650" y="7592"/>
                  <a:pt x="18650" y="7575"/>
                </a:cubicBezTo>
                <a:cubicBezTo>
                  <a:pt x="18650" y="7558"/>
                  <a:pt x="18637" y="7545"/>
                  <a:pt x="18620" y="7545"/>
                </a:cubicBezTo>
                <a:close/>
                <a:moveTo>
                  <a:pt x="18802" y="7545"/>
                </a:moveTo>
                <a:cubicBezTo>
                  <a:pt x="18786" y="7545"/>
                  <a:pt x="18772" y="7558"/>
                  <a:pt x="18772" y="7575"/>
                </a:cubicBezTo>
                <a:cubicBezTo>
                  <a:pt x="18772" y="7592"/>
                  <a:pt x="18786" y="7605"/>
                  <a:pt x="18802" y="7605"/>
                </a:cubicBezTo>
                <a:cubicBezTo>
                  <a:pt x="18819" y="7605"/>
                  <a:pt x="18832" y="7592"/>
                  <a:pt x="18832" y="7575"/>
                </a:cubicBezTo>
                <a:cubicBezTo>
                  <a:pt x="18832" y="7558"/>
                  <a:pt x="18819" y="7545"/>
                  <a:pt x="18802" y="7545"/>
                </a:cubicBezTo>
                <a:close/>
                <a:moveTo>
                  <a:pt x="17530" y="7544"/>
                </a:moveTo>
                <a:cubicBezTo>
                  <a:pt x="17513" y="7544"/>
                  <a:pt x="17500" y="7558"/>
                  <a:pt x="17500" y="7574"/>
                </a:cubicBezTo>
                <a:cubicBezTo>
                  <a:pt x="17500" y="7591"/>
                  <a:pt x="17513" y="7604"/>
                  <a:pt x="17530" y="7604"/>
                </a:cubicBezTo>
                <a:cubicBezTo>
                  <a:pt x="17546" y="7604"/>
                  <a:pt x="17560" y="7591"/>
                  <a:pt x="17560" y="7574"/>
                </a:cubicBezTo>
                <a:cubicBezTo>
                  <a:pt x="17560" y="7558"/>
                  <a:pt x="17546" y="7544"/>
                  <a:pt x="17530" y="7544"/>
                </a:cubicBezTo>
                <a:close/>
                <a:moveTo>
                  <a:pt x="18984" y="7545"/>
                </a:moveTo>
                <a:cubicBezTo>
                  <a:pt x="18968" y="7545"/>
                  <a:pt x="18954" y="7559"/>
                  <a:pt x="18954" y="7575"/>
                </a:cubicBezTo>
                <a:cubicBezTo>
                  <a:pt x="18954" y="7592"/>
                  <a:pt x="18968" y="7605"/>
                  <a:pt x="18984" y="7605"/>
                </a:cubicBezTo>
                <a:cubicBezTo>
                  <a:pt x="19001" y="7605"/>
                  <a:pt x="19014" y="7592"/>
                  <a:pt x="19014" y="7575"/>
                </a:cubicBezTo>
                <a:cubicBezTo>
                  <a:pt x="19014" y="7559"/>
                  <a:pt x="19001" y="7545"/>
                  <a:pt x="18984" y="7545"/>
                </a:cubicBezTo>
                <a:close/>
                <a:moveTo>
                  <a:pt x="18438" y="7545"/>
                </a:moveTo>
                <a:cubicBezTo>
                  <a:pt x="18422" y="7545"/>
                  <a:pt x="18408" y="7558"/>
                  <a:pt x="18408" y="7575"/>
                </a:cubicBezTo>
                <a:cubicBezTo>
                  <a:pt x="18408" y="7591"/>
                  <a:pt x="18422" y="7605"/>
                  <a:pt x="18438" y="7605"/>
                </a:cubicBezTo>
                <a:cubicBezTo>
                  <a:pt x="18455" y="7605"/>
                  <a:pt x="18468" y="7591"/>
                  <a:pt x="18468" y="7575"/>
                </a:cubicBezTo>
                <a:cubicBezTo>
                  <a:pt x="18468" y="7558"/>
                  <a:pt x="18455" y="7545"/>
                  <a:pt x="18438" y="7545"/>
                </a:cubicBezTo>
                <a:close/>
                <a:moveTo>
                  <a:pt x="14988" y="7543"/>
                </a:moveTo>
                <a:cubicBezTo>
                  <a:pt x="14971" y="7543"/>
                  <a:pt x="14958" y="7556"/>
                  <a:pt x="14958" y="7573"/>
                </a:cubicBezTo>
                <a:cubicBezTo>
                  <a:pt x="14958" y="7589"/>
                  <a:pt x="14971" y="7603"/>
                  <a:pt x="14988" y="7603"/>
                </a:cubicBezTo>
                <a:cubicBezTo>
                  <a:pt x="15004" y="7603"/>
                  <a:pt x="15018" y="7589"/>
                  <a:pt x="15018" y="7573"/>
                </a:cubicBezTo>
                <a:cubicBezTo>
                  <a:pt x="15018" y="7556"/>
                  <a:pt x="15004" y="7543"/>
                  <a:pt x="14988" y="7543"/>
                </a:cubicBezTo>
                <a:close/>
                <a:moveTo>
                  <a:pt x="18256" y="7545"/>
                </a:moveTo>
                <a:cubicBezTo>
                  <a:pt x="18240" y="7545"/>
                  <a:pt x="18226" y="7558"/>
                  <a:pt x="18226" y="7575"/>
                </a:cubicBezTo>
                <a:cubicBezTo>
                  <a:pt x="18226" y="7591"/>
                  <a:pt x="18240" y="7605"/>
                  <a:pt x="18256" y="7605"/>
                </a:cubicBezTo>
                <a:cubicBezTo>
                  <a:pt x="18273" y="7605"/>
                  <a:pt x="18286" y="7591"/>
                  <a:pt x="18286" y="7575"/>
                </a:cubicBezTo>
                <a:cubicBezTo>
                  <a:pt x="18286" y="7558"/>
                  <a:pt x="18273" y="7545"/>
                  <a:pt x="18256" y="7545"/>
                </a:cubicBezTo>
                <a:close/>
                <a:moveTo>
                  <a:pt x="15351" y="7543"/>
                </a:moveTo>
                <a:cubicBezTo>
                  <a:pt x="15335" y="7543"/>
                  <a:pt x="15321" y="7556"/>
                  <a:pt x="15321" y="7573"/>
                </a:cubicBezTo>
                <a:cubicBezTo>
                  <a:pt x="15321" y="7589"/>
                  <a:pt x="15335" y="7603"/>
                  <a:pt x="15351" y="7603"/>
                </a:cubicBezTo>
                <a:cubicBezTo>
                  <a:pt x="15368" y="7603"/>
                  <a:pt x="15381" y="7589"/>
                  <a:pt x="15381" y="7573"/>
                </a:cubicBezTo>
                <a:cubicBezTo>
                  <a:pt x="15381" y="7556"/>
                  <a:pt x="15368" y="7543"/>
                  <a:pt x="15351" y="7543"/>
                </a:cubicBezTo>
                <a:close/>
                <a:moveTo>
                  <a:pt x="17893" y="7544"/>
                </a:moveTo>
                <a:cubicBezTo>
                  <a:pt x="17876" y="7544"/>
                  <a:pt x="17863" y="7558"/>
                  <a:pt x="17863" y="7574"/>
                </a:cubicBezTo>
                <a:cubicBezTo>
                  <a:pt x="17863" y="7591"/>
                  <a:pt x="17876" y="7604"/>
                  <a:pt x="17893" y="7604"/>
                </a:cubicBezTo>
                <a:cubicBezTo>
                  <a:pt x="17910" y="7604"/>
                  <a:pt x="17923" y="7591"/>
                  <a:pt x="17923" y="7574"/>
                </a:cubicBezTo>
                <a:cubicBezTo>
                  <a:pt x="17923" y="7558"/>
                  <a:pt x="17910" y="7544"/>
                  <a:pt x="17893" y="7544"/>
                </a:cubicBezTo>
                <a:close/>
                <a:moveTo>
                  <a:pt x="18075" y="7545"/>
                </a:moveTo>
                <a:cubicBezTo>
                  <a:pt x="18058" y="7545"/>
                  <a:pt x="18045" y="7558"/>
                  <a:pt x="18045" y="7575"/>
                </a:cubicBezTo>
                <a:cubicBezTo>
                  <a:pt x="18045" y="7591"/>
                  <a:pt x="18058" y="7605"/>
                  <a:pt x="18075" y="7605"/>
                </a:cubicBezTo>
                <a:cubicBezTo>
                  <a:pt x="18091" y="7605"/>
                  <a:pt x="18105" y="7591"/>
                  <a:pt x="18105" y="7575"/>
                </a:cubicBezTo>
                <a:cubicBezTo>
                  <a:pt x="18105" y="7558"/>
                  <a:pt x="18091" y="7545"/>
                  <a:pt x="18075" y="7545"/>
                </a:cubicBezTo>
                <a:close/>
                <a:moveTo>
                  <a:pt x="14806" y="7543"/>
                </a:moveTo>
                <a:cubicBezTo>
                  <a:pt x="14790" y="7543"/>
                  <a:pt x="14776" y="7556"/>
                  <a:pt x="14776" y="7573"/>
                </a:cubicBezTo>
                <a:cubicBezTo>
                  <a:pt x="14776" y="7589"/>
                  <a:pt x="14790" y="7603"/>
                  <a:pt x="14806" y="7603"/>
                </a:cubicBezTo>
                <a:cubicBezTo>
                  <a:pt x="14806" y="7603"/>
                  <a:pt x="14806" y="7603"/>
                  <a:pt x="14806" y="7603"/>
                </a:cubicBezTo>
                <a:cubicBezTo>
                  <a:pt x="14823" y="7603"/>
                  <a:pt x="14836" y="7589"/>
                  <a:pt x="14836" y="7573"/>
                </a:cubicBezTo>
                <a:cubicBezTo>
                  <a:pt x="14836" y="7556"/>
                  <a:pt x="14823" y="7543"/>
                  <a:pt x="14806" y="7543"/>
                </a:cubicBezTo>
                <a:close/>
                <a:moveTo>
                  <a:pt x="13899" y="7542"/>
                </a:moveTo>
                <a:cubicBezTo>
                  <a:pt x="13882" y="7542"/>
                  <a:pt x="13869" y="7555"/>
                  <a:pt x="13869" y="7572"/>
                </a:cubicBezTo>
                <a:cubicBezTo>
                  <a:pt x="13869" y="7589"/>
                  <a:pt x="13882" y="7602"/>
                  <a:pt x="13899" y="7602"/>
                </a:cubicBezTo>
                <a:cubicBezTo>
                  <a:pt x="13915" y="7602"/>
                  <a:pt x="13929" y="7589"/>
                  <a:pt x="13929" y="7572"/>
                </a:cubicBezTo>
                <a:cubicBezTo>
                  <a:pt x="13929" y="7555"/>
                  <a:pt x="13915" y="7542"/>
                  <a:pt x="13899" y="7542"/>
                </a:cubicBezTo>
                <a:close/>
                <a:moveTo>
                  <a:pt x="13717" y="7542"/>
                </a:moveTo>
                <a:cubicBezTo>
                  <a:pt x="13701" y="7542"/>
                  <a:pt x="13687" y="7555"/>
                  <a:pt x="13687" y="7572"/>
                </a:cubicBezTo>
                <a:cubicBezTo>
                  <a:pt x="13687" y="7588"/>
                  <a:pt x="13701" y="7602"/>
                  <a:pt x="13717" y="7602"/>
                </a:cubicBezTo>
                <a:cubicBezTo>
                  <a:pt x="13734" y="7602"/>
                  <a:pt x="13747" y="7588"/>
                  <a:pt x="13747" y="7572"/>
                </a:cubicBezTo>
                <a:cubicBezTo>
                  <a:pt x="13747" y="7555"/>
                  <a:pt x="13734" y="7542"/>
                  <a:pt x="13717" y="7542"/>
                </a:cubicBezTo>
                <a:close/>
                <a:moveTo>
                  <a:pt x="13536" y="7542"/>
                </a:moveTo>
                <a:cubicBezTo>
                  <a:pt x="13519" y="7542"/>
                  <a:pt x="13506" y="7555"/>
                  <a:pt x="13506" y="7572"/>
                </a:cubicBezTo>
                <a:cubicBezTo>
                  <a:pt x="13506" y="7588"/>
                  <a:pt x="13519" y="7602"/>
                  <a:pt x="13536" y="7602"/>
                </a:cubicBezTo>
                <a:cubicBezTo>
                  <a:pt x="13552" y="7602"/>
                  <a:pt x="13566" y="7588"/>
                  <a:pt x="13566" y="7572"/>
                </a:cubicBezTo>
                <a:cubicBezTo>
                  <a:pt x="13566" y="7555"/>
                  <a:pt x="13552" y="7542"/>
                  <a:pt x="13536" y="7542"/>
                </a:cubicBezTo>
                <a:close/>
                <a:moveTo>
                  <a:pt x="13173" y="7542"/>
                </a:moveTo>
                <a:cubicBezTo>
                  <a:pt x="13156" y="7542"/>
                  <a:pt x="13143" y="7555"/>
                  <a:pt x="13142" y="7572"/>
                </a:cubicBezTo>
                <a:cubicBezTo>
                  <a:pt x="13142" y="7588"/>
                  <a:pt x="13156" y="7602"/>
                  <a:pt x="13172" y="7602"/>
                </a:cubicBezTo>
                <a:cubicBezTo>
                  <a:pt x="13189" y="7602"/>
                  <a:pt x="13202" y="7588"/>
                  <a:pt x="13202" y="7572"/>
                </a:cubicBezTo>
                <a:cubicBezTo>
                  <a:pt x="13203" y="7555"/>
                  <a:pt x="13189" y="7542"/>
                  <a:pt x="13173" y="7542"/>
                </a:cubicBezTo>
                <a:close/>
                <a:moveTo>
                  <a:pt x="13354" y="7542"/>
                </a:moveTo>
                <a:cubicBezTo>
                  <a:pt x="13338" y="7542"/>
                  <a:pt x="13324" y="7555"/>
                  <a:pt x="13324" y="7572"/>
                </a:cubicBezTo>
                <a:cubicBezTo>
                  <a:pt x="13324" y="7588"/>
                  <a:pt x="13337" y="7602"/>
                  <a:pt x="13354" y="7602"/>
                </a:cubicBezTo>
                <a:cubicBezTo>
                  <a:pt x="13371" y="7602"/>
                  <a:pt x="13384" y="7588"/>
                  <a:pt x="13384" y="7572"/>
                </a:cubicBezTo>
                <a:cubicBezTo>
                  <a:pt x="13384" y="7555"/>
                  <a:pt x="13371" y="7542"/>
                  <a:pt x="13354" y="7542"/>
                </a:cubicBezTo>
                <a:close/>
                <a:moveTo>
                  <a:pt x="12991" y="7541"/>
                </a:moveTo>
                <a:cubicBezTo>
                  <a:pt x="12974" y="7541"/>
                  <a:pt x="12961" y="7555"/>
                  <a:pt x="12961" y="7571"/>
                </a:cubicBezTo>
                <a:cubicBezTo>
                  <a:pt x="12961" y="7588"/>
                  <a:pt x="12974" y="7601"/>
                  <a:pt x="12991" y="7601"/>
                </a:cubicBezTo>
                <a:cubicBezTo>
                  <a:pt x="13007" y="7601"/>
                  <a:pt x="13021" y="7588"/>
                  <a:pt x="13021" y="7571"/>
                </a:cubicBezTo>
                <a:cubicBezTo>
                  <a:pt x="13021" y="7555"/>
                  <a:pt x="13007" y="7541"/>
                  <a:pt x="12991" y="7541"/>
                </a:cubicBezTo>
                <a:close/>
                <a:moveTo>
                  <a:pt x="14443" y="7542"/>
                </a:moveTo>
                <a:cubicBezTo>
                  <a:pt x="14427" y="7542"/>
                  <a:pt x="14413" y="7556"/>
                  <a:pt x="14413" y="7572"/>
                </a:cubicBezTo>
                <a:cubicBezTo>
                  <a:pt x="14413" y="7589"/>
                  <a:pt x="14427" y="7602"/>
                  <a:pt x="14443" y="7602"/>
                </a:cubicBezTo>
                <a:cubicBezTo>
                  <a:pt x="14460" y="7602"/>
                  <a:pt x="14473" y="7589"/>
                  <a:pt x="14473" y="7572"/>
                </a:cubicBezTo>
                <a:cubicBezTo>
                  <a:pt x="14473" y="7556"/>
                  <a:pt x="14460" y="7542"/>
                  <a:pt x="14443" y="7542"/>
                </a:cubicBezTo>
                <a:close/>
                <a:moveTo>
                  <a:pt x="14625" y="7542"/>
                </a:moveTo>
                <a:cubicBezTo>
                  <a:pt x="14608" y="7542"/>
                  <a:pt x="14595" y="7556"/>
                  <a:pt x="14595" y="7572"/>
                </a:cubicBezTo>
                <a:cubicBezTo>
                  <a:pt x="14595" y="7589"/>
                  <a:pt x="14608" y="7602"/>
                  <a:pt x="14625" y="7602"/>
                </a:cubicBezTo>
                <a:cubicBezTo>
                  <a:pt x="14641" y="7602"/>
                  <a:pt x="14655" y="7589"/>
                  <a:pt x="14655" y="7572"/>
                </a:cubicBezTo>
                <a:cubicBezTo>
                  <a:pt x="14655" y="7556"/>
                  <a:pt x="14641" y="7542"/>
                  <a:pt x="14625" y="7542"/>
                </a:cubicBezTo>
                <a:close/>
                <a:moveTo>
                  <a:pt x="14080" y="7542"/>
                </a:moveTo>
                <a:cubicBezTo>
                  <a:pt x="14064" y="7542"/>
                  <a:pt x="14050" y="7555"/>
                  <a:pt x="14050" y="7572"/>
                </a:cubicBezTo>
                <a:cubicBezTo>
                  <a:pt x="14050" y="7589"/>
                  <a:pt x="14064" y="7602"/>
                  <a:pt x="14080" y="7602"/>
                </a:cubicBezTo>
                <a:cubicBezTo>
                  <a:pt x="14097" y="7602"/>
                  <a:pt x="14110" y="7589"/>
                  <a:pt x="14110" y="7572"/>
                </a:cubicBezTo>
                <a:cubicBezTo>
                  <a:pt x="14110" y="7556"/>
                  <a:pt x="14097" y="7542"/>
                  <a:pt x="14080" y="7542"/>
                </a:cubicBezTo>
                <a:close/>
                <a:moveTo>
                  <a:pt x="14262" y="7542"/>
                </a:moveTo>
                <a:cubicBezTo>
                  <a:pt x="14245" y="7542"/>
                  <a:pt x="14232" y="7556"/>
                  <a:pt x="14232" y="7572"/>
                </a:cubicBezTo>
                <a:cubicBezTo>
                  <a:pt x="14232" y="7589"/>
                  <a:pt x="14245" y="7602"/>
                  <a:pt x="14262" y="7602"/>
                </a:cubicBezTo>
                <a:cubicBezTo>
                  <a:pt x="14278" y="7602"/>
                  <a:pt x="14292" y="7589"/>
                  <a:pt x="14292" y="7572"/>
                </a:cubicBezTo>
                <a:cubicBezTo>
                  <a:pt x="14292" y="7556"/>
                  <a:pt x="14278" y="7542"/>
                  <a:pt x="14262" y="7542"/>
                </a:cubicBezTo>
                <a:close/>
                <a:moveTo>
                  <a:pt x="12628" y="7541"/>
                </a:moveTo>
                <a:cubicBezTo>
                  <a:pt x="12611" y="7541"/>
                  <a:pt x="12598" y="7555"/>
                  <a:pt x="12598" y="7571"/>
                </a:cubicBezTo>
                <a:cubicBezTo>
                  <a:pt x="12598" y="7588"/>
                  <a:pt x="12611" y="7601"/>
                  <a:pt x="12628" y="7601"/>
                </a:cubicBezTo>
                <a:cubicBezTo>
                  <a:pt x="12644" y="7601"/>
                  <a:pt x="12658" y="7588"/>
                  <a:pt x="12658" y="7571"/>
                </a:cubicBezTo>
                <a:cubicBezTo>
                  <a:pt x="12658" y="7555"/>
                  <a:pt x="12644" y="7541"/>
                  <a:pt x="12628" y="7541"/>
                </a:cubicBezTo>
                <a:close/>
                <a:moveTo>
                  <a:pt x="11536" y="7541"/>
                </a:moveTo>
                <a:cubicBezTo>
                  <a:pt x="11520" y="7541"/>
                  <a:pt x="11506" y="7554"/>
                  <a:pt x="11506" y="7571"/>
                </a:cubicBezTo>
                <a:cubicBezTo>
                  <a:pt x="11506" y="7587"/>
                  <a:pt x="11520" y="7601"/>
                  <a:pt x="11536" y="7601"/>
                </a:cubicBezTo>
                <a:cubicBezTo>
                  <a:pt x="11553" y="7601"/>
                  <a:pt x="11566" y="7587"/>
                  <a:pt x="11566" y="7571"/>
                </a:cubicBezTo>
                <a:cubicBezTo>
                  <a:pt x="11566" y="7554"/>
                  <a:pt x="11553" y="7541"/>
                  <a:pt x="11536" y="7541"/>
                </a:cubicBezTo>
                <a:close/>
                <a:moveTo>
                  <a:pt x="11719" y="7541"/>
                </a:moveTo>
                <a:cubicBezTo>
                  <a:pt x="11702" y="7541"/>
                  <a:pt x="11689" y="7554"/>
                  <a:pt x="11689" y="7571"/>
                </a:cubicBezTo>
                <a:cubicBezTo>
                  <a:pt x="11689" y="7587"/>
                  <a:pt x="11702" y="7601"/>
                  <a:pt x="11719" y="7601"/>
                </a:cubicBezTo>
                <a:cubicBezTo>
                  <a:pt x="11735" y="7601"/>
                  <a:pt x="11749" y="7587"/>
                  <a:pt x="11749" y="7571"/>
                </a:cubicBezTo>
                <a:cubicBezTo>
                  <a:pt x="11749" y="7554"/>
                  <a:pt x="11735" y="7541"/>
                  <a:pt x="11719" y="7541"/>
                </a:cubicBezTo>
                <a:close/>
                <a:moveTo>
                  <a:pt x="12809" y="7541"/>
                </a:moveTo>
                <a:cubicBezTo>
                  <a:pt x="12793" y="7541"/>
                  <a:pt x="12779" y="7555"/>
                  <a:pt x="12779" y="7571"/>
                </a:cubicBezTo>
                <a:cubicBezTo>
                  <a:pt x="12779" y="7588"/>
                  <a:pt x="12793" y="7601"/>
                  <a:pt x="12809" y="7601"/>
                </a:cubicBezTo>
                <a:cubicBezTo>
                  <a:pt x="12826" y="7601"/>
                  <a:pt x="12839" y="7588"/>
                  <a:pt x="12839" y="7571"/>
                </a:cubicBezTo>
                <a:cubicBezTo>
                  <a:pt x="12839" y="7555"/>
                  <a:pt x="12826" y="7541"/>
                  <a:pt x="12809" y="7541"/>
                </a:cubicBezTo>
                <a:close/>
                <a:moveTo>
                  <a:pt x="11901" y="7541"/>
                </a:moveTo>
                <a:cubicBezTo>
                  <a:pt x="11884" y="7541"/>
                  <a:pt x="11871" y="7554"/>
                  <a:pt x="11871" y="7571"/>
                </a:cubicBezTo>
                <a:cubicBezTo>
                  <a:pt x="11871" y="7587"/>
                  <a:pt x="11884" y="7601"/>
                  <a:pt x="11901" y="7601"/>
                </a:cubicBezTo>
                <a:cubicBezTo>
                  <a:pt x="11917" y="7601"/>
                  <a:pt x="11931" y="7587"/>
                  <a:pt x="11931" y="7571"/>
                </a:cubicBezTo>
                <a:cubicBezTo>
                  <a:pt x="11931" y="7554"/>
                  <a:pt x="11917" y="7541"/>
                  <a:pt x="11901" y="7541"/>
                </a:cubicBezTo>
                <a:close/>
                <a:moveTo>
                  <a:pt x="11719" y="7601"/>
                </a:moveTo>
                <a:cubicBezTo>
                  <a:pt x="11719" y="7601"/>
                  <a:pt x="11719" y="7601"/>
                  <a:pt x="11719" y="7601"/>
                </a:cubicBezTo>
                <a:cubicBezTo>
                  <a:pt x="11719" y="7601"/>
                  <a:pt x="11719" y="7601"/>
                  <a:pt x="11719" y="7601"/>
                </a:cubicBezTo>
                <a:close/>
                <a:moveTo>
                  <a:pt x="12082" y="7541"/>
                </a:moveTo>
                <a:cubicBezTo>
                  <a:pt x="12066" y="7541"/>
                  <a:pt x="12052" y="7554"/>
                  <a:pt x="12052" y="7571"/>
                </a:cubicBezTo>
                <a:cubicBezTo>
                  <a:pt x="12052" y="7587"/>
                  <a:pt x="12066" y="7601"/>
                  <a:pt x="12082" y="7601"/>
                </a:cubicBezTo>
                <a:cubicBezTo>
                  <a:pt x="12099" y="7601"/>
                  <a:pt x="12112" y="7587"/>
                  <a:pt x="12112" y="7571"/>
                </a:cubicBezTo>
                <a:cubicBezTo>
                  <a:pt x="12112" y="7554"/>
                  <a:pt x="12099" y="7541"/>
                  <a:pt x="12082" y="7541"/>
                </a:cubicBezTo>
                <a:close/>
                <a:moveTo>
                  <a:pt x="15169" y="7543"/>
                </a:moveTo>
                <a:cubicBezTo>
                  <a:pt x="15153" y="7543"/>
                  <a:pt x="15139" y="7556"/>
                  <a:pt x="15139" y="7573"/>
                </a:cubicBezTo>
                <a:cubicBezTo>
                  <a:pt x="15139" y="7589"/>
                  <a:pt x="15153" y="7603"/>
                  <a:pt x="15169" y="7603"/>
                </a:cubicBezTo>
                <a:cubicBezTo>
                  <a:pt x="15186" y="7603"/>
                  <a:pt x="15199" y="7589"/>
                  <a:pt x="15199" y="7573"/>
                </a:cubicBezTo>
                <a:cubicBezTo>
                  <a:pt x="15199" y="7556"/>
                  <a:pt x="15186" y="7543"/>
                  <a:pt x="15169" y="7543"/>
                </a:cubicBezTo>
                <a:close/>
                <a:moveTo>
                  <a:pt x="12446" y="7541"/>
                </a:moveTo>
                <a:cubicBezTo>
                  <a:pt x="12429" y="7541"/>
                  <a:pt x="12416" y="7555"/>
                  <a:pt x="12416" y="7571"/>
                </a:cubicBezTo>
                <a:cubicBezTo>
                  <a:pt x="12416" y="7588"/>
                  <a:pt x="12429" y="7601"/>
                  <a:pt x="12446" y="7601"/>
                </a:cubicBezTo>
                <a:cubicBezTo>
                  <a:pt x="12463" y="7601"/>
                  <a:pt x="12476" y="7588"/>
                  <a:pt x="12476" y="7571"/>
                </a:cubicBezTo>
                <a:cubicBezTo>
                  <a:pt x="12476" y="7555"/>
                  <a:pt x="12463" y="7541"/>
                  <a:pt x="12446" y="7541"/>
                </a:cubicBezTo>
                <a:close/>
                <a:moveTo>
                  <a:pt x="12264" y="7541"/>
                </a:moveTo>
                <a:cubicBezTo>
                  <a:pt x="12248" y="7541"/>
                  <a:pt x="12234" y="7554"/>
                  <a:pt x="12234" y="7571"/>
                </a:cubicBezTo>
                <a:cubicBezTo>
                  <a:pt x="12234" y="7588"/>
                  <a:pt x="12248" y="7601"/>
                  <a:pt x="12264" y="7601"/>
                </a:cubicBezTo>
                <a:cubicBezTo>
                  <a:pt x="12281" y="7601"/>
                  <a:pt x="12294" y="7588"/>
                  <a:pt x="12294" y="7571"/>
                </a:cubicBezTo>
                <a:cubicBezTo>
                  <a:pt x="12294" y="7554"/>
                  <a:pt x="12281" y="7541"/>
                  <a:pt x="12264" y="7541"/>
                </a:cubicBezTo>
                <a:close/>
                <a:moveTo>
                  <a:pt x="26015" y="5340"/>
                </a:moveTo>
                <a:cubicBezTo>
                  <a:pt x="26001" y="5350"/>
                  <a:pt x="25998" y="5368"/>
                  <a:pt x="26008" y="5382"/>
                </a:cubicBezTo>
                <a:cubicBezTo>
                  <a:pt x="26018" y="5395"/>
                  <a:pt x="26036" y="5398"/>
                  <a:pt x="26050" y="5389"/>
                </a:cubicBezTo>
                <a:cubicBezTo>
                  <a:pt x="26063" y="5379"/>
                  <a:pt x="26066" y="5360"/>
                  <a:pt x="26057" y="5347"/>
                </a:cubicBezTo>
                <a:cubicBezTo>
                  <a:pt x="26047" y="5333"/>
                  <a:pt x="26028" y="5330"/>
                  <a:pt x="26015" y="5340"/>
                </a:cubicBezTo>
                <a:close/>
                <a:moveTo>
                  <a:pt x="25869" y="5443"/>
                </a:moveTo>
                <a:cubicBezTo>
                  <a:pt x="25855" y="5453"/>
                  <a:pt x="25852" y="5471"/>
                  <a:pt x="25861" y="5485"/>
                </a:cubicBezTo>
                <a:cubicBezTo>
                  <a:pt x="25871" y="5498"/>
                  <a:pt x="25890" y="5502"/>
                  <a:pt x="25903" y="5492"/>
                </a:cubicBezTo>
                <a:cubicBezTo>
                  <a:pt x="25917" y="5483"/>
                  <a:pt x="25920" y="5464"/>
                  <a:pt x="25911" y="5451"/>
                </a:cubicBezTo>
                <a:cubicBezTo>
                  <a:pt x="25901" y="5437"/>
                  <a:pt x="25883" y="5434"/>
                  <a:pt x="25869" y="5443"/>
                </a:cubicBezTo>
                <a:close/>
                <a:moveTo>
                  <a:pt x="26159" y="5235"/>
                </a:moveTo>
                <a:cubicBezTo>
                  <a:pt x="26146" y="5245"/>
                  <a:pt x="26143" y="5263"/>
                  <a:pt x="26153" y="5277"/>
                </a:cubicBezTo>
                <a:cubicBezTo>
                  <a:pt x="26163" y="5290"/>
                  <a:pt x="26181" y="5293"/>
                  <a:pt x="26195" y="5283"/>
                </a:cubicBezTo>
                <a:cubicBezTo>
                  <a:pt x="26208" y="5273"/>
                  <a:pt x="26211" y="5254"/>
                  <a:pt x="26201" y="5241"/>
                </a:cubicBezTo>
                <a:cubicBezTo>
                  <a:pt x="26191" y="5228"/>
                  <a:pt x="26172" y="5225"/>
                  <a:pt x="26159" y="5235"/>
                </a:cubicBezTo>
                <a:close/>
                <a:moveTo>
                  <a:pt x="25722" y="5544"/>
                </a:moveTo>
                <a:cubicBezTo>
                  <a:pt x="25708" y="5553"/>
                  <a:pt x="25704" y="5572"/>
                  <a:pt x="25713" y="5586"/>
                </a:cubicBezTo>
                <a:cubicBezTo>
                  <a:pt x="25723" y="5599"/>
                  <a:pt x="25741" y="5603"/>
                  <a:pt x="25755" y="5594"/>
                </a:cubicBezTo>
                <a:cubicBezTo>
                  <a:pt x="25769" y="5584"/>
                  <a:pt x="25772" y="5566"/>
                  <a:pt x="25763" y="5552"/>
                </a:cubicBezTo>
                <a:cubicBezTo>
                  <a:pt x="25754" y="5538"/>
                  <a:pt x="25735" y="5535"/>
                  <a:pt x="25722" y="5544"/>
                </a:cubicBezTo>
                <a:close/>
                <a:moveTo>
                  <a:pt x="26302" y="5127"/>
                </a:moveTo>
                <a:cubicBezTo>
                  <a:pt x="26302" y="5127"/>
                  <a:pt x="26302" y="5127"/>
                  <a:pt x="26302" y="5127"/>
                </a:cubicBezTo>
                <a:cubicBezTo>
                  <a:pt x="26288" y="5137"/>
                  <a:pt x="26286" y="5156"/>
                  <a:pt x="26296" y="5169"/>
                </a:cubicBezTo>
                <a:cubicBezTo>
                  <a:pt x="26306" y="5183"/>
                  <a:pt x="26325" y="5185"/>
                  <a:pt x="26338" y="5175"/>
                </a:cubicBezTo>
                <a:cubicBezTo>
                  <a:pt x="26351" y="5165"/>
                  <a:pt x="26354" y="5146"/>
                  <a:pt x="26344" y="5133"/>
                </a:cubicBezTo>
                <a:cubicBezTo>
                  <a:pt x="26334" y="5120"/>
                  <a:pt x="26315" y="5117"/>
                  <a:pt x="26302" y="5127"/>
                </a:cubicBezTo>
                <a:close/>
                <a:moveTo>
                  <a:pt x="26582" y="4906"/>
                </a:moveTo>
                <a:cubicBezTo>
                  <a:pt x="26569" y="4917"/>
                  <a:pt x="26567" y="4936"/>
                  <a:pt x="26578" y="4948"/>
                </a:cubicBezTo>
                <a:cubicBezTo>
                  <a:pt x="26588" y="4961"/>
                  <a:pt x="26607" y="4963"/>
                  <a:pt x="26620" y="4953"/>
                </a:cubicBezTo>
                <a:cubicBezTo>
                  <a:pt x="26620" y="4953"/>
                  <a:pt x="26620" y="4953"/>
                  <a:pt x="26620" y="4953"/>
                </a:cubicBezTo>
                <a:cubicBezTo>
                  <a:pt x="26633" y="4942"/>
                  <a:pt x="26635" y="4923"/>
                  <a:pt x="26624" y="4911"/>
                </a:cubicBezTo>
                <a:cubicBezTo>
                  <a:pt x="26614" y="4898"/>
                  <a:pt x="26595" y="4896"/>
                  <a:pt x="26582" y="4906"/>
                </a:cubicBezTo>
                <a:close/>
                <a:moveTo>
                  <a:pt x="26720" y="4792"/>
                </a:moveTo>
                <a:cubicBezTo>
                  <a:pt x="26707" y="4803"/>
                  <a:pt x="26705" y="4822"/>
                  <a:pt x="26716" y="4835"/>
                </a:cubicBezTo>
                <a:cubicBezTo>
                  <a:pt x="26727" y="4847"/>
                  <a:pt x="26745" y="4849"/>
                  <a:pt x="26758" y="4838"/>
                </a:cubicBezTo>
                <a:cubicBezTo>
                  <a:pt x="26771" y="4828"/>
                  <a:pt x="26772" y="4809"/>
                  <a:pt x="26762" y="4796"/>
                </a:cubicBezTo>
                <a:cubicBezTo>
                  <a:pt x="26751" y="4783"/>
                  <a:pt x="26732" y="4782"/>
                  <a:pt x="26720" y="4792"/>
                </a:cubicBezTo>
                <a:close/>
                <a:moveTo>
                  <a:pt x="26443" y="5018"/>
                </a:moveTo>
                <a:cubicBezTo>
                  <a:pt x="26430" y="5028"/>
                  <a:pt x="26427" y="5047"/>
                  <a:pt x="26438" y="5060"/>
                </a:cubicBezTo>
                <a:cubicBezTo>
                  <a:pt x="26448" y="5073"/>
                  <a:pt x="26467" y="5075"/>
                  <a:pt x="26480" y="5065"/>
                </a:cubicBezTo>
                <a:cubicBezTo>
                  <a:pt x="26493" y="5055"/>
                  <a:pt x="26495" y="5036"/>
                  <a:pt x="26485" y="5023"/>
                </a:cubicBezTo>
                <a:cubicBezTo>
                  <a:pt x="26474" y="5010"/>
                  <a:pt x="26456" y="5008"/>
                  <a:pt x="26443" y="5018"/>
                </a:cubicBezTo>
                <a:close/>
                <a:moveTo>
                  <a:pt x="24806" y="6101"/>
                </a:moveTo>
                <a:cubicBezTo>
                  <a:pt x="24792" y="6109"/>
                  <a:pt x="24787" y="6128"/>
                  <a:pt x="24795" y="6142"/>
                </a:cubicBezTo>
                <a:cubicBezTo>
                  <a:pt x="24803" y="6157"/>
                  <a:pt x="24821" y="6162"/>
                  <a:pt x="24835" y="6154"/>
                </a:cubicBezTo>
                <a:cubicBezTo>
                  <a:pt x="24850" y="6146"/>
                  <a:pt x="24855" y="6128"/>
                  <a:pt x="24847" y="6113"/>
                </a:cubicBezTo>
                <a:cubicBezTo>
                  <a:pt x="24839" y="6099"/>
                  <a:pt x="24821" y="6093"/>
                  <a:pt x="24806" y="6101"/>
                </a:cubicBezTo>
                <a:close/>
                <a:moveTo>
                  <a:pt x="25573" y="5643"/>
                </a:moveTo>
                <a:cubicBezTo>
                  <a:pt x="25559" y="5652"/>
                  <a:pt x="25555" y="5670"/>
                  <a:pt x="25564" y="5684"/>
                </a:cubicBezTo>
                <a:cubicBezTo>
                  <a:pt x="25573" y="5698"/>
                  <a:pt x="25591" y="5702"/>
                  <a:pt x="25605" y="5693"/>
                </a:cubicBezTo>
                <a:cubicBezTo>
                  <a:pt x="25619" y="5684"/>
                  <a:pt x="25623" y="5665"/>
                  <a:pt x="25614" y="5651"/>
                </a:cubicBezTo>
                <a:cubicBezTo>
                  <a:pt x="25605" y="5637"/>
                  <a:pt x="25586" y="5634"/>
                  <a:pt x="25573" y="5643"/>
                </a:cubicBezTo>
                <a:close/>
                <a:moveTo>
                  <a:pt x="24491" y="6268"/>
                </a:moveTo>
                <a:cubicBezTo>
                  <a:pt x="24476" y="6276"/>
                  <a:pt x="24470" y="6294"/>
                  <a:pt x="24477" y="6309"/>
                </a:cubicBezTo>
                <a:cubicBezTo>
                  <a:pt x="24485" y="6323"/>
                  <a:pt x="24503" y="6329"/>
                  <a:pt x="24518" y="6322"/>
                </a:cubicBezTo>
                <a:cubicBezTo>
                  <a:pt x="24533" y="6314"/>
                  <a:pt x="24538" y="6296"/>
                  <a:pt x="24531" y="6281"/>
                </a:cubicBezTo>
                <a:cubicBezTo>
                  <a:pt x="24523" y="6267"/>
                  <a:pt x="24505" y="6261"/>
                  <a:pt x="24491" y="6268"/>
                </a:cubicBezTo>
                <a:close/>
                <a:moveTo>
                  <a:pt x="24962" y="6014"/>
                </a:moveTo>
                <a:cubicBezTo>
                  <a:pt x="24948" y="6022"/>
                  <a:pt x="24943" y="6041"/>
                  <a:pt x="24951" y="6055"/>
                </a:cubicBezTo>
                <a:cubicBezTo>
                  <a:pt x="24959" y="6070"/>
                  <a:pt x="24978" y="6075"/>
                  <a:pt x="24992" y="6066"/>
                </a:cubicBezTo>
                <a:cubicBezTo>
                  <a:pt x="24992" y="6066"/>
                  <a:pt x="24992" y="6066"/>
                  <a:pt x="24992" y="6066"/>
                </a:cubicBezTo>
                <a:cubicBezTo>
                  <a:pt x="25006" y="6058"/>
                  <a:pt x="25012" y="6040"/>
                  <a:pt x="25003" y="6025"/>
                </a:cubicBezTo>
                <a:cubicBezTo>
                  <a:pt x="24995" y="6011"/>
                  <a:pt x="24977" y="6006"/>
                  <a:pt x="24962" y="6014"/>
                </a:cubicBezTo>
                <a:close/>
                <a:moveTo>
                  <a:pt x="24649" y="6186"/>
                </a:moveTo>
                <a:cubicBezTo>
                  <a:pt x="24634" y="6194"/>
                  <a:pt x="24629" y="6212"/>
                  <a:pt x="24637" y="6227"/>
                </a:cubicBezTo>
                <a:cubicBezTo>
                  <a:pt x="24644" y="6241"/>
                  <a:pt x="24663" y="6247"/>
                  <a:pt x="24677" y="6239"/>
                </a:cubicBezTo>
                <a:cubicBezTo>
                  <a:pt x="24692" y="6231"/>
                  <a:pt x="24697" y="6213"/>
                  <a:pt x="24690" y="6199"/>
                </a:cubicBezTo>
                <a:cubicBezTo>
                  <a:pt x="24682" y="6184"/>
                  <a:pt x="24664" y="6178"/>
                  <a:pt x="24649" y="6186"/>
                </a:cubicBezTo>
                <a:close/>
                <a:moveTo>
                  <a:pt x="25422" y="5739"/>
                </a:moveTo>
                <a:cubicBezTo>
                  <a:pt x="25408" y="5748"/>
                  <a:pt x="25404" y="5766"/>
                  <a:pt x="25413" y="5780"/>
                </a:cubicBezTo>
                <a:cubicBezTo>
                  <a:pt x="25422" y="5794"/>
                  <a:pt x="25440" y="5799"/>
                  <a:pt x="25454" y="5790"/>
                </a:cubicBezTo>
                <a:cubicBezTo>
                  <a:pt x="25468" y="5781"/>
                  <a:pt x="25472" y="5762"/>
                  <a:pt x="25464" y="5748"/>
                </a:cubicBezTo>
                <a:cubicBezTo>
                  <a:pt x="25455" y="5734"/>
                  <a:pt x="25436" y="5730"/>
                  <a:pt x="25422" y="5739"/>
                </a:cubicBezTo>
                <a:close/>
                <a:moveTo>
                  <a:pt x="25270" y="5833"/>
                </a:moveTo>
                <a:cubicBezTo>
                  <a:pt x="25256" y="5842"/>
                  <a:pt x="25252" y="5860"/>
                  <a:pt x="25260" y="5874"/>
                </a:cubicBezTo>
                <a:cubicBezTo>
                  <a:pt x="25269" y="5888"/>
                  <a:pt x="25287" y="5893"/>
                  <a:pt x="25302" y="5884"/>
                </a:cubicBezTo>
                <a:cubicBezTo>
                  <a:pt x="25316" y="5876"/>
                  <a:pt x="25320" y="5857"/>
                  <a:pt x="25312" y="5843"/>
                </a:cubicBezTo>
                <a:cubicBezTo>
                  <a:pt x="25303" y="5829"/>
                  <a:pt x="25284" y="5824"/>
                  <a:pt x="25270" y="5833"/>
                </a:cubicBezTo>
                <a:close/>
                <a:moveTo>
                  <a:pt x="25117" y="5925"/>
                </a:moveTo>
                <a:cubicBezTo>
                  <a:pt x="25103" y="5933"/>
                  <a:pt x="25098" y="5952"/>
                  <a:pt x="25106" y="5966"/>
                </a:cubicBezTo>
                <a:cubicBezTo>
                  <a:pt x="25115" y="5980"/>
                  <a:pt x="25133" y="5985"/>
                  <a:pt x="25148" y="5977"/>
                </a:cubicBezTo>
                <a:cubicBezTo>
                  <a:pt x="25162" y="5968"/>
                  <a:pt x="25167" y="5950"/>
                  <a:pt x="25158" y="5935"/>
                </a:cubicBezTo>
                <a:cubicBezTo>
                  <a:pt x="25150" y="5921"/>
                  <a:pt x="25131" y="5916"/>
                  <a:pt x="25117" y="5925"/>
                </a:cubicBezTo>
                <a:close/>
                <a:moveTo>
                  <a:pt x="28559" y="2856"/>
                </a:moveTo>
                <a:cubicBezTo>
                  <a:pt x="28549" y="2869"/>
                  <a:pt x="28552" y="2888"/>
                  <a:pt x="28565" y="2898"/>
                </a:cubicBezTo>
                <a:cubicBezTo>
                  <a:pt x="28578" y="2908"/>
                  <a:pt x="28597" y="2905"/>
                  <a:pt x="28607" y="2892"/>
                </a:cubicBezTo>
                <a:cubicBezTo>
                  <a:pt x="28617" y="2879"/>
                  <a:pt x="28614" y="2860"/>
                  <a:pt x="28601" y="2850"/>
                </a:cubicBezTo>
                <a:cubicBezTo>
                  <a:pt x="28588" y="2840"/>
                  <a:pt x="28569" y="2842"/>
                  <a:pt x="28559" y="2856"/>
                </a:cubicBezTo>
                <a:close/>
                <a:moveTo>
                  <a:pt x="27995" y="3547"/>
                </a:moveTo>
                <a:cubicBezTo>
                  <a:pt x="27984" y="3559"/>
                  <a:pt x="27985" y="3578"/>
                  <a:pt x="27998" y="3589"/>
                </a:cubicBezTo>
                <a:cubicBezTo>
                  <a:pt x="28010" y="3600"/>
                  <a:pt x="28029" y="3599"/>
                  <a:pt x="28040" y="3586"/>
                </a:cubicBezTo>
                <a:cubicBezTo>
                  <a:pt x="28051" y="3574"/>
                  <a:pt x="28050" y="3555"/>
                  <a:pt x="28038" y="3544"/>
                </a:cubicBezTo>
                <a:cubicBezTo>
                  <a:pt x="28025" y="3533"/>
                  <a:pt x="28006" y="3534"/>
                  <a:pt x="27995" y="3547"/>
                </a:cubicBezTo>
                <a:close/>
                <a:moveTo>
                  <a:pt x="28112" y="3412"/>
                </a:moveTo>
                <a:cubicBezTo>
                  <a:pt x="28101" y="3424"/>
                  <a:pt x="28103" y="3443"/>
                  <a:pt x="28115" y="3454"/>
                </a:cubicBezTo>
                <a:cubicBezTo>
                  <a:pt x="28128" y="3465"/>
                  <a:pt x="28147" y="3463"/>
                  <a:pt x="28158" y="3451"/>
                </a:cubicBezTo>
                <a:cubicBezTo>
                  <a:pt x="28169" y="3438"/>
                  <a:pt x="28167" y="3419"/>
                  <a:pt x="28154" y="3409"/>
                </a:cubicBezTo>
                <a:cubicBezTo>
                  <a:pt x="28142" y="3398"/>
                  <a:pt x="28123" y="3399"/>
                  <a:pt x="28112" y="3412"/>
                </a:cubicBezTo>
                <a:close/>
                <a:moveTo>
                  <a:pt x="28340" y="3137"/>
                </a:moveTo>
                <a:cubicBezTo>
                  <a:pt x="28340" y="3137"/>
                  <a:pt x="28340" y="3137"/>
                  <a:pt x="28340" y="3137"/>
                </a:cubicBezTo>
                <a:cubicBezTo>
                  <a:pt x="28329" y="3150"/>
                  <a:pt x="28331" y="3169"/>
                  <a:pt x="28344" y="3179"/>
                </a:cubicBezTo>
                <a:cubicBezTo>
                  <a:pt x="28357" y="3190"/>
                  <a:pt x="28376" y="3188"/>
                  <a:pt x="28387" y="3175"/>
                </a:cubicBezTo>
                <a:cubicBezTo>
                  <a:pt x="28397" y="3162"/>
                  <a:pt x="28395" y="3143"/>
                  <a:pt x="28382" y="3133"/>
                </a:cubicBezTo>
                <a:cubicBezTo>
                  <a:pt x="28369" y="3122"/>
                  <a:pt x="28350" y="3124"/>
                  <a:pt x="28340" y="3137"/>
                </a:cubicBezTo>
                <a:close/>
                <a:moveTo>
                  <a:pt x="28227" y="3275"/>
                </a:moveTo>
                <a:cubicBezTo>
                  <a:pt x="28216" y="3288"/>
                  <a:pt x="28218" y="3307"/>
                  <a:pt x="28231" y="3318"/>
                </a:cubicBezTo>
                <a:cubicBezTo>
                  <a:pt x="28244" y="3328"/>
                  <a:pt x="28263" y="3326"/>
                  <a:pt x="28273" y="3314"/>
                </a:cubicBezTo>
                <a:cubicBezTo>
                  <a:pt x="28284" y="3301"/>
                  <a:pt x="28282" y="3282"/>
                  <a:pt x="28269" y="3271"/>
                </a:cubicBezTo>
                <a:cubicBezTo>
                  <a:pt x="28256" y="3261"/>
                  <a:pt x="28238" y="3263"/>
                  <a:pt x="28227" y="3275"/>
                </a:cubicBezTo>
                <a:close/>
                <a:moveTo>
                  <a:pt x="28450" y="2997"/>
                </a:moveTo>
                <a:cubicBezTo>
                  <a:pt x="28440" y="3010"/>
                  <a:pt x="28443" y="3029"/>
                  <a:pt x="28456" y="3039"/>
                </a:cubicBezTo>
                <a:cubicBezTo>
                  <a:pt x="28469" y="3050"/>
                  <a:pt x="28488" y="3047"/>
                  <a:pt x="28498" y="3034"/>
                </a:cubicBezTo>
                <a:cubicBezTo>
                  <a:pt x="28508" y="3021"/>
                  <a:pt x="28506" y="3002"/>
                  <a:pt x="28493" y="2992"/>
                </a:cubicBezTo>
                <a:cubicBezTo>
                  <a:pt x="28479" y="2982"/>
                  <a:pt x="28461" y="2984"/>
                  <a:pt x="28450" y="2997"/>
                </a:cubicBezTo>
                <a:close/>
                <a:moveTo>
                  <a:pt x="28665" y="2712"/>
                </a:moveTo>
                <a:cubicBezTo>
                  <a:pt x="28656" y="2726"/>
                  <a:pt x="28659" y="2745"/>
                  <a:pt x="28672" y="2754"/>
                </a:cubicBezTo>
                <a:cubicBezTo>
                  <a:pt x="28685" y="2764"/>
                  <a:pt x="28704" y="2761"/>
                  <a:pt x="28714" y="2748"/>
                </a:cubicBezTo>
                <a:cubicBezTo>
                  <a:pt x="28724" y="2734"/>
                  <a:pt x="28721" y="2716"/>
                  <a:pt x="28707" y="2706"/>
                </a:cubicBezTo>
                <a:cubicBezTo>
                  <a:pt x="28694" y="2696"/>
                  <a:pt x="28675" y="2699"/>
                  <a:pt x="28665" y="2712"/>
                </a:cubicBezTo>
                <a:close/>
                <a:moveTo>
                  <a:pt x="24331" y="6348"/>
                </a:moveTo>
                <a:cubicBezTo>
                  <a:pt x="24316" y="6356"/>
                  <a:pt x="24310" y="6374"/>
                  <a:pt x="24317" y="6388"/>
                </a:cubicBezTo>
                <a:cubicBezTo>
                  <a:pt x="24324" y="6403"/>
                  <a:pt x="24342" y="6409"/>
                  <a:pt x="24357" y="6402"/>
                </a:cubicBezTo>
                <a:cubicBezTo>
                  <a:pt x="24372" y="6395"/>
                  <a:pt x="24378" y="6377"/>
                  <a:pt x="24371" y="6362"/>
                </a:cubicBezTo>
                <a:cubicBezTo>
                  <a:pt x="24364" y="6347"/>
                  <a:pt x="24346" y="6341"/>
                  <a:pt x="24331" y="6348"/>
                </a:cubicBezTo>
                <a:close/>
                <a:moveTo>
                  <a:pt x="27381" y="4193"/>
                </a:moveTo>
                <a:cubicBezTo>
                  <a:pt x="27369" y="4205"/>
                  <a:pt x="27369" y="4224"/>
                  <a:pt x="27380" y="4236"/>
                </a:cubicBezTo>
                <a:cubicBezTo>
                  <a:pt x="27392" y="4248"/>
                  <a:pt x="27411" y="4248"/>
                  <a:pt x="27423" y="4236"/>
                </a:cubicBezTo>
                <a:cubicBezTo>
                  <a:pt x="27435" y="4225"/>
                  <a:pt x="27435" y="4206"/>
                  <a:pt x="27423" y="4194"/>
                </a:cubicBezTo>
                <a:cubicBezTo>
                  <a:pt x="27412" y="4182"/>
                  <a:pt x="27393" y="4182"/>
                  <a:pt x="27381" y="4193"/>
                </a:cubicBezTo>
                <a:close/>
                <a:moveTo>
                  <a:pt x="27876" y="3680"/>
                </a:moveTo>
                <a:cubicBezTo>
                  <a:pt x="27865" y="3692"/>
                  <a:pt x="27866" y="3711"/>
                  <a:pt x="27878" y="3722"/>
                </a:cubicBezTo>
                <a:cubicBezTo>
                  <a:pt x="27891" y="3733"/>
                  <a:pt x="27910" y="3732"/>
                  <a:pt x="27921" y="3720"/>
                </a:cubicBezTo>
                <a:cubicBezTo>
                  <a:pt x="27932" y="3708"/>
                  <a:pt x="27931" y="3689"/>
                  <a:pt x="27919" y="3678"/>
                </a:cubicBezTo>
                <a:cubicBezTo>
                  <a:pt x="27906" y="3666"/>
                  <a:pt x="27887" y="3667"/>
                  <a:pt x="27876" y="3680"/>
                </a:cubicBezTo>
                <a:close/>
                <a:moveTo>
                  <a:pt x="26990" y="4559"/>
                </a:moveTo>
                <a:cubicBezTo>
                  <a:pt x="26977" y="4570"/>
                  <a:pt x="26976" y="4589"/>
                  <a:pt x="26987" y="4601"/>
                </a:cubicBezTo>
                <a:cubicBezTo>
                  <a:pt x="26998" y="4614"/>
                  <a:pt x="27017" y="4615"/>
                  <a:pt x="27029" y="4604"/>
                </a:cubicBezTo>
                <a:cubicBezTo>
                  <a:pt x="27042" y="4593"/>
                  <a:pt x="27043" y="4574"/>
                  <a:pt x="27032" y="4561"/>
                </a:cubicBezTo>
                <a:cubicBezTo>
                  <a:pt x="27021" y="4549"/>
                  <a:pt x="27002" y="4548"/>
                  <a:pt x="26990" y="4559"/>
                </a:cubicBezTo>
                <a:close/>
                <a:moveTo>
                  <a:pt x="26855" y="4677"/>
                </a:moveTo>
                <a:cubicBezTo>
                  <a:pt x="26843" y="4687"/>
                  <a:pt x="26842" y="4706"/>
                  <a:pt x="26852" y="4719"/>
                </a:cubicBezTo>
                <a:cubicBezTo>
                  <a:pt x="26863" y="4732"/>
                  <a:pt x="26882" y="4733"/>
                  <a:pt x="26895" y="4722"/>
                </a:cubicBezTo>
                <a:cubicBezTo>
                  <a:pt x="26907" y="4711"/>
                  <a:pt x="26909" y="4692"/>
                  <a:pt x="26898" y="4680"/>
                </a:cubicBezTo>
                <a:cubicBezTo>
                  <a:pt x="26887" y="4667"/>
                  <a:pt x="26868" y="4666"/>
                  <a:pt x="26855" y="4677"/>
                </a:cubicBezTo>
                <a:close/>
                <a:moveTo>
                  <a:pt x="27252" y="4317"/>
                </a:moveTo>
                <a:cubicBezTo>
                  <a:pt x="27252" y="4317"/>
                  <a:pt x="27252" y="4317"/>
                  <a:pt x="27252" y="4317"/>
                </a:cubicBezTo>
                <a:cubicBezTo>
                  <a:pt x="27240" y="4329"/>
                  <a:pt x="27240" y="4348"/>
                  <a:pt x="27251" y="4360"/>
                </a:cubicBezTo>
                <a:cubicBezTo>
                  <a:pt x="27263" y="4372"/>
                  <a:pt x="27282" y="4372"/>
                  <a:pt x="27294" y="4361"/>
                </a:cubicBezTo>
                <a:cubicBezTo>
                  <a:pt x="27306" y="4349"/>
                  <a:pt x="27306" y="4330"/>
                  <a:pt x="27295" y="4318"/>
                </a:cubicBezTo>
                <a:cubicBezTo>
                  <a:pt x="27283" y="4306"/>
                  <a:pt x="27264" y="4306"/>
                  <a:pt x="27252" y="4317"/>
                </a:cubicBezTo>
                <a:close/>
                <a:moveTo>
                  <a:pt x="27755" y="3811"/>
                </a:moveTo>
                <a:cubicBezTo>
                  <a:pt x="27744" y="3823"/>
                  <a:pt x="27745" y="3842"/>
                  <a:pt x="27757" y="3853"/>
                </a:cubicBezTo>
                <a:cubicBezTo>
                  <a:pt x="27769" y="3865"/>
                  <a:pt x="27788" y="3864"/>
                  <a:pt x="27799" y="3852"/>
                </a:cubicBezTo>
                <a:cubicBezTo>
                  <a:pt x="27811" y="3840"/>
                  <a:pt x="27810" y="3821"/>
                  <a:pt x="27798" y="3810"/>
                </a:cubicBezTo>
                <a:cubicBezTo>
                  <a:pt x="27786" y="3798"/>
                  <a:pt x="27767" y="3799"/>
                  <a:pt x="27755" y="3811"/>
                </a:cubicBezTo>
                <a:close/>
                <a:moveTo>
                  <a:pt x="27633" y="3940"/>
                </a:moveTo>
                <a:cubicBezTo>
                  <a:pt x="27621" y="3952"/>
                  <a:pt x="27621" y="3971"/>
                  <a:pt x="27633" y="3983"/>
                </a:cubicBezTo>
                <a:cubicBezTo>
                  <a:pt x="27645" y="3994"/>
                  <a:pt x="27664" y="3994"/>
                  <a:pt x="27676" y="3982"/>
                </a:cubicBezTo>
                <a:cubicBezTo>
                  <a:pt x="27687" y="3970"/>
                  <a:pt x="27687" y="3951"/>
                  <a:pt x="27675" y="3940"/>
                </a:cubicBezTo>
                <a:cubicBezTo>
                  <a:pt x="27663" y="3928"/>
                  <a:pt x="27644" y="3928"/>
                  <a:pt x="27633" y="3940"/>
                </a:cubicBezTo>
                <a:close/>
                <a:moveTo>
                  <a:pt x="27508" y="4068"/>
                </a:moveTo>
                <a:cubicBezTo>
                  <a:pt x="27496" y="4080"/>
                  <a:pt x="27496" y="4099"/>
                  <a:pt x="27508" y="4110"/>
                </a:cubicBezTo>
                <a:cubicBezTo>
                  <a:pt x="27520" y="4122"/>
                  <a:pt x="27539" y="4122"/>
                  <a:pt x="27550" y="4110"/>
                </a:cubicBezTo>
                <a:cubicBezTo>
                  <a:pt x="27562" y="4098"/>
                  <a:pt x="27562" y="4079"/>
                  <a:pt x="27550" y="4068"/>
                </a:cubicBezTo>
                <a:cubicBezTo>
                  <a:pt x="27538" y="4056"/>
                  <a:pt x="27519" y="4056"/>
                  <a:pt x="27508" y="4068"/>
                </a:cubicBezTo>
                <a:close/>
                <a:moveTo>
                  <a:pt x="27122" y="4439"/>
                </a:moveTo>
                <a:cubicBezTo>
                  <a:pt x="27110" y="4450"/>
                  <a:pt x="27109" y="4469"/>
                  <a:pt x="27120" y="4481"/>
                </a:cubicBezTo>
                <a:cubicBezTo>
                  <a:pt x="27131" y="4494"/>
                  <a:pt x="27150" y="4494"/>
                  <a:pt x="27162" y="4483"/>
                </a:cubicBezTo>
                <a:cubicBezTo>
                  <a:pt x="27175" y="4472"/>
                  <a:pt x="27175" y="4453"/>
                  <a:pt x="27164" y="4441"/>
                </a:cubicBezTo>
                <a:cubicBezTo>
                  <a:pt x="27153" y="4429"/>
                  <a:pt x="27134" y="4428"/>
                  <a:pt x="27122" y="4439"/>
                </a:cubicBezTo>
                <a:close/>
                <a:moveTo>
                  <a:pt x="20752" y="7437"/>
                </a:moveTo>
                <a:cubicBezTo>
                  <a:pt x="20735" y="7440"/>
                  <a:pt x="20724" y="7455"/>
                  <a:pt x="20726" y="7471"/>
                </a:cubicBezTo>
                <a:cubicBezTo>
                  <a:pt x="20728" y="7488"/>
                  <a:pt x="20744" y="7499"/>
                  <a:pt x="20760" y="7497"/>
                </a:cubicBezTo>
                <a:cubicBezTo>
                  <a:pt x="20776" y="7495"/>
                  <a:pt x="20788" y="7479"/>
                  <a:pt x="20786" y="7463"/>
                </a:cubicBezTo>
                <a:cubicBezTo>
                  <a:pt x="20783" y="7447"/>
                  <a:pt x="20768" y="7435"/>
                  <a:pt x="20752" y="7437"/>
                </a:cubicBezTo>
                <a:close/>
                <a:moveTo>
                  <a:pt x="20929" y="7412"/>
                </a:moveTo>
                <a:cubicBezTo>
                  <a:pt x="20913" y="7414"/>
                  <a:pt x="20901" y="7430"/>
                  <a:pt x="20904" y="7446"/>
                </a:cubicBezTo>
                <a:cubicBezTo>
                  <a:pt x="20906" y="7462"/>
                  <a:pt x="20922" y="7474"/>
                  <a:pt x="20938" y="7471"/>
                </a:cubicBezTo>
                <a:cubicBezTo>
                  <a:pt x="20955" y="7469"/>
                  <a:pt x="20966" y="7453"/>
                  <a:pt x="20963" y="7437"/>
                </a:cubicBezTo>
                <a:cubicBezTo>
                  <a:pt x="20961" y="7421"/>
                  <a:pt x="20946" y="7409"/>
                  <a:pt x="20929" y="7412"/>
                </a:cubicBezTo>
                <a:close/>
                <a:moveTo>
                  <a:pt x="20575" y="7460"/>
                </a:moveTo>
                <a:cubicBezTo>
                  <a:pt x="20558" y="7462"/>
                  <a:pt x="20547" y="7477"/>
                  <a:pt x="20549" y="7493"/>
                </a:cubicBezTo>
                <a:cubicBezTo>
                  <a:pt x="20551" y="7510"/>
                  <a:pt x="20566" y="7522"/>
                  <a:pt x="20582" y="7520"/>
                </a:cubicBezTo>
                <a:cubicBezTo>
                  <a:pt x="20598" y="7518"/>
                  <a:pt x="20610" y="7503"/>
                  <a:pt x="20608" y="7486"/>
                </a:cubicBezTo>
                <a:cubicBezTo>
                  <a:pt x="20606" y="7470"/>
                  <a:pt x="20591" y="7458"/>
                  <a:pt x="20575" y="7460"/>
                </a:cubicBezTo>
                <a:close/>
                <a:moveTo>
                  <a:pt x="21634" y="7283"/>
                </a:moveTo>
                <a:cubicBezTo>
                  <a:pt x="21617" y="7287"/>
                  <a:pt x="21607" y="7303"/>
                  <a:pt x="21611" y="7319"/>
                </a:cubicBezTo>
                <a:cubicBezTo>
                  <a:pt x="21614" y="7335"/>
                  <a:pt x="21630" y="7345"/>
                  <a:pt x="21646" y="7342"/>
                </a:cubicBezTo>
                <a:cubicBezTo>
                  <a:pt x="21662" y="7338"/>
                  <a:pt x="21673" y="7322"/>
                  <a:pt x="21669" y="7306"/>
                </a:cubicBezTo>
                <a:cubicBezTo>
                  <a:pt x="21666" y="7290"/>
                  <a:pt x="21650" y="7280"/>
                  <a:pt x="21634" y="7283"/>
                </a:cubicBezTo>
                <a:close/>
                <a:moveTo>
                  <a:pt x="21106" y="7384"/>
                </a:moveTo>
                <a:cubicBezTo>
                  <a:pt x="21090" y="7386"/>
                  <a:pt x="21079" y="7402"/>
                  <a:pt x="21081" y="7418"/>
                </a:cubicBezTo>
                <a:cubicBezTo>
                  <a:pt x="21084" y="7435"/>
                  <a:pt x="21100" y="7446"/>
                  <a:pt x="21116" y="7443"/>
                </a:cubicBezTo>
                <a:cubicBezTo>
                  <a:pt x="21132" y="7440"/>
                  <a:pt x="21143" y="7425"/>
                  <a:pt x="21141" y="7408"/>
                </a:cubicBezTo>
                <a:cubicBezTo>
                  <a:pt x="21138" y="7392"/>
                  <a:pt x="21122" y="7381"/>
                  <a:pt x="21106" y="7384"/>
                </a:cubicBezTo>
                <a:close/>
                <a:moveTo>
                  <a:pt x="21458" y="7319"/>
                </a:moveTo>
                <a:cubicBezTo>
                  <a:pt x="21442" y="7323"/>
                  <a:pt x="21431" y="7338"/>
                  <a:pt x="21435" y="7355"/>
                </a:cubicBezTo>
                <a:cubicBezTo>
                  <a:pt x="21438" y="7371"/>
                  <a:pt x="21454" y="7381"/>
                  <a:pt x="21470" y="7378"/>
                </a:cubicBezTo>
                <a:cubicBezTo>
                  <a:pt x="21486" y="7375"/>
                  <a:pt x="21497" y="7359"/>
                  <a:pt x="21494" y="7343"/>
                </a:cubicBezTo>
                <a:cubicBezTo>
                  <a:pt x="21490" y="7327"/>
                  <a:pt x="21475" y="7316"/>
                  <a:pt x="21458" y="7319"/>
                </a:cubicBezTo>
                <a:close/>
                <a:moveTo>
                  <a:pt x="21282" y="7353"/>
                </a:moveTo>
                <a:cubicBezTo>
                  <a:pt x="21266" y="7356"/>
                  <a:pt x="21255" y="7372"/>
                  <a:pt x="21258" y="7388"/>
                </a:cubicBezTo>
                <a:cubicBezTo>
                  <a:pt x="21261" y="7404"/>
                  <a:pt x="21277" y="7415"/>
                  <a:pt x="21293" y="7412"/>
                </a:cubicBezTo>
                <a:cubicBezTo>
                  <a:pt x="21309" y="7409"/>
                  <a:pt x="21320" y="7393"/>
                  <a:pt x="21317" y="7377"/>
                </a:cubicBezTo>
                <a:cubicBezTo>
                  <a:pt x="21314" y="7361"/>
                  <a:pt x="21299" y="7350"/>
                  <a:pt x="21282" y="7353"/>
                </a:cubicBezTo>
                <a:close/>
                <a:moveTo>
                  <a:pt x="20397" y="7480"/>
                </a:moveTo>
                <a:cubicBezTo>
                  <a:pt x="20381" y="7482"/>
                  <a:pt x="20369" y="7497"/>
                  <a:pt x="20371" y="7513"/>
                </a:cubicBezTo>
                <a:cubicBezTo>
                  <a:pt x="20373" y="7530"/>
                  <a:pt x="20387" y="7542"/>
                  <a:pt x="20404" y="7540"/>
                </a:cubicBezTo>
                <a:cubicBezTo>
                  <a:pt x="20420" y="7538"/>
                  <a:pt x="20432" y="7523"/>
                  <a:pt x="20430" y="7507"/>
                </a:cubicBezTo>
                <a:cubicBezTo>
                  <a:pt x="20429" y="7490"/>
                  <a:pt x="20414" y="7478"/>
                  <a:pt x="20397" y="7480"/>
                </a:cubicBezTo>
                <a:close/>
                <a:moveTo>
                  <a:pt x="19507" y="7540"/>
                </a:moveTo>
                <a:cubicBezTo>
                  <a:pt x="19507" y="7540"/>
                  <a:pt x="19507" y="7540"/>
                  <a:pt x="19507" y="7540"/>
                </a:cubicBezTo>
                <a:cubicBezTo>
                  <a:pt x="19507" y="7540"/>
                  <a:pt x="19507" y="7540"/>
                  <a:pt x="19507" y="7540"/>
                </a:cubicBezTo>
                <a:close/>
                <a:moveTo>
                  <a:pt x="19329" y="7544"/>
                </a:moveTo>
                <a:cubicBezTo>
                  <a:pt x="19312" y="7544"/>
                  <a:pt x="19299" y="7558"/>
                  <a:pt x="19299" y="7574"/>
                </a:cubicBezTo>
                <a:cubicBezTo>
                  <a:pt x="19300" y="7591"/>
                  <a:pt x="19313" y="7604"/>
                  <a:pt x="19330" y="7604"/>
                </a:cubicBezTo>
                <a:cubicBezTo>
                  <a:pt x="19346" y="7604"/>
                  <a:pt x="19360" y="7590"/>
                  <a:pt x="19359" y="7574"/>
                </a:cubicBezTo>
                <a:cubicBezTo>
                  <a:pt x="19359" y="7557"/>
                  <a:pt x="19345" y="7544"/>
                  <a:pt x="19329" y="7544"/>
                </a:cubicBezTo>
                <a:close/>
                <a:moveTo>
                  <a:pt x="19507" y="7540"/>
                </a:moveTo>
                <a:cubicBezTo>
                  <a:pt x="19491" y="7540"/>
                  <a:pt x="19478" y="7554"/>
                  <a:pt x="19478" y="7571"/>
                </a:cubicBezTo>
                <a:cubicBezTo>
                  <a:pt x="19479" y="7587"/>
                  <a:pt x="19493" y="7600"/>
                  <a:pt x="19509" y="7600"/>
                </a:cubicBezTo>
                <a:cubicBezTo>
                  <a:pt x="19526" y="7599"/>
                  <a:pt x="19539" y="7586"/>
                  <a:pt x="19538" y="7569"/>
                </a:cubicBezTo>
                <a:cubicBezTo>
                  <a:pt x="19538" y="7553"/>
                  <a:pt x="19524" y="7540"/>
                  <a:pt x="19507" y="7540"/>
                </a:cubicBezTo>
                <a:close/>
                <a:moveTo>
                  <a:pt x="20220" y="7497"/>
                </a:moveTo>
                <a:cubicBezTo>
                  <a:pt x="20203" y="7499"/>
                  <a:pt x="20191" y="7513"/>
                  <a:pt x="20193" y="7530"/>
                </a:cubicBezTo>
                <a:cubicBezTo>
                  <a:pt x="20194" y="7546"/>
                  <a:pt x="20209" y="7559"/>
                  <a:pt x="20225" y="7557"/>
                </a:cubicBezTo>
                <a:cubicBezTo>
                  <a:pt x="20242" y="7556"/>
                  <a:pt x="20254" y="7541"/>
                  <a:pt x="20252" y="7525"/>
                </a:cubicBezTo>
                <a:cubicBezTo>
                  <a:pt x="20251" y="7508"/>
                  <a:pt x="20236" y="7496"/>
                  <a:pt x="20220" y="7497"/>
                </a:cubicBezTo>
                <a:close/>
                <a:moveTo>
                  <a:pt x="20042" y="7512"/>
                </a:moveTo>
                <a:cubicBezTo>
                  <a:pt x="20025" y="7513"/>
                  <a:pt x="20013" y="7528"/>
                  <a:pt x="20014" y="7544"/>
                </a:cubicBezTo>
                <a:cubicBezTo>
                  <a:pt x="20016" y="7561"/>
                  <a:pt x="20030" y="7573"/>
                  <a:pt x="20046" y="7572"/>
                </a:cubicBezTo>
                <a:cubicBezTo>
                  <a:pt x="20063" y="7571"/>
                  <a:pt x="20075" y="7556"/>
                  <a:pt x="20074" y="7540"/>
                </a:cubicBezTo>
                <a:cubicBezTo>
                  <a:pt x="20073" y="7523"/>
                  <a:pt x="20059" y="7511"/>
                  <a:pt x="20042" y="7512"/>
                </a:cubicBezTo>
                <a:close/>
                <a:moveTo>
                  <a:pt x="19686" y="7533"/>
                </a:moveTo>
                <a:cubicBezTo>
                  <a:pt x="19669" y="7534"/>
                  <a:pt x="19656" y="7548"/>
                  <a:pt x="19657" y="7565"/>
                </a:cubicBezTo>
                <a:cubicBezTo>
                  <a:pt x="19658" y="7581"/>
                  <a:pt x="19672" y="7594"/>
                  <a:pt x="19688" y="7593"/>
                </a:cubicBezTo>
                <a:cubicBezTo>
                  <a:pt x="19705" y="7593"/>
                  <a:pt x="19718" y="7579"/>
                  <a:pt x="19717" y="7562"/>
                </a:cubicBezTo>
                <a:cubicBezTo>
                  <a:pt x="19716" y="7545"/>
                  <a:pt x="19702" y="7533"/>
                  <a:pt x="19686" y="7533"/>
                </a:cubicBezTo>
                <a:close/>
                <a:moveTo>
                  <a:pt x="19864" y="7524"/>
                </a:moveTo>
                <a:cubicBezTo>
                  <a:pt x="19847" y="7525"/>
                  <a:pt x="19835" y="7539"/>
                  <a:pt x="19836" y="7556"/>
                </a:cubicBezTo>
                <a:cubicBezTo>
                  <a:pt x="19837" y="7572"/>
                  <a:pt x="19851" y="7585"/>
                  <a:pt x="19868" y="7584"/>
                </a:cubicBezTo>
                <a:cubicBezTo>
                  <a:pt x="19884" y="7583"/>
                  <a:pt x="19897" y="7569"/>
                  <a:pt x="19896" y="7552"/>
                </a:cubicBezTo>
                <a:cubicBezTo>
                  <a:pt x="19895" y="7536"/>
                  <a:pt x="19880" y="7523"/>
                  <a:pt x="19864" y="7524"/>
                </a:cubicBezTo>
                <a:close/>
                <a:moveTo>
                  <a:pt x="22329" y="7112"/>
                </a:moveTo>
                <a:cubicBezTo>
                  <a:pt x="22313" y="7116"/>
                  <a:pt x="22303" y="7133"/>
                  <a:pt x="22308" y="7149"/>
                </a:cubicBezTo>
                <a:cubicBezTo>
                  <a:pt x="22312" y="7165"/>
                  <a:pt x="22329" y="7174"/>
                  <a:pt x="22345" y="7169"/>
                </a:cubicBezTo>
                <a:cubicBezTo>
                  <a:pt x="22361" y="7165"/>
                  <a:pt x="22370" y="7148"/>
                  <a:pt x="22365" y="7132"/>
                </a:cubicBezTo>
                <a:cubicBezTo>
                  <a:pt x="22361" y="7117"/>
                  <a:pt x="22344" y="7107"/>
                  <a:pt x="22329" y="7112"/>
                </a:cubicBezTo>
                <a:close/>
                <a:moveTo>
                  <a:pt x="23514" y="6711"/>
                </a:moveTo>
                <a:cubicBezTo>
                  <a:pt x="23499" y="6717"/>
                  <a:pt x="23491" y="6734"/>
                  <a:pt x="23497" y="6750"/>
                </a:cubicBezTo>
                <a:cubicBezTo>
                  <a:pt x="23503" y="6765"/>
                  <a:pt x="23521" y="6773"/>
                  <a:pt x="23536" y="6767"/>
                </a:cubicBezTo>
                <a:cubicBezTo>
                  <a:pt x="23552" y="6760"/>
                  <a:pt x="23559" y="6743"/>
                  <a:pt x="23553" y="6728"/>
                </a:cubicBezTo>
                <a:cubicBezTo>
                  <a:pt x="23547" y="6712"/>
                  <a:pt x="23529" y="6705"/>
                  <a:pt x="23514" y="6711"/>
                </a:cubicBezTo>
                <a:close/>
                <a:moveTo>
                  <a:pt x="23347" y="6776"/>
                </a:moveTo>
                <a:cubicBezTo>
                  <a:pt x="23332" y="6782"/>
                  <a:pt x="23324" y="6799"/>
                  <a:pt x="23330" y="6815"/>
                </a:cubicBezTo>
                <a:cubicBezTo>
                  <a:pt x="23336" y="6830"/>
                  <a:pt x="23353" y="6838"/>
                  <a:pt x="23369" y="6832"/>
                </a:cubicBezTo>
                <a:cubicBezTo>
                  <a:pt x="23384" y="6826"/>
                  <a:pt x="23392" y="6809"/>
                  <a:pt x="23386" y="6793"/>
                </a:cubicBezTo>
                <a:cubicBezTo>
                  <a:pt x="23380" y="6778"/>
                  <a:pt x="23363" y="6770"/>
                  <a:pt x="23347" y="6776"/>
                </a:cubicBezTo>
                <a:close/>
                <a:moveTo>
                  <a:pt x="23180" y="6838"/>
                </a:moveTo>
                <a:cubicBezTo>
                  <a:pt x="23164" y="6844"/>
                  <a:pt x="23156" y="6861"/>
                  <a:pt x="23162" y="6877"/>
                </a:cubicBezTo>
                <a:cubicBezTo>
                  <a:pt x="23168" y="6892"/>
                  <a:pt x="23185" y="6900"/>
                  <a:pt x="23200" y="6895"/>
                </a:cubicBezTo>
                <a:cubicBezTo>
                  <a:pt x="23216" y="6889"/>
                  <a:pt x="23224" y="6872"/>
                  <a:pt x="23218" y="6856"/>
                </a:cubicBezTo>
                <a:cubicBezTo>
                  <a:pt x="23213" y="6841"/>
                  <a:pt x="23195" y="6833"/>
                  <a:pt x="23180" y="6838"/>
                </a:cubicBezTo>
                <a:close/>
                <a:moveTo>
                  <a:pt x="23011" y="6898"/>
                </a:moveTo>
                <a:cubicBezTo>
                  <a:pt x="23011" y="6898"/>
                  <a:pt x="23011" y="6898"/>
                  <a:pt x="23011" y="6898"/>
                </a:cubicBezTo>
                <a:cubicBezTo>
                  <a:pt x="22996" y="6904"/>
                  <a:pt x="22987" y="6921"/>
                  <a:pt x="22993" y="6936"/>
                </a:cubicBezTo>
                <a:cubicBezTo>
                  <a:pt x="22998" y="6952"/>
                  <a:pt x="23015" y="6960"/>
                  <a:pt x="23031" y="6955"/>
                </a:cubicBezTo>
                <a:cubicBezTo>
                  <a:pt x="23047" y="6949"/>
                  <a:pt x="23055" y="6932"/>
                  <a:pt x="23049" y="6917"/>
                </a:cubicBezTo>
                <a:cubicBezTo>
                  <a:pt x="23044" y="6901"/>
                  <a:pt x="23027" y="6893"/>
                  <a:pt x="23011" y="6898"/>
                </a:cubicBezTo>
                <a:close/>
                <a:moveTo>
                  <a:pt x="24007" y="6501"/>
                </a:moveTo>
                <a:cubicBezTo>
                  <a:pt x="23992" y="6508"/>
                  <a:pt x="23986" y="6525"/>
                  <a:pt x="23992" y="6540"/>
                </a:cubicBezTo>
                <a:cubicBezTo>
                  <a:pt x="23999" y="6556"/>
                  <a:pt x="24017" y="6562"/>
                  <a:pt x="24032" y="6555"/>
                </a:cubicBezTo>
                <a:cubicBezTo>
                  <a:pt x="24047" y="6549"/>
                  <a:pt x="24054" y="6531"/>
                  <a:pt x="24047" y="6516"/>
                </a:cubicBezTo>
                <a:cubicBezTo>
                  <a:pt x="24040" y="6501"/>
                  <a:pt x="24022" y="6494"/>
                  <a:pt x="24007" y="6501"/>
                </a:cubicBezTo>
                <a:close/>
                <a:moveTo>
                  <a:pt x="23844" y="6573"/>
                </a:moveTo>
                <a:cubicBezTo>
                  <a:pt x="23829" y="6580"/>
                  <a:pt x="23822" y="6598"/>
                  <a:pt x="23828" y="6613"/>
                </a:cubicBezTo>
                <a:cubicBezTo>
                  <a:pt x="23835" y="6628"/>
                  <a:pt x="23853" y="6635"/>
                  <a:pt x="23868" y="6628"/>
                </a:cubicBezTo>
                <a:cubicBezTo>
                  <a:pt x="23883" y="6622"/>
                  <a:pt x="23890" y="6604"/>
                  <a:pt x="23883" y="6589"/>
                </a:cubicBezTo>
                <a:cubicBezTo>
                  <a:pt x="23877" y="6574"/>
                  <a:pt x="23859" y="6567"/>
                  <a:pt x="23844" y="6573"/>
                </a:cubicBezTo>
                <a:close/>
                <a:moveTo>
                  <a:pt x="23679" y="6643"/>
                </a:moveTo>
                <a:cubicBezTo>
                  <a:pt x="23664" y="6650"/>
                  <a:pt x="23657" y="6667"/>
                  <a:pt x="23663" y="6683"/>
                </a:cubicBezTo>
                <a:cubicBezTo>
                  <a:pt x="23670" y="6698"/>
                  <a:pt x="23687" y="6705"/>
                  <a:pt x="23703" y="6699"/>
                </a:cubicBezTo>
                <a:cubicBezTo>
                  <a:pt x="23718" y="6692"/>
                  <a:pt x="23725" y="6675"/>
                  <a:pt x="23719" y="6659"/>
                </a:cubicBezTo>
                <a:cubicBezTo>
                  <a:pt x="23712" y="6644"/>
                  <a:pt x="23695" y="6637"/>
                  <a:pt x="23679" y="6643"/>
                </a:cubicBezTo>
                <a:close/>
                <a:moveTo>
                  <a:pt x="22842" y="6955"/>
                </a:moveTo>
                <a:cubicBezTo>
                  <a:pt x="22826" y="6961"/>
                  <a:pt x="22818" y="6978"/>
                  <a:pt x="22823" y="6993"/>
                </a:cubicBezTo>
                <a:cubicBezTo>
                  <a:pt x="22828" y="7009"/>
                  <a:pt x="22845" y="7018"/>
                  <a:pt x="22861" y="7012"/>
                </a:cubicBezTo>
                <a:cubicBezTo>
                  <a:pt x="22876" y="7007"/>
                  <a:pt x="22885" y="6990"/>
                  <a:pt x="22880" y="6975"/>
                </a:cubicBezTo>
                <a:cubicBezTo>
                  <a:pt x="22875" y="6959"/>
                  <a:pt x="22858" y="6950"/>
                  <a:pt x="22842" y="6955"/>
                </a:cubicBezTo>
                <a:close/>
                <a:moveTo>
                  <a:pt x="22156" y="7158"/>
                </a:moveTo>
                <a:cubicBezTo>
                  <a:pt x="22140" y="7163"/>
                  <a:pt x="22130" y="7179"/>
                  <a:pt x="22134" y="7195"/>
                </a:cubicBezTo>
                <a:cubicBezTo>
                  <a:pt x="22139" y="7211"/>
                  <a:pt x="22155" y="7221"/>
                  <a:pt x="22171" y="7217"/>
                </a:cubicBezTo>
                <a:cubicBezTo>
                  <a:pt x="22187" y="7212"/>
                  <a:pt x="22197" y="7196"/>
                  <a:pt x="22192" y="7180"/>
                </a:cubicBezTo>
                <a:cubicBezTo>
                  <a:pt x="22188" y="7164"/>
                  <a:pt x="22172" y="7154"/>
                  <a:pt x="22156" y="7158"/>
                </a:cubicBezTo>
                <a:close/>
                <a:moveTo>
                  <a:pt x="24170" y="6426"/>
                </a:moveTo>
                <a:cubicBezTo>
                  <a:pt x="24155" y="6433"/>
                  <a:pt x="24148" y="6451"/>
                  <a:pt x="24155" y="6466"/>
                </a:cubicBezTo>
                <a:cubicBezTo>
                  <a:pt x="24162" y="6481"/>
                  <a:pt x="24180" y="6487"/>
                  <a:pt x="24195" y="6480"/>
                </a:cubicBezTo>
                <a:cubicBezTo>
                  <a:pt x="24210" y="6473"/>
                  <a:pt x="24217" y="6455"/>
                  <a:pt x="24210" y="6440"/>
                </a:cubicBezTo>
                <a:cubicBezTo>
                  <a:pt x="24202" y="6425"/>
                  <a:pt x="24185" y="6419"/>
                  <a:pt x="24170" y="6426"/>
                </a:cubicBezTo>
                <a:close/>
                <a:moveTo>
                  <a:pt x="21982" y="7203"/>
                </a:moveTo>
                <a:cubicBezTo>
                  <a:pt x="21966" y="7207"/>
                  <a:pt x="21956" y="7223"/>
                  <a:pt x="21960" y="7239"/>
                </a:cubicBezTo>
                <a:cubicBezTo>
                  <a:pt x="21964" y="7255"/>
                  <a:pt x="21981" y="7265"/>
                  <a:pt x="21997" y="7261"/>
                </a:cubicBezTo>
                <a:cubicBezTo>
                  <a:pt x="22013" y="7257"/>
                  <a:pt x="22023" y="7241"/>
                  <a:pt x="22019" y="7225"/>
                </a:cubicBezTo>
                <a:cubicBezTo>
                  <a:pt x="22015" y="7209"/>
                  <a:pt x="21998" y="7199"/>
                  <a:pt x="21982" y="7203"/>
                </a:cubicBezTo>
                <a:close/>
                <a:moveTo>
                  <a:pt x="21808" y="7244"/>
                </a:moveTo>
                <a:cubicBezTo>
                  <a:pt x="21792" y="7248"/>
                  <a:pt x="21782" y="7264"/>
                  <a:pt x="21786" y="7280"/>
                </a:cubicBezTo>
                <a:cubicBezTo>
                  <a:pt x="21790" y="7296"/>
                  <a:pt x="21806" y="7306"/>
                  <a:pt x="21822" y="7303"/>
                </a:cubicBezTo>
                <a:cubicBezTo>
                  <a:pt x="21838" y="7299"/>
                  <a:pt x="21848" y="7283"/>
                  <a:pt x="21844" y="7267"/>
                </a:cubicBezTo>
                <a:cubicBezTo>
                  <a:pt x="21841" y="7251"/>
                  <a:pt x="21824" y="7241"/>
                  <a:pt x="21808" y="7244"/>
                </a:cubicBezTo>
                <a:close/>
                <a:moveTo>
                  <a:pt x="22672" y="7010"/>
                </a:moveTo>
                <a:cubicBezTo>
                  <a:pt x="22656" y="7015"/>
                  <a:pt x="22647" y="7032"/>
                  <a:pt x="22652" y="7048"/>
                </a:cubicBezTo>
                <a:cubicBezTo>
                  <a:pt x="22657" y="7063"/>
                  <a:pt x="22674" y="7072"/>
                  <a:pt x="22689" y="7067"/>
                </a:cubicBezTo>
                <a:cubicBezTo>
                  <a:pt x="22705" y="7062"/>
                  <a:pt x="22714" y="7046"/>
                  <a:pt x="22709" y="7030"/>
                </a:cubicBezTo>
                <a:cubicBezTo>
                  <a:pt x="22704" y="7014"/>
                  <a:pt x="22687" y="7005"/>
                  <a:pt x="22672" y="7010"/>
                </a:cubicBezTo>
                <a:close/>
                <a:moveTo>
                  <a:pt x="22500" y="7062"/>
                </a:moveTo>
                <a:cubicBezTo>
                  <a:pt x="22485" y="7067"/>
                  <a:pt x="22475" y="7084"/>
                  <a:pt x="22480" y="7099"/>
                </a:cubicBezTo>
                <a:cubicBezTo>
                  <a:pt x="22485" y="7115"/>
                  <a:pt x="22502" y="7124"/>
                  <a:pt x="22517" y="7120"/>
                </a:cubicBezTo>
                <a:cubicBezTo>
                  <a:pt x="22533" y="7115"/>
                  <a:pt x="22542" y="7098"/>
                  <a:pt x="22538" y="7082"/>
                </a:cubicBezTo>
                <a:cubicBezTo>
                  <a:pt x="22533" y="7067"/>
                  <a:pt x="22516" y="7057"/>
                  <a:pt x="22500" y="7062"/>
                </a:cubicBezTo>
                <a:close/>
                <a:moveTo>
                  <a:pt x="11355" y="7540"/>
                </a:moveTo>
                <a:cubicBezTo>
                  <a:pt x="11347" y="7540"/>
                  <a:pt x="11339" y="7544"/>
                  <a:pt x="11334" y="7549"/>
                </a:cubicBezTo>
                <a:cubicBezTo>
                  <a:pt x="11328" y="7555"/>
                  <a:pt x="11325" y="7563"/>
                  <a:pt x="11325" y="7570"/>
                </a:cubicBezTo>
                <a:cubicBezTo>
                  <a:pt x="11325" y="7578"/>
                  <a:pt x="11328" y="7586"/>
                  <a:pt x="11334" y="7592"/>
                </a:cubicBezTo>
                <a:cubicBezTo>
                  <a:pt x="11339" y="7597"/>
                  <a:pt x="11347" y="7600"/>
                  <a:pt x="11355" y="7600"/>
                </a:cubicBezTo>
                <a:cubicBezTo>
                  <a:pt x="11363" y="7600"/>
                  <a:pt x="11371" y="7597"/>
                  <a:pt x="11376" y="7592"/>
                </a:cubicBezTo>
                <a:cubicBezTo>
                  <a:pt x="11382" y="7586"/>
                  <a:pt x="11385" y="7578"/>
                  <a:pt x="11385" y="7570"/>
                </a:cubicBezTo>
                <a:cubicBezTo>
                  <a:pt x="11385" y="7563"/>
                  <a:pt x="11382" y="7555"/>
                  <a:pt x="11376" y="7549"/>
                </a:cubicBezTo>
                <a:cubicBezTo>
                  <a:pt x="11371" y="7544"/>
                  <a:pt x="11363" y="7540"/>
                  <a:pt x="11355" y="7540"/>
                </a:cubicBezTo>
                <a:close/>
                <a:moveTo>
                  <a:pt x="28809" y="2572"/>
                </a:moveTo>
                <a:cubicBezTo>
                  <a:pt x="28804" y="2567"/>
                  <a:pt x="28796" y="2564"/>
                  <a:pt x="28788" y="2564"/>
                </a:cubicBezTo>
                <a:cubicBezTo>
                  <a:pt x="28780" y="2564"/>
                  <a:pt x="28773" y="2567"/>
                  <a:pt x="28767" y="2572"/>
                </a:cubicBezTo>
                <a:cubicBezTo>
                  <a:pt x="28761" y="2578"/>
                  <a:pt x="28758" y="2586"/>
                  <a:pt x="28758" y="2594"/>
                </a:cubicBezTo>
                <a:cubicBezTo>
                  <a:pt x="28758" y="2601"/>
                  <a:pt x="28761" y="2609"/>
                  <a:pt x="28767" y="2615"/>
                </a:cubicBezTo>
                <a:cubicBezTo>
                  <a:pt x="28773" y="2620"/>
                  <a:pt x="28780" y="2624"/>
                  <a:pt x="28788" y="2624"/>
                </a:cubicBezTo>
                <a:cubicBezTo>
                  <a:pt x="28796" y="2624"/>
                  <a:pt x="28804" y="2620"/>
                  <a:pt x="28809" y="2615"/>
                </a:cubicBezTo>
                <a:cubicBezTo>
                  <a:pt x="28815" y="2609"/>
                  <a:pt x="28818" y="2601"/>
                  <a:pt x="28818" y="2594"/>
                </a:cubicBezTo>
                <a:cubicBezTo>
                  <a:pt x="28818" y="2586"/>
                  <a:pt x="28815" y="2578"/>
                  <a:pt x="28809" y="2572"/>
                </a:cubicBezTo>
                <a:close/>
                <a:moveTo>
                  <a:pt x="19150" y="7545"/>
                </a:moveTo>
                <a:cubicBezTo>
                  <a:pt x="19143" y="7545"/>
                  <a:pt x="19135" y="7548"/>
                  <a:pt x="19129" y="7554"/>
                </a:cubicBezTo>
                <a:cubicBezTo>
                  <a:pt x="19124" y="7560"/>
                  <a:pt x="19120" y="7567"/>
                  <a:pt x="19120" y="7575"/>
                </a:cubicBezTo>
                <a:cubicBezTo>
                  <a:pt x="19120" y="7583"/>
                  <a:pt x="19124" y="7591"/>
                  <a:pt x="19129" y="7597"/>
                </a:cubicBezTo>
                <a:cubicBezTo>
                  <a:pt x="19135" y="7602"/>
                  <a:pt x="19143" y="7605"/>
                  <a:pt x="19150" y="7605"/>
                </a:cubicBezTo>
                <a:cubicBezTo>
                  <a:pt x="19158" y="7605"/>
                  <a:pt x="19166" y="7602"/>
                  <a:pt x="19172" y="7597"/>
                </a:cubicBezTo>
                <a:cubicBezTo>
                  <a:pt x="19177" y="7591"/>
                  <a:pt x="19180" y="7583"/>
                  <a:pt x="19180" y="7575"/>
                </a:cubicBezTo>
                <a:cubicBezTo>
                  <a:pt x="19180" y="7567"/>
                  <a:pt x="19177" y="7560"/>
                  <a:pt x="19172" y="7554"/>
                </a:cubicBezTo>
                <a:cubicBezTo>
                  <a:pt x="19166" y="7548"/>
                  <a:pt x="19158" y="7545"/>
                  <a:pt x="19150" y="7545"/>
                </a:cubicBezTo>
                <a:close/>
              </a:path>
            </a:pathLst>
          </a:custGeom>
          <a:solidFill>
            <a:srgbClr val="8EA2A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8EA2A2"/>
              </a:solidFill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AD9C96F-8183-4E7E-B310-8856E6C17BEA}"/>
              </a:ext>
            </a:extLst>
          </p:cNvPr>
          <p:cNvSpPr>
            <a:spLocks/>
          </p:cNvSpPr>
          <p:nvPr/>
        </p:nvSpPr>
        <p:spPr bwMode="gray">
          <a:xfrm>
            <a:off x="9391651" y="4763"/>
            <a:ext cx="2068513" cy="1268413"/>
          </a:xfrm>
          <a:custGeom>
            <a:avLst/>
            <a:gdLst>
              <a:gd name="T0" fmla="*/ 0 w 6515"/>
              <a:gd name="T1" fmla="*/ 0 h 4000"/>
              <a:gd name="T2" fmla="*/ 0 w 6515"/>
              <a:gd name="T3" fmla="*/ 2307 h 4000"/>
              <a:gd name="T4" fmla="*/ 530 w 6515"/>
              <a:gd name="T5" fmla="*/ 3514 h 4000"/>
              <a:gd name="T6" fmla="*/ 1771 w 6515"/>
              <a:gd name="T7" fmla="*/ 4000 h 4000"/>
              <a:gd name="T8" fmla="*/ 4747 w 6515"/>
              <a:gd name="T9" fmla="*/ 4000 h 4000"/>
              <a:gd name="T10" fmla="*/ 6009 w 6515"/>
              <a:gd name="T11" fmla="*/ 3514 h 4000"/>
              <a:gd name="T12" fmla="*/ 6515 w 6515"/>
              <a:gd name="T13" fmla="*/ 2307 h 4000"/>
              <a:gd name="T14" fmla="*/ 6515 w 6515"/>
              <a:gd name="T15" fmla="*/ 0 h 4000"/>
              <a:gd name="T16" fmla="*/ 0 w 6515"/>
              <a:gd name="T17" fmla="*/ 0 h 4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15" h="4000">
                <a:moveTo>
                  <a:pt x="0" y="0"/>
                </a:moveTo>
                <a:cubicBezTo>
                  <a:pt x="0" y="2307"/>
                  <a:pt x="0" y="2307"/>
                  <a:pt x="0" y="2307"/>
                </a:cubicBezTo>
                <a:cubicBezTo>
                  <a:pt x="0" y="2783"/>
                  <a:pt x="176" y="3185"/>
                  <a:pt x="530" y="3514"/>
                </a:cubicBezTo>
                <a:cubicBezTo>
                  <a:pt x="879" y="3839"/>
                  <a:pt x="1294" y="4000"/>
                  <a:pt x="1771" y="4000"/>
                </a:cubicBezTo>
                <a:cubicBezTo>
                  <a:pt x="4747" y="4000"/>
                  <a:pt x="4747" y="4000"/>
                  <a:pt x="4747" y="4000"/>
                </a:cubicBezTo>
                <a:cubicBezTo>
                  <a:pt x="5248" y="4000"/>
                  <a:pt x="5669" y="3839"/>
                  <a:pt x="6009" y="3514"/>
                </a:cubicBezTo>
                <a:cubicBezTo>
                  <a:pt x="6347" y="3185"/>
                  <a:pt x="6515" y="2783"/>
                  <a:pt x="6515" y="2307"/>
                </a:cubicBezTo>
                <a:cubicBezTo>
                  <a:pt x="6515" y="0"/>
                  <a:pt x="6515" y="0"/>
                  <a:pt x="65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DCDE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32861D4-6960-42A0-9EFE-20AB23A2262D}"/>
              </a:ext>
            </a:extLst>
          </p:cNvPr>
          <p:cNvSpPr>
            <a:spLocks/>
          </p:cNvSpPr>
          <p:nvPr/>
        </p:nvSpPr>
        <p:spPr bwMode="gray">
          <a:xfrm>
            <a:off x="10690226" y="565151"/>
            <a:ext cx="395288" cy="393700"/>
          </a:xfrm>
          <a:custGeom>
            <a:avLst/>
            <a:gdLst>
              <a:gd name="T0" fmla="*/ 1003 w 1246"/>
              <a:gd name="T1" fmla="*/ 1002 h 1245"/>
              <a:gd name="T2" fmla="*/ 623 w 1246"/>
              <a:gd name="T3" fmla="*/ 1160 h 1245"/>
              <a:gd name="T4" fmla="*/ 243 w 1246"/>
              <a:gd name="T5" fmla="*/ 1002 h 1245"/>
              <a:gd name="T6" fmla="*/ 86 w 1246"/>
              <a:gd name="T7" fmla="*/ 622 h 1245"/>
              <a:gd name="T8" fmla="*/ 243 w 1246"/>
              <a:gd name="T9" fmla="*/ 243 h 1245"/>
              <a:gd name="T10" fmla="*/ 623 w 1246"/>
              <a:gd name="T11" fmla="*/ 85 h 1245"/>
              <a:gd name="T12" fmla="*/ 1003 w 1246"/>
              <a:gd name="T13" fmla="*/ 243 h 1245"/>
              <a:gd name="T14" fmla="*/ 1160 w 1246"/>
              <a:gd name="T15" fmla="*/ 622 h 1245"/>
              <a:gd name="T16" fmla="*/ 1003 w 1246"/>
              <a:gd name="T17" fmla="*/ 1002 h 1245"/>
              <a:gd name="T18" fmla="*/ 623 w 1246"/>
              <a:gd name="T19" fmla="*/ 0 h 1245"/>
              <a:gd name="T20" fmla="*/ 0 w 1246"/>
              <a:gd name="T21" fmla="*/ 622 h 1245"/>
              <a:gd name="T22" fmla="*/ 623 w 1246"/>
              <a:gd name="T23" fmla="*/ 1245 h 1245"/>
              <a:gd name="T24" fmla="*/ 1246 w 1246"/>
              <a:gd name="T25" fmla="*/ 622 h 1245"/>
              <a:gd name="T26" fmla="*/ 623 w 1246"/>
              <a:gd name="T27" fmla="*/ 0 h 1245"/>
              <a:gd name="T28" fmla="*/ 753 w 1246"/>
              <a:gd name="T29" fmla="*/ 607 h 1245"/>
              <a:gd name="T30" fmla="*/ 540 w 1246"/>
              <a:gd name="T31" fmla="*/ 607 h 1245"/>
              <a:gd name="T32" fmla="*/ 514 w 1246"/>
              <a:gd name="T33" fmla="*/ 595 h 1245"/>
              <a:gd name="T34" fmla="*/ 503 w 1246"/>
              <a:gd name="T35" fmla="*/ 564 h 1245"/>
              <a:gd name="T36" fmla="*/ 503 w 1246"/>
              <a:gd name="T37" fmla="*/ 504 h 1245"/>
              <a:gd name="T38" fmla="*/ 514 w 1246"/>
              <a:gd name="T39" fmla="*/ 472 h 1245"/>
              <a:gd name="T40" fmla="*/ 540 w 1246"/>
              <a:gd name="T41" fmla="*/ 459 h 1245"/>
              <a:gd name="T42" fmla="*/ 753 w 1246"/>
              <a:gd name="T43" fmla="*/ 459 h 1245"/>
              <a:gd name="T44" fmla="*/ 753 w 1246"/>
              <a:gd name="T45" fmla="*/ 607 h 1245"/>
              <a:gd name="T46" fmla="*/ 854 w 1246"/>
              <a:gd name="T47" fmla="*/ 356 h 1245"/>
              <a:gd name="T48" fmla="*/ 540 w 1246"/>
              <a:gd name="T49" fmla="*/ 356 h 1245"/>
              <a:gd name="T50" fmla="*/ 415 w 1246"/>
              <a:gd name="T51" fmla="*/ 405 h 1245"/>
              <a:gd name="T52" fmla="*/ 364 w 1246"/>
              <a:gd name="T53" fmla="*/ 524 h 1245"/>
              <a:gd name="T54" fmla="*/ 364 w 1246"/>
              <a:gd name="T55" fmla="*/ 562 h 1245"/>
              <a:gd name="T56" fmla="*/ 384 w 1246"/>
              <a:gd name="T57" fmla="*/ 642 h 1245"/>
              <a:gd name="T58" fmla="*/ 332 w 1246"/>
              <a:gd name="T59" fmla="*/ 689 h 1245"/>
              <a:gd name="T60" fmla="*/ 314 w 1246"/>
              <a:gd name="T61" fmla="*/ 775 h 1245"/>
              <a:gd name="T62" fmla="*/ 314 w 1246"/>
              <a:gd name="T63" fmla="*/ 853 h 1245"/>
              <a:gd name="T64" fmla="*/ 326 w 1246"/>
              <a:gd name="T65" fmla="*/ 878 h 1245"/>
              <a:gd name="T66" fmla="*/ 352 w 1246"/>
              <a:gd name="T67" fmla="*/ 889 h 1245"/>
              <a:gd name="T68" fmla="*/ 416 w 1246"/>
              <a:gd name="T69" fmla="*/ 889 h 1245"/>
              <a:gd name="T70" fmla="*/ 443 w 1246"/>
              <a:gd name="T71" fmla="*/ 878 h 1245"/>
              <a:gd name="T72" fmla="*/ 454 w 1246"/>
              <a:gd name="T73" fmla="*/ 853 h 1245"/>
              <a:gd name="T74" fmla="*/ 454 w 1246"/>
              <a:gd name="T75" fmla="*/ 775 h 1245"/>
              <a:gd name="T76" fmla="*/ 465 w 1246"/>
              <a:gd name="T77" fmla="*/ 744 h 1245"/>
              <a:gd name="T78" fmla="*/ 491 w 1246"/>
              <a:gd name="T79" fmla="*/ 732 h 1245"/>
              <a:gd name="T80" fmla="*/ 753 w 1246"/>
              <a:gd name="T81" fmla="*/ 732 h 1245"/>
              <a:gd name="T82" fmla="*/ 753 w 1246"/>
              <a:gd name="T83" fmla="*/ 853 h 1245"/>
              <a:gd name="T84" fmla="*/ 764 w 1246"/>
              <a:gd name="T85" fmla="*/ 878 h 1245"/>
              <a:gd name="T86" fmla="*/ 790 w 1246"/>
              <a:gd name="T87" fmla="*/ 889 h 1245"/>
              <a:gd name="T88" fmla="*/ 854 w 1246"/>
              <a:gd name="T89" fmla="*/ 889 h 1245"/>
              <a:gd name="T90" fmla="*/ 881 w 1246"/>
              <a:gd name="T91" fmla="*/ 878 h 1245"/>
              <a:gd name="T92" fmla="*/ 892 w 1246"/>
              <a:gd name="T93" fmla="*/ 853 h 1245"/>
              <a:gd name="T94" fmla="*/ 892 w 1246"/>
              <a:gd name="T95" fmla="*/ 392 h 1245"/>
              <a:gd name="T96" fmla="*/ 881 w 1246"/>
              <a:gd name="T97" fmla="*/ 366 h 1245"/>
              <a:gd name="T98" fmla="*/ 854 w 1246"/>
              <a:gd name="T99" fmla="*/ 356 h 1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46" h="1245">
                <a:moveTo>
                  <a:pt x="1003" y="1002"/>
                </a:moveTo>
                <a:cubicBezTo>
                  <a:pt x="905" y="1099"/>
                  <a:pt x="771" y="1160"/>
                  <a:pt x="623" y="1160"/>
                </a:cubicBezTo>
                <a:cubicBezTo>
                  <a:pt x="475" y="1160"/>
                  <a:pt x="341" y="1099"/>
                  <a:pt x="243" y="1002"/>
                </a:cubicBezTo>
                <a:cubicBezTo>
                  <a:pt x="146" y="905"/>
                  <a:pt x="86" y="771"/>
                  <a:pt x="86" y="622"/>
                </a:cubicBezTo>
                <a:cubicBezTo>
                  <a:pt x="86" y="474"/>
                  <a:pt x="146" y="340"/>
                  <a:pt x="243" y="243"/>
                </a:cubicBezTo>
                <a:cubicBezTo>
                  <a:pt x="341" y="146"/>
                  <a:pt x="475" y="85"/>
                  <a:pt x="623" y="85"/>
                </a:cubicBezTo>
                <a:cubicBezTo>
                  <a:pt x="771" y="85"/>
                  <a:pt x="905" y="146"/>
                  <a:pt x="1003" y="243"/>
                </a:cubicBezTo>
                <a:cubicBezTo>
                  <a:pt x="1100" y="340"/>
                  <a:pt x="1160" y="474"/>
                  <a:pt x="1160" y="622"/>
                </a:cubicBezTo>
                <a:cubicBezTo>
                  <a:pt x="1160" y="771"/>
                  <a:pt x="1100" y="905"/>
                  <a:pt x="1003" y="1002"/>
                </a:cubicBezTo>
                <a:moveTo>
                  <a:pt x="623" y="0"/>
                </a:moveTo>
                <a:cubicBezTo>
                  <a:pt x="279" y="0"/>
                  <a:pt x="1" y="279"/>
                  <a:pt x="0" y="622"/>
                </a:cubicBezTo>
                <a:cubicBezTo>
                  <a:pt x="1" y="966"/>
                  <a:pt x="279" y="1245"/>
                  <a:pt x="623" y="1245"/>
                </a:cubicBezTo>
                <a:cubicBezTo>
                  <a:pt x="967" y="1245"/>
                  <a:pt x="1246" y="966"/>
                  <a:pt x="1246" y="622"/>
                </a:cubicBezTo>
                <a:cubicBezTo>
                  <a:pt x="1246" y="279"/>
                  <a:pt x="967" y="0"/>
                  <a:pt x="623" y="0"/>
                </a:cubicBezTo>
                <a:moveTo>
                  <a:pt x="753" y="607"/>
                </a:moveTo>
                <a:cubicBezTo>
                  <a:pt x="540" y="607"/>
                  <a:pt x="540" y="607"/>
                  <a:pt x="540" y="607"/>
                </a:cubicBezTo>
                <a:cubicBezTo>
                  <a:pt x="530" y="607"/>
                  <a:pt x="522" y="603"/>
                  <a:pt x="514" y="595"/>
                </a:cubicBezTo>
                <a:cubicBezTo>
                  <a:pt x="507" y="586"/>
                  <a:pt x="503" y="576"/>
                  <a:pt x="503" y="564"/>
                </a:cubicBezTo>
                <a:cubicBezTo>
                  <a:pt x="503" y="504"/>
                  <a:pt x="503" y="504"/>
                  <a:pt x="503" y="504"/>
                </a:cubicBezTo>
                <a:cubicBezTo>
                  <a:pt x="503" y="491"/>
                  <a:pt x="507" y="480"/>
                  <a:pt x="514" y="472"/>
                </a:cubicBezTo>
                <a:cubicBezTo>
                  <a:pt x="522" y="464"/>
                  <a:pt x="530" y="459"/>
                  <a:pt x="540" y="459"/>
                </a:cubicBezTo>
                <a:cubicBezTo>
                  <a:pt x="753" y="459"/>
                  <a:pt x="753" y="459"/>
                  <a:pt x="753" y="459"/>
                </a:cubicBezTo>
                <a:lnTo>
                  <a:pt x="753" y="607"/>
                </a:lnTo>
                <a:close/>
                <a:moveTo>
                  <a:pt x="854" y="356"/>
                </a:moveTo>
                <a:cubicBezTo>
                  <a:pt x="540" y="356"/>
                  <a:pt x="540" y="356"/>
                  <a:pt x="540" y="356"/>
                </a:cubicBezTo>
                <a:cubicBezTo>
                  <a:pt x="491" y="356"/>
                  <a:pt x="449" y="372"/>
                  <a:pt x="415" y="405"/>
                </a:cubicBezTo>
                <a:cubicBezTo>
                  <a:pt x="381" y="438"/>
                  <a:pt x="364" y="477"/>
                  <a:pt x="364" y="524"/>
                </a:cubicBezTo>
                <a:cubicBezTo>
                  <a:pt x="364" y="562"/>
                  <a:pt x="364" y="562"/>
                  <a:pt x="364" y="562"/>
                </a:cubicBezTo>
                <a:cubicBezTo>
                  <a:pt x="364" y="590"/>
                  <a:pt x="371" y="617"/>
                  <a:pt x="384" y="642"/>
                </a:cubicBezTo>
                <a:cubicBezTo>
                  <a:pt x="360" y="657"/>
                  <a:pt x="342" y="673"/>
                  <a:pt x="332" y="689"/>
                </a:cubicBezTo>
                <a:cubicBezTo>
                  <a:pt x="320" y="710"/>
                  <a:pt x="314" y="738"/>
                  <a:pt x="314" y="775"/>
                </a:cubicBezTo>
                <a:cubicBezTo>
                  <a:pt x="314" y="853"/>
                  <a:pt x="314" y="853"/>
                  <a:pt x="314" y="853"/>
                </a:cubicBezTo>
                <a:cubicBezTo>
                  <a:pt x="314" y="863"/>
                  <a:pt x="318" y="871"/>
                  <a:pt x="326" y="878"/>
                </a:cubicBezTo>
                <a:cubicBezTo>
                  <a:pt x="333" y="885"/>
                  <a:pt x="342" y="889"/>
                  <a:pt x="352" y="889"/>
                </a:cubicBezTo>
                <a:cubicBezTo>
                  <a:pt x="416" y="889"/>
                  <a:pt x="416" y="889"/>
                  <a:pt x="416" y="889"/>
                </a:cubicBezTo>
                <a:cubicBezTo>
                  <a:pt x="427" y="889"/>
                  <a:pt x="436" y="885"/>
                  <a:pt x="443" y="878"/>
                </a:cubicBezTo>
                <a:cubicBezTo>
                  <a:pt x="450" y="871"/>
                  <a:pt x="454" y="863"/>
                  <a:pt x="454" y="853"/>
                </a:cubicBezTo>
                <a:cubicBezTo>
                  <a:pt x="454" y="775"/>
                  <a:pt x="454" y="775"/>
                  <a:pt x="454" y="775"/>
                </a:cubicBezTo>
                <a:cubicBezTo>
                  <a:pt x="454" y="763"/>
                  <a:pt x="457" y="753"/>
                  <a:pt x="465" y="744"/>
                </a:cubicBezTo>
                <a:cubicBezTo>
                  <a:pt x="473" y="736"/>
                  <a:pt x="481" y="732"/>
                  <a:pt x="491" y="732"/>
                </a:cubicBezTo>
                <a:cubicBezTo>
                  <a:pt x="753" y="732"/>
                  <a:pt x="753" y="732"/>
                  <a:pt x="753" y="732"/>
                </a:cubicBezTo>
                <a:cubicBezTo>
                  <a:pt x="753" y="853"/>
                  <a:pt x="753" y="853"/>
                  <a:pt x="753" y="853"/>
                </a:cubicBezTo>
                <a:cubicBezTo>
                  <a:pt x="753" y="863"/>
                  <a:pt x="757" y="871"/>
                  <a:pt x="764" y="878"/>
                </a:cubicBezTo>
                <a:cubicBezTo>
                  <a:pt x="771" y="885"/>
                  <a:pt x="780" y="889"/>
                  <a:pt x="790" y="889"/>
                </a:cubicBezTo>
                <a:cubicBezTo>
                  <a:pt x="854" y="889"/>
                  <a:pt x="854" y="889"/>
                  <a:pt x="854" y="889"/>
                </a:cubicBezTo>
                <a:cubicBezTo>
                  <a:pt x="865" y="889"/>
                  <a:pt x="874" y="885"/>
                  <a:pt x="881" y="878"/>
                </a:cubicBezTo>
                <a:cubicBezTo>
                  <a:pt x="888" y="871"/>
                  <a:pt x="892" y="863"/>
                  <a:pt x="892" y="853"/>
                </a:cubicBezTo>
                <a:cubicBezTo>
                  <a:pt x="892" y="392"/>
                  <a:pt x="892" y="392"/>
                  <a:pt x="892" y="392"/>
                </a:cubicBezTo>
                <a:cubicBezTo>
                  <a:pt x="892" y="382"/>
                  <a:pt x="888" y="373"/>
                  <a:pt x="881" y="366"/>
                </a:cubicBezTo>
                <a:cubicBezTo>
                  <a:pt x="874" y="359"/>
                  <a:pt x="865" y="356"/>
                  <a:pt x="854" y="35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>
          <a:xfrm>
            <a:off x="1078365" y="1847191"/>
            <a:ext cx="5400000" cy="1872000"/>
          </a:xfrm>
        </p:spPr>
        <p:txBody>
          <a:bodyPr anchor="t"/>
          <a:lstStyle>
            <a:lvl1pPr algn="l">
              <a:lnSpc>
                <a:spcPct val="107000"/>
              </a:lnSpc>
              <a:defRPr sz="3000" baseline="0">
                <a:solidFill>
                  <a:srgbClr val="748585"/>
                </a:solidFill>
              </a:defRPr>
            </a:lvl1pPr>
          </a:lstStyle>
          <a:p>
            <a:r>
              <a:rPr lang="en-US"/>
              <a:t>[Attachments]</a:t>
            </a:r>
          </a:p>
        </p:txBody>
      </p:sp>
      <p:sp>
        <p:nvSpPr>
          <p:cNvPr id="11" name="Nummer"/>
          <p:cNvSpPr>
            <a:spLocks noGrp="1"/>
          </p:cNvSpPr>
          <p:nvPr>
            <p:ph type="body" sz="quarter" idx="14" hasCustomPrompt="1"/>
          </p:nvPr>
        </p:nvSpPr>
        <p:spPr>
          <a:xfrm>
            <a:off x="1080000" y="978570"/>
            <a:ext cx="1188000" cy="54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800" b="0">
                <a:solidFill>
                  <a:srgbClr val="748585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800" b="0">
                <a:solidFill>
                  <a:srgbClr val="8EA2A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800" b="0">
                <a:solidFill>
                  <a:srgbClr val="8EA2A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800" b="0">
                <a:solidFill>
                  <a:srgbClr val="8EA2A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800" b="0">
                <a:solidFill>
                  <a:srgbClr val="8EA2A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800" b="0">
                <a:solidFill>
                  <a:srgbClr val="8EA2A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800" b="0">
                <a:solidFill>
                  <a:srgbClr val="8EA2A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800" b="0">
                <a:solidFill>
                  <a:srgbClr val="8EA2A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800" b="0">
                <a:solidFill>
                  <a:srgbClr val="8EA2A2"/>
                </a:solidFill>
              </a:defRPr>
            </a:lvl9pPr>
          </a:lstStyle>
          <a:p>
            <a:pPr lvl="0"/>
            <a:r>
              <a:rPr lang="en-US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3987325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ttachments: title + 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6ECC9206-83E2-46D4-9275-CEC500232D0D}"/>
              </a:ext>
            </a:extLst>
          </p:cNvPr>
          <p:cNvSpPr>
            <a:spLocks/>
          </p:cNvSpPr>
          <p:nvPr userDrawn="1"/>
        </p:nvSpPr>
        <p:spPr bwMode="gray">
          <a:xfrm>
            <a:off x="11109325" y="4175864"/>
            <a:ext cx="1082675" cy="2684463"/>
          </a:xfrm>
          <a:custGeom>
            <a:avLst/>
            <a:gdLst>
              <a:gd name="T0" fmla="*/ 989 w 3410"/>
              <a:gd name="T1" fmla="*/ 3252 h 8468"/>
              <a:gd name="T2" fmla="*/ 989 w 3410"/>
              <a:gd name="T3" fmla="*/ 4020 h 8468"/>
              <a:gd name="T4" fmla="*/ 1411 w 3410"/>
              <a:gd name="T5" fmla="*/ 5639 h 8468"/>
              <a:gd name="T6" fmla="*/ 357 w 3410"/>
              <a:gd name="T7" fmla="*/ 6606 h 8468"/>
              <a:gd name="T8" fmla="*/ 0 w 3410"/>
              <a:gd name="T9" fmla="*/ 8355 h 8468"/>
              <a:gd name="T10" fmla="*/ 0 w 3410"/>
              <a:gd name="T11" fmla="*/ 8468 h 8468"/>
              <a:gd name="T12" fmla="*/ 2804 w 3410"/>
              <a:gd name="T13" fmla="*/ 8468 h 8468"/>
              <a:gd name="T14" fmla="*/ 2804 w 3410"/>
              <a:gd name="T15" fmla="*/ 8355 h 8468"/>
              <a:gd name="T16" fmla="*/ 3031 w 3410"/>
              <a:gd name="T17" fmla="*/ 7726 h 8468"/>
              <a:gd name="T18" fmla="*/ 3410 w 3410"/>
              <a:gd name="T19" fmla="*/ 7487 h 8468"/>
              <a:gd name="T20" fmla="*/ 3410 w 3410"/>
              <a:gd name="T21" fmla="*/ 0 h 8468"/>
              <a:gd name="T22" fmla="*/ 2026 w 3410"/>
              <a:gd name="T23" fmla="*/ 831 h 8468"/>
              <a:gd name="T24" fmla="*/ 989 w 3410"/>
              <a:gd name="T25" fmla="*/ 3252 h 8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10" h="8468">
                <a:moveTo>
                  <a:pt x="989" y="3252"/>
                </a:moveTo>
                <a:cubicBezTo>
                  <a:pt x="989" y="4020"/>
                  <a:pt x="989" y="4020"/>
                  <a:pt x="989" y="4020"/>
                </a:cubicBezTo>
                <a:cubicBezTo>
                  <a:pt x="989" y="4599"/>
                  <a:pt x="1130" y="5139"/>
                  <a:pt x="1411" y="5639"/>
                </a:cubicBezTo>
                <a:cubicBezTo>
                  <a:pt x="914" y="5945"/>
                  <a:pt x="562" y="6266"/>
                  <a:pt x="357" y="6606"/>
                </a:cubicBezTo>
                <a:cubicBezTo>
                  <a:pt x="120" y="7020"/>
                  <a:pt x="0" y="7602"/>
                  <a:pt x="0" y="8355"/>
                </a:cubicBezTo>
                <a:cubicBezTo>
                  <a:pt x="0" y="8468"/>
                  <a:pt x="0" y="8468"/>
                  <a:pt x="0" y="8468"/>
                </a:cubicBezTo>
                <a:cubicBezTo>
                  <a:pt x="2804" y="8468"/>
                  <a:pt x="2804" y="8468"/>
                  <a:pt x="2804" y="8468"/>
                </a:cubicBezTo>
                <a:cubicBezTo>
                  <a:pt x="2804" y="8355"/>
                  <a:pt x="2804" y="8355"/>
                  <a:pt x="2804" y="8355"/>
                </a:cubicBezTo>
                <a:cubicBezTo>
                  <a:pt x="2804" y="8104"/>
                  <a:pt x="2881" y="7894"/>
                  <a:pt x="3031" y="7726"/>
                </a:cubicBezTo>
                <a:cubicBezTo>
                  <a:pt x="3146" y="7598"/>
                  <a:pt x="3272" y="7519"/>
                  <a:pt x="3410" y="7487"/>
                </a:cubicBezTo>
                <a:cubicBezTo>
                  <a:pt x="3410" y="0"/>
                  <a:pt x="3410" y="0"/>
                  <a:pt x="3410" y="0"/>
                </a:cubicBezTo>
                <a:cubicBezTo>
                  <a:pt x="2898" y="161"/>
                  <a:pt x="2437" y="437"/>
                  <a:pt x="2026" y="831"/>
                </a:cubicBezTo>
                <a:cubicBezTo>
                  <a:pt x="1335" y="1498"/>
                  <a:pt x="989" y="2303"/>
                  <a:pt x="989" y="3252"/>
                </a:cubicBezTo>
                <a:close/>
              </a:path>
            </a:pathLst>
          </a:custGeom>
          <a:solidFill>
            <a:srgbClr val="DCDE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97433D7-9C1B-4BD7-8069-642330F9B9C7}"/>
              </a:ext>
            </a:extLst>
          </p:cNvPr>
          <p:cNvSpPr>
            <a:spLocks/>
          </p:cNvSpPr>
          <p:nvPr userDrawn="1"/>
        </p:nvSpPr>
        <p:spPr bwMode="gray">
          <a:xfrm>
            <a:off x="11436350" y="6266602"/>
            <a:ext cx="395288" cy="395288"/>
          </a:xfrm>
          <a:custGeom>
            <a:avLst/>
            <a:gdLst>
              <a:gd name="T0" fmla="*/ 1002 w 1245"/>
              <a:gd name="T1" fmla="*/ 1003 h 1245"/>
              <a:gd name="T2" fmla="*/ 622 w 1245"/>
              <a:gd name="T3" fmla="*/ 1160 h 1245"/>
              <a:gd name="T4" fmla="*/ 243 w 1245"/>
              <a:gd name="T5" fmla="*/ 1003 h 1245"/>
              <a:gd name="T6" fmla="*/ 85 w 1245"/>
              <a:gd name="T7" fmla="*/ 623 h 1245"/>
              <a:gd name="T8" fmla="*/ 243 w 1245"/>
              <a:gd name="T9" fmla="*/ 243 h 1245"/>
              <a:gd name="T10" fmla="*/ 622 w 1245"/>
              <a:gd name="T11" fmla="*/ 86 h 1245"/>
              <a:gd name="T12" fmla="*/ 1002 w 1245"/>
              <a:gd name="T13" fmla="*/ 243 h 1245"/>
              <a:gd name="T14" fmla="*/ 1159 w 1245"/>
              <a:gd name="T15" fmla="*/ 623 h 1245"/>
              <a:gd name="T16" fmla="*/ 1002 w 1245"/>
              <a:gd name="T17" fmla="*/ 1003 h 1245"/>
              <a:gd name="T18" fmla="*/ 622 w 1245"/>
              <a:gd name="T19" fmla="*/ 0 h 1245"/>
              <a:gd name="T20" fmla="*/ 0 w 1245"/>
              <a:gd name="T21" fmla="*/ 623 h 1245"/>
              <a:gd name="T22" fmla="*/ 622 w 1245"/>
              <a:gd name="T23" fmla="*/ 1245 h 1245"/>
              <a:gd name="T24" fmla="*/ 1245 w 1245"/>
              <a:gd name="T25" fmla="*/ 623 h 1245"/>
              <a:gd name="T26" fmla="*/ 622 w 1245"/>
              <a:gd name="T27" fmla="*/ 0 h 1245"/>
              <a:gd name="T28" fmla="*/ 752 w 1245"/>
              <a:gd name="T29" fmla="*/ 607 h 1245"/>
              <a:gd name="T30" fmla="*/ 539 w 1245"/>
              <a:gd name="T31" fmla="*/ 607 h 1245"/>
              <a:gd name="T32" fmla="*/ 513 w 1245"/>
              <a:gd name="T33" fmla="*/ 595 h 1245"/>
              <a:gd name="T34" fmla="*/ 502 w 1245"/>
              <a:gd name="T35" fmla="*/ 564 h 1245"/>
              <a:gd name="T36" fmla="*/ 502 w 1245"/>
              <a:gd name="T37" fmla="*/ 504 h 1245"/>
              <a:gd name="T38" fmla="*/ 513 w 1245"/>
              <a:gd name="T39" fmla="*/ 472 h 1245"/>
              <a:gd name="T40" fmla="*/ 539 w 1245"/>
              <a:gd name="T41" fmla="*/ 460 h 1245"/>
              <a:gd name="T42" fmla="*/ 752 w 1245"/>
              <a:gd name="T43" fmla="*/ 460 h 1245"/>
              <a:gd name="T44" fmla="*/ 752 w 1245"/>
              <a:gd name="T45" fmla="*/ 607 h 1245"/>
              <a:gd name="T46" fmla="*/ 853 w 1245"/>
              <a:gd name="T47" fmla="*/ 356 h 1245"/>
              <a:gd name="T48" fmla="*/ 539 w 1245"/>
              <a:gd name="T49" fmla="*/ 356 h 1245"/>
              <a:gd name="T50" fmla="*/ 414 w 1245"/>
              <a:gd name="T51" fmla="*/ 405 h 1245"/>
              <a:gd name="T52" fmla="*/ 363 w 1245"/>
              <a:gd name="T53" fmla="*/ 524 h 1245"/>
              <a:gd name="T54" fmla="*/ 363 w 1245"/>
              <a:gd name="T55" fmla="*/ 562 h 1245"/>
              <a:gd name="T56" fmla="*/ 384 w 1245"/>
              <a:gd name="T57" fmla="*/ 642 h 1245"/>
              <a:gd name="T58" fmla="*/ 331 w 1245"/>
              <a:gd name="T59" fmla="*/ 690 h 1245"/>
              <a:gd name="T60" fmla="*/ 314 w 1245"/>
              <a:gd name="T61" fmla="*/ 776 h 1245"/>
              <a:gd name="T62" fmla="*/ 314 w 1245"/>
              <a:gd name="T63" fmla="*/ 853 h 1245"/>
              <a:gd name="T64" fmla="*/ 325 w 1245"/>
              <a:gd name="T65" fmla="*/ 879 h 1245"/>
              <a:gd name="T66" fmla="*/ 351 w 1245"/>
              <a:gd name="T67" fmla="*/ 889 h 1245"/>
              <a:gd name="T68" fmla="*/ 415 w 1245"/>
              <a:gd name="T69" fmla="*/ 889 h 1245"/>
              <a:gd name="T70" fmla="*/ 442 w 1245"/>
              <a:gd name="T71" fmla="*/ 879 h 1245"/>
              <a:gd name="T72" fmla="*/ 453 w 1245"/>
              <a:gd name="T73" fmla="*/ 853 h 1245"/>
              <a:gd name="T74" fmla="*/ 453 w 1245"/>
              <a:gd name="T75" fmla="*/ 776 h 1245"/>
              <a:gd name="T76" fmla="*/ 464 w 1245"/>
              <a:gd name="T77" fmla="*/ 745 h 1245"/>
              <a:gd name="T78" fmla="*/ 490 w 1245"/>
              <a:gd name="T79" fmla="*/ 732 h 1245"/>
              <a:gd name="T80" fmla="*/ 752 w 1245"/>
              <a:gd name="T81" fmla="*/ 732 h 1245"/>
              <a:gd name="T82" fmla="*/ 752 w 1245"/>
              <a:gd name="T83" fmla="*/ 853 h 1245"/>
              <a:gd name="T84" fmla="*/ 763 w 1245"/>
              <a:gd name="T85" fmla="*/ 879 h 1245"/>
              <a:gd name="T86" fmla="*/ 789 w 1245"/>
              <a:gd name="T87" fmla="*/ 889 h 1245"/>
              <a:gd name="T88" fmla="*/ 853 w 1245"/>
              <a:gd name="T89" fmla="*/ 889 h 1245"/>
              <a:gd name="T90" fmla="*/ 880 w 1245"/>
              <a:gd name="T91" fmla="*/ 879 h 1245"/>
              <a:gd name="T92" fmla="*/ 891 w 1245"/>
              <a:gd name="T93" fmla="*/ 853 h 1245"/>
              <a:gd name="T94" fmla="*/ 891 w 1245"/>
              <a:gd name="T95" fmla="*/ 392 h 1245"/>
              <a:gd name="T96" fmla="*/ 880 w 1245"/>
              <a:gd name="T97" fmla="*/ 367 h 1245"/>
              <a:gd name="T98" fmla="*/ 853 w 1245"/>
              <a:gd name="T99" fmla="*/ 356 h 1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45" h="1245">
                <a:moveTo>
                  <a:pt x="1002" y="1003"/>
                </a:moveTo>
                <a:cubicBezTo>
                  <a:pt x="905" y="1100"/>
                  <a:pt x="771" y="1160"/>
                  <a:pt x="622" y="1160"/>
                </a:cubicBezTo>
                <a:cubicBezTo>
                  <a:pt x="474" y="1160"/>
                  <a:pt x="340" y="1100"/>
                  <a:pt x="243" y="1003"/>
                </a:cubicBezTo>
                <a:cubicBezTo>
                  <a:pt x="145" y="905"/>
                  <a:pt x="85" y="771"/>
                  <a:pt x="85" y="623"/>
                </a:cubicBezTo>
                <a:cubicBezTo>
                  <a:pt x="85" y="474"/>
                  <a:pt x="145" y="340"/>
                  <a:pt x="243" y="243"/>
                </a:cubicBezTo>
                <a:cubicBezTo>
                  <a:pt x="340" y="146"/>
                  <a:pt x="474" y="86"/>
                  <a:pt x="622" y="86"/>
                </a:cubicBezTo>
                <a:cubicBezTo>
                  <a:pt x="771" y="86"/>
                  <a:pt x="905" y="146"/>
                  <a:pt x="1002" y="243"/>
                </a:cubicBezTo>
                <a:cubicBezTo>
                  <a:pt x="1099" y="340"/>
                  <a:pt x="1159" y="474"/>
                  <a:pt x="1159" y="623"/>
                </a:cubicBezTo>
                <a:cubicBezTo>
                  <a:pt x="1159" y="771"/>
                  <a:pt x="1099" y="905"/>
                  <a:pt x="1002" y="1003"/>
                </a:cubicBezTo>
                <a:moveTo>
                  <a:pt x="622" y="0"/>
                </a:moveTo>
                <a:cubicBezTo>
                  <a:pt x="278" y="0"/>
                  <a:pt x="0" y="279"/>
                  <a:pt x="0" y="623"/>
                </a:cubicBezTo>
                <a:cubicBezTo>
                  <a:pt x="0" y="967"/>
                  <a:pt x="278" y="1245"/>
                  <a:pt x="622" y="1245"/>
                </a:cubicBezTo>
                <a:cubicBezTo>
                  <a:pt x="966" y="1245"/>
                  <a:pt x="1245" y="967"/>
                  <a:pt x="1245" y="623"/>
                </a:cubicBezTo>
                <a:cubicBezTo>
                  <a:pt x="1245" y="279"/>
                  <a:pt x="966" y="0"/>
                  <a:pt x="622" y="0"/>
                </a:cubicBezTo>
                <a:moveTo>
                  <a:pt x="752" y="607"/>
                </a:moveTo>
                <a:cubicBezTo>
                  <a:pt x="539" y="607"/>
                  <a:pt x="539" y="607"/>
                  <a:pt x="539" y="607"/>
                </a:cubicBezTo>
                <a:cubicBezTo>
                  <a:pt x="529" y="607"/>
                  <a:pt x="521" y="603"/>
                  <a:pt x="513" y="595"/>
                </a:cubicBezTo>
                <a:cubicBezTo>
                  <a:pt x="506" y="587"/>
                  <a:pt x="502" y="576"/>
                  <a:pt x="502" y="564"/>
                </a:cubicBezTo>
                <a:cubicBezTo>
                  <a:pt x="502" y="504"/>
                  <a:pt x="502" y="504"/>
                  <a:pt x="502" y="504"/>
                </a:cubicBezTo>
                <a:cubicBezTo>
                  <a:pt x="502" y="491"/>
                  <a:pt x="506" y="481"/>
                  <a:pt x="513" y="472"/>
                </a:cubicBezTo>
                <a:cubicBezTo>
                  <a:pt x="521" y="464"/>
                  <a:pt x="529" y="460"/>
                  <a:pt x="539" y="460"/>
                </a:cubicBezTo>
                <a:cubicBezTo>
                  <a:pt x="752" y="460"/>
                  <a:pt x="752" y="460"/>
                  <a:pt x="752" y="460"/>
                </a:cubicBezTo>
                <a:lnTo>
                  <a:pt x="752" y="607"/>
                </a:lnTo>
                <a:close/>
                <a:moveTo>
                  <a:pt x="853" y="356"/>
                </a:moveTo>
                <a:cubicBezTo>
                  <a:pt x="539" y="356"/>
                  <a:pt x="539" y="356"/>
                  <a:pt x="539" y="356"/>
                </a:cubicBezTo>
                <a:cubicBezTo>
                  <a:pt x="490" y="356"/>
                  <a:pt x="449" y="373"/>
                  <a:pt x="414" y="405"/>
                </a:cubicBezTo>
                <a:cubicBezTo>
                  <a:pt x="380" y="438"/>
                  <a:pt x="363" y="478"/>
                  <a:pt x="363" y="524"/>
                </a:cubicBezTo>
                <a:cubicBezTo>
                  <a:pt x="363" y="562"/>
                  <a:pt x="363" y="562"/>
                  <a:pt x="363" y="562"/>
                </a:cubicBezTo>
                <a:cubicBezTo>
                  <a:pt x="363" y="591"/>
                  <a:pt x="370" y="617"/>
                  <a:pt x="384" y="642"/>
                </a:cubicBezTo>
                <a:cubicBezTo>
                  <a:pt x="359" y="657"/>
                  <a:pt x="342" y="673"/>
                  <a:pt x="331" y="690"/>
                </a:cubicBezTo>
                <a:cubicBezTo>
                  <a:pt x="320" y="710"/>
                  <a:pt x="314" y="739"/>
                  <a:pt x="314" y="776"/>
                </a:cubicBezTo>
                <a:cubicBezTo>
                  <a:pt x="314" y="853"/>
                  <a:pt x="314" y="853"/>
                  <a:pt x="314" y="853"/>
                </a:cubicBezTo>
                <a:cubicBezTo>
                  <a:pt x="314" y="863"/>
                  <a:pt x="317" y="872"/>
                  <a:pt x="325" y="879"/>
                </a:cubicBezTo>
                <a:cubicBezTo>
                  <a:pt x="332" y="886"/>
                  <a:pt x="341" y="889"/>
                  <a:pt x="351" y="889"/>
                </a:cubicBezTo>
                <a:cubicBezTo>
                  <a:pt x="415" y="889"/>
                  <a:pt x="415" y="889"/>
                  <a:pt x="415" y="889"/>
                </a:cubicBezTo>
                <a:cubicBezTo>
                  <a:pt x="426" y="889"/>
                  <a:pt x="435" y="886"/>
                  <a:pt x="442" y="879"/>
                </a:cubicBezTo>
                <a:cubicBezTo>
                  <a:pt x="449" y="872"/>
                  <a:pt x="453" y="863"/>
                  <a:pt x="453" y="853"/>
                </a:cubicBezTo>
                <a:cubicBezTo>
                  <a:pt x="453" y="776"/>
                  <a:pt x="453" y="776"/>
                  <a:pt x="453" y="776"/>
                </a:cubicBezTo>
                <a:cubicBezTo>
                  <a:pt x="453" y="763"/>
                  <a:pt x="457" y="753"/>
                  <a:pt x="464" y="745"/>
                </a:cubicBezTo>
                <a:cubicBezTo>
                  <a:pt x="472" y="736"/>
                  <a:pt x="480" y="732"/>
                  <a:pt x="490" y="732"/>
                </a:cubicBezTo>
                <a:cubicBezTo>
                  <a:pt x="752" y="732"/>
                  <a:pt x="752" y="732"/>
                  <a:pt x="752" y="732"/>
                </a:cubicBezTo>
                <a:cubicBezTo>
                  <a:pt x="752" y="853"/>
                  <a:pt x="752" y="853"/>
                  <a:pt x="752" y="853"/>
                </a:cubicBezTo>
                <a:cubicBezTo>
                  <a:pt x="752" y="863"/>
                  <a:pt x="756" y="872"/>
                  <a:pt x="763" y="879"/>
                </a:cubicBezTo>
                <a:cubicBezTo>
                  <a:pt x="771" y="886"/>
                  <a:pt x="779" y="889"/>
                  <a:pt x="789" y="889"/>
                </a:cubicBezTo>
                <a:cubicBezTo>
                  <a:pt x="853" y="889"/>
                  <a:pt x="853" y="889"/>
                  <a:pt x="853" y="889"/>
                </a:cubicBezTo>
                <a:cubicBezTo>
                  <a:pt x="864" y="889"/>
                  <a:pt x="873" y="886"/>
                  <a:pt x="880" y="879"/>
                </a:cubicBezTo>
                <a:cubicBezTo>
                  <a:pt x="887" y="872"/>
                  <a:pt x="891" y="863"/>
                  <a:pt x="891" y="853"/>
                </a:cubicBezTo>
                <a:cubicBezTo>
                  <a:pt x="891" y="392"/>
                  <a:pt x="891" y="392"/>
                  <a:pt x="891" y="392"/>
                </a:cubicBezTo>
                <a:cubicBezTo>
                  <a:pt x="891" y="382"/>
                  <a:pt x="887" y="374"/>
                  <a:pt x="880" y="367"/>
                </a:cubicBezTo>
                <a:cubicBezTo>
                  <a:pt x="873" y="360"/>
                  <a:pt x="864" y="356"/>
                  <a:pt x="853" y="356"/>
                </a:cubicBezTo>
              </a:path>
            </a:pathLst>
          </a:custGeom>
          <a:solidFill>
            <a:srgbClr val="DCDE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8664C6F8-79DF-42DF-96BF-D92DA2B38679}"/>
              </a:ext>
            </a:extLst>
          </p:cNvPr>
          <p:cNvSpPr>
            <a:spLocks/>
          </p:cNvSpPr>
          <p:nvPr userDrawn="1"/>
        </p:nvSpPr>
        <p:spPr bwMode="gray">
          <a:xfrm>
            <a:off x="11110913" y="-737"/>
            <a:ext cx="887413" cy="695325"/>
          </a:xfrm>
          <a:custGeom>
            <a:avLst/>
            <a:gdLst>
              <a:gd name="T0" fmla="*/ 0 w 2797"/>
              <a:gd name="T1" fmla="*/ 1459 h 2192"/>
              <a:gd name="T2" fmla="*/ 227 w 2797"/>
              <a:gd name="T3" fmla="*/ 1982 h 2192"/>
              <a:gd name="T4" fmla="*/ 760 w 2797"/>
              <a:gd name="T5" fmla="*/ 2192 h 2192"/>
              <a:gd name="T6" fmla="*/ 2038 w 2797"/>
              <a:gd name="T7" fmla="*/ 2192 h 2192"/>
              <a:gd name="T8" fmla="*/ 2580 w 2797"/>
              <a:gd name="T9" fmla="*/ 1982 h 2192"/>
              <a:gd name="T10" fmla="*/ 2797 w 2797"/>
              <a:gd name="T11" fmla="*/ 1459 h 2192"/>
              <a:gd name="T12" fmla="*/ 2797 w 2797"/>
              <a:gd name="T13" fmla="*/ 0 h 2192"/>
              <a:gd name="T14" fmla="*/ 0 w 2797"/>
              <a:gd name="T15" fmla="*/ 0 h 2192"/>
              <a:gd name="T16" fmla="*/ 0 w 2797"/>
              <a:gd name="T17" fmla="*/ 1459 h 2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97" h="2192">
                <a:moveTo>
                  <a:pt x="0" y="1459"/>
                </a:moveTo>
                <a:cubicBezTo>
                  <a:pt x="0" y="1665"/>
                  <a:pt x="76" y="1839"/>
                  <a:pt x="227" y="1982"/>
                </a:cubicBezTo>
                <a:cubicBezTo>
                  <a:pt x="377" y="2123"/>
                  <a:pt x="556" y="2192"/>
                  <a:pt x="760" y="2192"/>
                </a:cubicBezTo>
                <a:cubicBezTo>
                  <a:pt x="2038" y="2192"/>
                  <a:pt x="2038" y="2192"/>
                  <a:pt x="2038" y="2192"/>
                </a:cubicBezTo>
                <a:cubicBezTo>
                  <a:pt x="2253" y="2192"/>
                  <a:pt x="2434" y="2123"/>
                  <a:pt x="2580" y="1982"/>
                </a:cubicBezTo>
                <a:cubicBezTo>
                  <a:pt x="2725" y="1839"/>
                  <a:pt x="2797" y="1665"/>
                  <a:pt x="2797" y="1459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0" y="0"/>
                  <a:pt x="0" y="0"/>
                  <a:pt x="0" y="0"/>
                </a:cubicBezTo>
                <a:lnTo>
                  <a:pt x="0" y="1459"/>
                </a:lnTo>
                <a:close/>
              </a:path>
            </a:pathLst>
          </a:custGeom>
          <a:solidFill>
            <a:srgbClr val="DCDE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 noProof="1"/>
              <a:t>[Title] | Status: [...]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336C48C-F87C-4E4B-81EF-5027B17D1F61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079280" y="6091238"/>
            <a:ext cx="10008000" cy="347662"/>
          </a:xfrm>
        </p:spPr>
        <p:txBody>
          <a:bodyPr/>
          <a:lstStyle>
            <a:lvl1pPr marL="0" indent="0">
              <a:buNone/>
              <a:defRPr lang="en-GB" sz="1500" b="0" i="0" u="none" strike="noStrike" baseline="0" smtClean="0"/>
            </a:lvl1pPr>
          </a:lstStyle>
          <a:p>
            <a:pPr lvl="0"/>
            <a:r>
              <a:rPr lang="en-US"/>
              <a:t>[</a:t>
            </a:r>
            <a:r>
              <a:rPr lang="en-US" sz="1500" b="0" i="0" u="none" strike="noStrike" baseline="0">
                <a:solidFill>
                  <a:srgbClr val="3D3C3B"/>
                </a:solidFill>
                <a:latin typeface="Ebrima" panose="02000000000000000000" pitchFamily="2" charset="0"/>
              </a:rPr>
              <a:t>Additional info</a:t>
            </a:r>
            <a:r>
              <a:rPr lang="en-US"/>
              <a:t>]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>
          <a:xfrm>
            <a:off x="1079247" y="2036384"/>
            <a:ext cx="10008000" cy="3960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1"/>
              <a:t>[Type text or insert object]</a:t>
            </a:r>
          </a:p>
        </p:txBody>
      </p:sp>
      <p:sp>
        <p:nvSpPr>
          <p:cNvPr id="15" name="Sub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080719" y="1546643"/>
            <a:ext cx="10008000" cy="39024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baseline="0">
                <a:solidFill>
                  <a:srgbClr val="748585"/>
                </a:solidFill>
              </a:defRPr>
            </a:lvl1pPr>
          </a:lstStyle>
          <a:p>
            <a:pPr lvl="0"/>
            <a:r>
              <a:rPr lang="en-US"/>
              <a:t>[</a:t>
            </a:r>
            <a:r>
              <a:rPr lang="en-US" noProof="1"/>
              <a:t>Subtitle</a:t>
            </a:r>
            <a:r>
              <a:rPr lang="en-US"/>
              <a:t>]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080581" y="1027522"/>
            <a:ext cx="10008000" cy="390116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/>
              <a:t>[Title]</a:t>
            </a:r>
          </a:p>
        </p:txBody>
      </p:sp>
    </p:spTree>
    <p:extLst>
      <p:ext uri="{BB962C8B-B14F-4D97-AF65-F5344CB8AC3E}">
        <p14:creationId xmlns:p14="http://schemas.microsoft.com/office/powerpoint/2010/main" val="3264043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ttachments: title + 1 box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6ECC9206-83E2-46D4-9275-CEC500232D0D}"/>
              </a:ext>
            </a:extLst>
          </p:cNvPr>
          <p:cNvSpPr>
            <a:spLocks/>
          </p:cNvSpPr>
          <p:nvPr userDrawn="1"/>
        </p:nvSpPr>
        <p:spPr bwMode="gray">
          <a:xfrm>
            <a:off x="11109325" y="4175864"/>
            <a:ext cx="1082675" cy="2684463"/>
          </a:xfrm>
          <a:custGeom>
            <a:avLst/>
            <a:gdLst>
              <a:gd name="T0" fmla="*/ 989 w 3410"/>
              <a:gd name="T1" fmla="*/ 3252 h 8468"/>
              <a:gd name="T2" fmla="*/ 989 w 3410"/>
              <a:gd name="T3" fmla="*/ 4020 h 8468"/>
              <a:gd name="T4" fmla="*/ 1411 w 3410"/>
              <a:gd name="T5" fmla="*/ 5639 h 8468"/>
              <a:gd name="T6" fmla="*/ 357 w 3410"/>
              <a:gd name="T7" fmla="*/ 6606 h 8468"/>
              <a:gd name="T8" fmla="*/ 0 w 3410"/>
              <a:gd name="T9" fmla="*/ 8355 h 8468"/>
              <a:gd name="T10" fmla="*/ 0 w 3410"/>
              <a:gd name="T11" fmla="*/ 8468 h 8468"/>
              <a:gd name="T12" fmla="*/ 2804 w 3410"/>
              <a:gd name="T13" fmla="*/ 8468 h 8468"/>
              <a:gd name="T14" fmla="*/ 2804 w 3410"/>
              <a:gd name="T15" fmla="*/ 8355 h 8468"/>
              <a:gd name="T16" fmla="*/ 3031 w 3410"/>
              <a:gd name="T17" fmla="*/ 7726 h 8468"/>
              <a:gd name="T18" fmla="*/ 3410 w 3410"/>
              <a:gd name="T19" fmla="*/ 7487 h 8468"/>
              <a:gd name="T20" fmla="*/ 3410 w 3410"/>
              <a:gd name="T21" fmla="*/ 0 h 8468"/>
              <a:gd name="T22" fmla="*/ 2026 w 3410"/>
              <a:gd name="T23" fmla="*/ 831 h 8468"/>
              <a:gd name="T24" fmla="*/ 989 w 3410"/>
              <a:gd name="T25" fmla="*/ 3252 h 8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10" h="8468">
                <a:moveTo>
                  <a:pt x="989" y="3252"/>
                </a:moveTo>
                <a:cubicBezTo>
                  <a:pt x="989" y="4020"/>
                  <a:pt x="989" y="4020"/>
                  <a:pt x="989" y="4020"/>
                </a:cubicBezTo>
                <a:cubicBezTo>
                  <a:pt x="989" y="4599"/>
                  <a:pt x="1130" y="5139"/>
                  <a:pt x="1411" y="5639"/>
                </a:cubicBezTo>
                <a:cubicBezTo>
                  <a:pt x="914" y="5945"/>
                  <a:pt x="562" y="6266"/>
                  <a:pt x="357" y="6606"/>
                </a:cubicBezTo>
                <a:cubicBezTo>
                  <a:pt x="120" y="7020"/>
                  <a:pt x="0" y="7602"/>
                  <a:pt x="0" y="8355"/>
                </a:cubicBezTo>
                <a:cubicBezTo>
                  <a:pt x="0" y="8468"/>
                  <a:pt x="0" y="8468"/>
                  <a:pt x="0" y="8468"/>
                </a:cubicBezTo>
                <a:cubicBezTo>
                  <a:pt x="2804" y="8468"/>
                  <a:pt x="2804" y="8468"/>
                  <a:pt x="2804" y="8468"/>
                </a:cubicBezTo>
                <a:cubicBezTo>
                  <a:pt x="2804" y="8355"/>
                  <a:pt x="2804" y="8355"/>
                  <a:pt x="2804" y="8355"/>
                </a:cubicBezTo>
                <a:cubicBezTo>
                  <a:pt x="2804" y="8104"/>
                  <a:pt x="2881" y="7894"/>
                  <a:pt x="3031" y="7726"/>
                </a:cubicBezTo>
                <a:cubicBezTo>
                  <a:pt x="3146" y="7598"/>
                  <a:pt x="3272" y="7519"/>
                  <a:pt x="3410" y="7487"/>
                </a:cubicBezTo>
                <a:cubicBezTo>
                  <a:pt x="3410" y="0"/>
                  <a:pt x="3410" y="0"/>
                  <a:pt x="3410" y="0"/>
                </a:cubicBezTo>
                <a:cubicBezTo>
                  <a:pt x="2898" y="161"/>
                  <a:pt x="2437" y="437"/>
                  <a:pt x="2026" y="831"/>
                </a:cubicBezTo>
                <a:cubicBezTo>
                  <a:pt x="1335" y="1498"/>
                  <a:pt x="989" y="2303"/>
                  <a:pt x="989" y="3252"/>
                </a:cubicBezTo>
                <a:close/>
              </a:path>
            </a:pathLst>
          </a:custGeom>
          <a:solidFill>
            <a:srgbClr val="DCDE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97433D7-9C1B-4BD7-8069-642330F9B9C7}"/>
              </a:ext>
            </a:extLst>
          </p:cNvPr>
          <p:cNvSpPr>
            <a:spLocks/>
          </p:cNvSpPr>
          <p:nvPr userDrawn="1"/>
        </p:nvSpPr>
        <p:spPr bwMode="gray">
          <a:xfrm>
            <a:off x="11436350" y="6266602"/>
            <a:ext cx="395288" cy="395288"/>
          </a:xfrm>
          <a:custGeom>
            <a:avLst/>
            <a:gdLst>
              <a:gd name="T0" fmla="*/ 1002 w 1245"/>
              <a:gd name="T1" fmla="*/ 1003 h 1245"/>
              <a:gd name="T2" fmla="*/ 622 w 1245"/>
              <a:gd name="T3" fmla="*/ 1160 h 1245"/>
              <a:gd name="T4" fmla="*/ 243 w 1245"/>
              <a:gd name="T5" fmla="*/ 1003 h 1245"/>
              <a:gd name="T6" fmla="*/ 85 w 1245"/>
              <a:gd name="T7" fmla="*/ 623 h 1245"/>
              <a:gd name="T8" fmla="*/ 243 w 1245"/>
              <a:gd name="T9" fmla="*/ 243 h 1245"/>
              <a:gd name="T10" fmla="*/ 622 w 1245"/>
              <a:gd name="T11" fmla="*/ 86 h 1245"/>
              <a:gd name="T12" fmla="*/ 1002 w 1245"/>
              <a:gd name="T13" fmla="*/ 243 h 1245"/>
              <a:gd name="T14" fmla="*/ 1159 w 1245"/>
              <a:gd name="T15" fmla="*/ 623 h 1245"/>
              <a:gd name="T16" fmla="*/ 1002 w 1245"/>
              <a:gd name="T17" fmla="*/ 1003 h 1245"/>
              <a:gd name="T18" fmla="*/ 622 w 1245"/>
              <a:gd name="T19" fmla="*/ 0 h 1245"/>
              <a:gd name="T20" fmla="*/ 0 w 1245"/>
              <a:gd name="T21" fmla="*/ 623 h 1245"/>
              <a:gd name="T22" fmla="*/ 622 w 1245"/>
              <a:gd name="T23" fmla="*/ 1245 h 1245"/>
              <a:gd name="T24" fmla="*/ 1245 w 1245"/>
              <a:gd name="T25" fmla="*/ 623 h 1245"/>
              <a:gd name="T26" fmla="*/ 622 w 1245"/>
              <a:gd name="T27" fmla="*/ 0 h 1245"/>
              <a:gd name="T28" fmla="*/ 752 w 1245"/>
              <a:gd name="T29" fmla="*/ 607 h 1245"/>
              <a:gd name="T30" fmla="*/ 539 w 1245"/>
              <a:gd name="T31" fmla="*/ 607 h 1245"/>
              <a:gd name="T32" fmla="*/ 513 w 1245"/>
              <a:gd name="T33" fmla="*/ 595 h 1245"/>
              <a:gd name="T34" fmla="*/ 502 w 1245"/>
              <a:gd name="T35" fmla="*/ 564 h 1245"/>
              <a:gd name="T36" fmla="*/ 502 w 1245"/>
              <a:gd name="T37" fmla="*/ 504 h 1245"/>
              <a:gd name="T38" fmla="*/ 513 w 1245"/>
              <a:gd name="T39" fmla="*/ 472 h 1245"/>
              <a:gd name="T40" fmla="*/ 539 w 1245"/>
              <a:gd name="T41" fmla="*/ 460 h 1245"/>
              <a:gd name="T42" fmla="*/ 752 w 1245"/>
              <a:gd name="T43" fmla="*/ 460 h 1245"/>
              <a:gd name="T44" fmla="*/ 752 w 1245"/>
              <a:gd name="T45" fmla="*/ 607 h 1245"/>
              <a:gd name="T46" fmla="*/ 853 w 1245"/>
              <a:gd name="T47" fmla="*/ 356 h 1245"/>
              <a:gd name="T48" fmla="*/ 539 w 1245"/>
              <a:gd name="T49" fmla="*/ 356 h 1245"/>
              <a:gd name="T50" fmla="*/ 414 w 1245"/>
              <a:gd name="T51" fmla="*/ 405 h 1245"/>
              <a:gd name="T52" fmla="*/ 363 w 1245"/>
              <a:gd name="T53" fmla="*/ 524 h 1245"/>
              <a:gd name="T54" fmla="*/ 363 w 1245"/>
              <a:gd name="T55" fmla="*/ 562 h 1245"/>
              <a:gd name="T56" fmla="*/ 384 w 1245"/>
              <a:gd name="T57" fmla="*/ 642 h 1245"/>
              <a:gd name="T58" fmla="*/ 331 w 1245"/>
              <a:gd name="T59" fmla="*/ 690 h 1245"/>
              <a:gd name="T60" fmla="*/ 314 w 1245"/>
              <a:gd name="T61" fmla="*/ 776 h 1245"/>
              <a:gd name="T62" fmla="*/ 314 w 1245"/>
              <a:gd name="T63" fmla="*/ 853 h 1245"/>
              <a:gd name="T64" fmla="*/ 325 w 1245"/>
              <a:gd name="T65" fmla="*/ 879 h 1245"/>
              <a:gd name="T66" fmla="*/ 351 w 1245"/>
              <a:gd name="T67" fmla="*/ 889 h 1245"/>
              <a:gd name="T68" fmla="*/ 415 w 1245"/>
              <a:gd name="T69" fmla="*/ 889 h 1245"/>
              <a:gd name="T70" fmla="*/ 442 w 1245"/>
              <a:gd name="T71" fmla="*/ 879 h 1245"/>
              <a:gd name="T72" fmla="*/ 453 w 1245"/>
              <a:gd name="T73" fmla="*/ 853 h 1245"/>
              <a:gd name="T74" fmla="*/ 453 w 1245"/>
              <a:gd name="T75" fmla="*/ 776 h 1245"/>
              <a:gd name="T76" fmla="*/ 464 w 1245"/>
              <a:gd name="T77" fmla="*/ 745 h 1245"/>
              <a:gd name="T78" fmla="*/ 490 w 1245"/>
              <a:gd name="T79" fmla="*/ 732 h 1245"/>
              <a:gd name="T80" fmla="*/ 752 w 1245"/>
              <a:gd name="T81" fmla="*/ 732 h 1245"/>
              <a:gd name="T82" fmla="*/ 752 w 1245"/>
              <a:gd name="T83" fmla="*/ 853 h 1245"/>
              <a:gd name="T84" fmla="*/ 763 w 1245"/>
              <a:gd name="T85" fmla="*/ 879 h 1245"/>
              <a:gd name="T86" fmla="*/ 789 w 1245"/>
              <a:gd name="T87" fmla="*/ 889 h 1245"/>
              <a:gd name="T88" fmla="*/ 853 w 1245"/>
              <a:gd name="T89" fmla="*/ 889 h 1245"/>
              <a:gd name="T90" fmla="*/ 880 w 1245"/>
              <a:gd name="T91" fmla="*/ 879 h 1245"/>
              <a:gd name="T92" fmla="*/ 891 w 1245"/>
              <a:gd name="T93" fmla="*/ 853 h 1245"/>
              <a:gd name="T94" fmla="*/ 891 w 1245"/>
              <a:gd name="T95" fmla="*/ 392 h 1245"/>
              <a:gd name="T96" fmla="*/ 880 w 1245"/>
              <a:gd name="T97" fmla="*/ 367 h 1245"/>
              <a:gd name="T98" fmla="*/ 853 w 1245"/>
              <a:gd name="T99" fmla="*/ 356 h 1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45" h="1245">
                <a:moveTo>
                  <a:pt x="1002" y="1003"/>
                </a:moveTo>
                <a:cubicBezTo>
                  <a:pt x="905" y="1100"/>
                  <a:pt x="771" y="1160"/>
                  <a:pt x="622" y="1160"/>
                </a:cubicBezTo>
                <a:cubicBezTo>
                  <a:pt x="474" y="1160"/>
                  <a:pt x="340" y="1100"/>
                  <a:pt x="243" y="1003"/>
                </a:cubicBezTo>
                <a:cubicBezTo>
                  <a:pt x="145" y="905"/>
                  <a:pt x="85" y="771"/>
                  <a:pt x="85" y="623"/>
                </a:cubicBezTo>
                <a:cubicBezTo>
                  <a:pt x="85" y="474"/>
                  <a:pt x="145" y="340"/>
                  <a:pt x="243" y="243"/>
                </a:cubicBezTo>
                <a:cubicBezTo>
                  <a:pt x="340" y="146"/>
                  <a:pt x="474" y="86"/>
                  <a:pt x="622" y="86"/>
                </a:cubicBezTo>
                <a:cubicBezTo>
                  <a:pt x="771" y="86"/>
                  <a:pt x="905" y="146"/>
                  <a:pt x="1002" y="243"/>
                </a:cubicBezTo>
                <a:cubicBezTo>
                  <a:pt x="1099" y="340"/>
                  <a:pt x="1159" y="474"/>
                  <a:pt x="1159" y="623"/>
                </a:cubicBezTo>
                <a:cubicBezTo>
                  <a:pt x="1159" y="771"/>
                  <a:pt x="1099" y="905"/>
                  <a:pt x="1002" y="1003"/>
                </a:cubicBezTo>
                <a:moveTo>
                  <a:pt x="622" y="0"/>
                </a:moveTo>
                <a:cubicBezTo>
                  <a:pt x="278" y="0"/>
                  <a:pt x="0" y="279"/>
                  <a:pt x="0" y="623"/>
                </a:cubicBezTo>
                <a:cubicBezTo>
                  <a:pt x="0" y="967"/>
                  <a:pt x="278" y="1245"/>
                  <a:pt x="622" y="1245"/>
                </a:cubicBezTo>
                <a:cubicBezTo>
                  <a:pt x="966" y="1245"/>
                  <a:pt x="1245" y="967"/>
                  <a:pt x="1245" y="623"/>
                </a:cubicBezTo>
                <a:cubicBezTo>
                  <a:pt x="1245" y="279"/>
                  <a:pt x="966" y="0"/>
                  <a:pt x="622" y="0"/>
                </a:cubicBezTo>
                <a:moveTo>
                  <a:pt x="752" y="607"/>
                </a:moveTo>
                <a:cubicBezTo>
                  <a:pt x="539" y="607"/>
                  <a:pt x="539" y="607"/>
                  <a:pt x="539" y="607"/>
                </a:cubicBezTo>
                <a:cubicBezTo>
                  <a:pt x="529" y="607"/>
                  <a:pt x="521" y="603"/>
                  <a:pt x="513" y="595"/>
                </a:cubicBezTo>
                <a:cubicBezTo>
                  <a:pt x="506" y="587"/>
                  <a:pt x="502" y="576"/>
                  <a:pt x="502" y="564"/>
                </a:cubicBezTo>
                <a:cubicBezTo>
                  <a:pt x="502" y="504"/>
                  <a:pt x="502" y="504"/>
                  <a:pt x="502" y="504"/>
                </a:cubicBezTo>
                <a:cubicBezTo>
                  <a:pt x="502" y="491"/>
                  <a:pt x="506" y="481"/>
                  <a:pt x="513" y="472"/>
                </a:cubicBezTo>
                <a:cubicBezTo>
                  <a:pt x="521" y="464"/>
                  <a:pt x="529" y="460"/>
                  <a:pt x="539" y="460"/>
                </a:cubicBezTo>
                <a:cubicBezTo>
                  <a:pt x="752" y="460"/>
                  <a:pt x="752" y="460"/>
                  <a:pt x="752" y="460"/>
                </a:cubicBezTo>
                <a:lnTo>
                  <a:pt x="752" y="607"/>
                </a:lnTo>
                <a:close/>
                <a:moveTo>
                  <a:pt x="853" y="356"/>
                </a:moveTo>
                <a:cubicBezTo>
                  <a:pt x="539" y="356"/>
                  <a:pt x="539" y="356"/>
                  <a:pt x="539" y="356"/>
                </a:cubicBezTo>
                <a:cubicBezTo>
                  <a:pt x="490" y="356"/>
                  <a:pt x="449" y="373"/>
                  <a:pt x="414" y="405"/>
                </a:cubicBezTo>
                <a:cubicBezTo>
                  <a:pt x="380" y="438"/>
                  <a:pt x="363" y="478"/>
                  <a:pt x="363" y="524"/>
                </a:cubicBezTo>
                <a:cubicBezTo>
                  <a:pt x="363" y="562"/>
                  <a:pt x="363" y="562"/>
                  <a:pt x="363" y="562"/>
                </a:cubicBezTo>
                <a:cubicBezTo>
                  <a:pt x="363" y="591"/>
                  <a:pt x="370" y="617"/>
                  <a:pt x="384" y="642"/>
                </a:cubicBezTo>
                <a:cubicBezTo>
                  <a:pt x="359" y="657"/>
                  <a:pt x="342" y="673"/>
                  <a:pt x="331" y="690"/>
                </a:cubicBezTo>
                <a:cubicBezTo>
                  <a:pt x="320" y="710"/>
                  <a:pt x="314" y="739"/>
                  <a:pt x="314" y="776"/>
                </a:cubicBezTo>
                <a:cubicBezTo>
                  <a:pt x="314" y="853"/>
                  <a:pt x="314" y="853"/>
                  <a:pt x="314" y="853"/>
                </a:cubicBezTo>
                <a:cubicBezTo>
                  <a:pt x="314" y="863"/>
                  <a:pt x="317" y="872"/>
                  <a:pt x="325" y="879"/>
                </a:cubicBezTo>
                <a:cubicBezTo>
                  <a:pt x="332" y="886"/>
                  <a:pt x="341" y="889"/>
                  <a:pt x="351" y="889"/>
                </a:cubicBezTo>
                <a:cubicBezTo>
                  <a:pt x="415" y="889"/>
                  <a:pt x="415" y="889"/>
                  <a:pt x="415" y="889"/>
                </a:cubicBezTo>
                <a:cubicBezTo>
                  <a:pt x="426" y="889"/>
                  <a:pt x="435" y="886"/>
                  <a:pt x="442" y="879"/>
                </a:cubicBezTo>
                <a:cubicBezTo>
                  <a:pt x="449" y="872"/>
                  <a:pt x="453" y="863"/>
                  <a:pt x="453" y="853"/>
                </a:cubicBezTo>
                <a:cubicBezTo>
                  <a:pt x="453" y="776"/>
                  <a:pt x="453" y="776"/>
                  <a:pt x="453" y="776"/>
                </a:cubicBezTo>
                <a:cubicBezTo>
                  <a:pt x="453" y="763"/>
                  <a:pt x="457" y="753"/>
                  <a:pt x="464" y="745"/>
                </a:cubicBezTo>
                <a:cubicBezTo>
                  <a:pt x="472" y="736"/>
                  <a:pt x="480" y="732"/>
                  <a:pt x="490" y="732"/>
                </a:cubicBezTo>
                <a:cubicBezTo>
                  <a:pt x="752" y="732"/>
                  <a:pt x="752" y="732"/>
                  <a:pt x="752" y="732"/>
                </a:cubicBezTo>
                <a:cubicBezTo>
                  <a:pt x="752" y="853"/>
                  <a:pt x="752" y="853"/>
                  <a:pt x="752" y="853"/>
                </a:cubicBezTo>
                <a:cubicBezTo>
                  <a:pt x="752" y="863"/>
                  <a:pt x="756" y="872"/>
                  <a:pt x="763" y="879"/>
                </a:cubicBezTo>
                <a:cubicBezTo>
                  <a:pt x="771" y="886"/>
                  <a:pt x="779" y="889"/>
                  <a:pt x="789" y="889"/>
                </a:cubicBezTo>
                <a:cubicBezTo>
                  <a:pt x="853" y="889"/>
                  <a:pt x="853" y="889"/>
                  <a:pt x="853" y="889"/>
                </a:cubicBezTo>
                <a:cubicBezTo>
                  <a:pt x="864" y="889"/>
                  <a:pt x="873" y="886"/>
                  <a:pt x="880" y="879"/>
                </a:cubicBezTo>
                <a:cubicBezTo>
                  <a:pt x="887" y="872"/>
                  <a:pt x="891" y="863"/>
                  <a:pt x="891" y="853"/>
                </a:cubicBezTo>
                <a:cubicBezTo>
                  <a:pt x="891" y="392"/>
                  <a:pt x="891" y="392"/>
                  <a:pt x="891" y="392"/>
                </a:cubicBezTo>
                <a:cubicBezTo>
                  <a:pt x="891" y="382"/>
                  <a:pt x="887" y="374"/>
                  <a:pt x="880" y="367"/>
                </a:cubicBezTo>
                <a:cubicBezTo>
                  <a:pt x="873" y="360"/>
                  <a:pt x="864" y="356"/>
                  <a:pt x="853" y="356"/>
                </a:cubicBezTo>
              </a:path>
            </a:pathLst>
          </a:custGeom>
          <a:solidFill>
            <a:srgbClr val="DCDE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8664C6F8-79DF-42DF-96BF-D92DA2B38679}"/>
              </a:ext>
            </a:extLst>
          </p:cNvPr>
          <p:cNvSpPr>
            <a:spLocks/>
          </p:cNvSpPr>
          <p:nvPr userDrawn="1"/>
        </p:nvSpPr>
        <p:spPr bwMode="gray">
          <a:xfrm>
            <a:off x="11110913" y="-737"/>
            <a:ext cx="887413" cy="695325"/>
          </a:xfrm>
          <a:custGeom>
            <a:avLst/>
            <a:gdLst>
              <a:gd name="T0" fmla="*/ 0 w 2797"/>
              <a:gd name="T1" fmla="*/ 1459 h 2192"/>
              <a:gd name="T2" fmla="*/ 227 w 2797"/>
              <a:gd name="T3" fmla="*/ 1982 h 2192"/>
              <a:gd name="T4" fmla="*/ 760 w 2797"/>
              <a:gd name="T5" fmla="*/ 2192 h 2192"/>
              <a:gd name="T6" fmla="*/ 2038 w 2797"/>
              <a:gd name="T7" fmla="*/ 2192 h 2192"/>
              <a:gd name="T8" fmla="*/ 2580 w 2797"/>
              <a:gd name="T9" fmla="*/ 1982 h 2192"/>
              <a:gd name="T10" fmla="*/ 2797 w 2797"/>
              <a:gd name="T11" fmla="*/ 1459 h 2192"/>
              <a:gd name="T12" fmla="*/ 2797 w 2797"/>
              <a:gd name="T13" fmla="*/ 0 h 2192"/>
              <a:gd name="T14" fmla="*/ 0 w 2797"/>
              <a:gd name="T15" fmla="*/ 0 h 2192"/>
              <a:gd name="T16" fmla="*/ 0 w 2797"/>
              <a:gd name="T17" fmla="*/ 1459 h 2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97" h="2192">
                <a:moveTo>
                  <a:pt x="0" y="1459"/>
                </a:moveTo>
                <a:cubicBezTo>
                  <a:pt x="0" y="1665"/>
                  <a:pt x="76" y="1839"/>
                  <a:pt x="227" y="1982"/>
                </a:cubicBezTo>
                <a:cubicBezTo>
                  <a:pt x="377" y="2123"/>
                  <a:pt x="556" y="2192"/>
                  <a:pt x="760" y="2192"/>
                </a:cubicBezTo>
                <a:cubicBezTo>
                  <a:pt x="2038" y="2192"/>
                  <a:pt x="2038" y="2192"/>
                  <a:pt x="2038" y="2192"/>
                </a:cubicBezTo>
                <a:cubicBezTo>
                  <a:pt x="2253" y="2192"/>
                  <a:pt x="2434" y="2123"/>
                  <a:pt x="2580" y="1982"/>
                </a:cubicBezTo>
                <a:cubicBezTo>
                  <a:pt x="2725" y="1839"/>
                  <a:pt x="2797" y="1665"/>
                  <a:pt x="2797" y="1459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0" y="0"/>
                  <a:pt x="0" y="0"/>
                  <a:pt x="0" y="0"/>
                </a:cubicBezTo>
                <a:lnTo>
                  <a:pt x="0" y="1459"/>
                </a:lnTo>
                <a:close/>
              </a:path>
            </a:pathLst>
          </a:custGeom>
          <a:solidFill>
            <a:srgbClr val="DCDE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 noProof="1"/>
              <a:t>[Title] | Status: [...]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336C48C-F87C-4E4B-81EF-5027B17D1F61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>
          <a:xfrm>
            <a:off x="1079247" y="2036384"/>
            <a:ext cx="10008000" cy="4392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1"/>
              <a:t>[Type text or insert object]</a:t>
            </a:r>
          </a:p>
        </p:txBody>
      </p:sp>
      <p:sp>
        <p:nvSpPr>
          <p:cNvPr id="15" name="Sub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080719" y="1546643"/>
            <a:ext cx="10008000" cy="39024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baseline="0">
                <a:solidFill>
                  <a:srgbClr val="748585"/>
                </a:solidFill>
              </a:defRPr>
            </a:lvl1pPr>
          </a:lstStyle>
          <a:p>
            <a:pPr lvl="0"/>
            <a:r>
              <a:rPr lang="en-US"/>
              <a:t>[</a:t>
            </a:r>
            <a:r>
              <a:rPr lang="en-US" noProof="1"/>
              <a:t>Subtitle</a:t>
            </a:r>
            <a:r>
              <a:rPr lang="en-US"/>
              <a:t>]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080581" y="1027522"/>
            <a:ext cx="10008000" cy="390116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/>
              <a:t>[Title]</a:t>
            </a:r>
          </a:p>
        </p:txBody>
      </p:sp>
    </p:spTree>
    <p:extLst>
      <p:ext uri="{BB962C8B-B14F-4D97-AF65-F5344CB8AC3E}">
        <p14:creationId xmlns:p14="http://schemas.microsoft.com/office/powerpoint/2010/main" val="325727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photo (portrait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afbeelding 14">
            <a:extLst>
              <a:ext uri="{FF2B5EF4-FFF2-40B4-BE49-F238E27FC236}">
                <a16:creationId xmlns:a16="http://schemas.microsoft.com/office/drawing/2014/main" id="{3A2716D7-D638-4ECF-919E-F77A3A58A594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 bwMode="gray">
          <a:xfrm>
            <a:off x="6083300" y="4764"/>
            <a:ext cx="6108700" cy="6848475"/>
          </a:xfrm>
          <a:custGeom>
            <a:avLst/>
            <a:gdLst>
              <a:gd name="connsiteX0" fmla="*/ 3824922 w 6108700"/>
              <a:gd name="connsiteY0" fmla="*/ 0 h 6848475"/>
              <a:gd name="connsiteX1" fmla="*/ 6108700 w 6108700"/>
              <a:gd name="connsiteY1" fmla="*/ 0 h 6848475"/>
              <a:gd name="connsiteX2" fmla="*/ 6108700 w 6108700"/>
              <a:gd name="connsiteY2" fmla="*/ 4081757 h 6848475"/>
              <a:gd name="connsiteX3" fmla="*/ 4545965 w 6108700"/>
              <a:gd name="connsiteY3" fmla="*/ 6848475 h 6848475"/>
              <a:gd name="connsiteX4" fmla="*/ 0 w 6108700"/>
              <a:gd name="connsiteY4" fmla="*/ 6848475 h 6848475"/>
              <a:gd name="connsiteX5" fmla="*/ 3824922 w 6108700"/>
              <a:gd name="connsiteY5" fmla="*/ 0 h 684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8700" h="6848475">
                <a:moveTo>
                  <a:pt x="3824922" y="0"/>
                </a:moveTo>
                <a:lnTo>
                  <a:pt x="6108700" y="0"/>
                </a:lnTo>
                <a:cubicBezTo>
                  <a:pt x="6108700" y="0"/>
                  <a:pt x="6108700" y="0"/>
                  <a:pt x="6108700" y="4081757"/>
                </a:cubicBezTo>
                <a:cubicBezTo>
                  <a:pt x="5641658" y="5037285"/>
                  <a:pt x="5119370" y="5960792"/>
                  <a:pt x="4545965" y="6848475"/>
                </a:cubicBezTo>
                <a:cubicBezTo>
                  <a:pt x="4545965" y="6848475"/>
                  <a:pt x="4545965" y="6848475"/>
                  <a:pt x="0" y="6848475"/>
                </a:cubicBezTo>
                <a:cubicBezTo>
                  <a:pt x="1640205" y="4818217"/>
                  <a:pt x="2942908" y="2508339"/>
                  <a:pt x="3824922" y="0"/>
                </a:cubicBezTo>
                <a:close/>
              </a:path>
            </a:pathLst>
          </a:custGeom>
        </p:spPr>
        <p:txBody>
          <a:bodyPr wrap="square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aseline="0"/>
            </a:lvl1pPr>
          </a:lstStyle>
          <a:p>
            <a:r>
              <a:rPr lang="en-US"/>
              <a:t>[Select photo frame -&gt; Insert -&gt; Pictures]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298954D2-4929-4E4D-9CDC-5897EA84EBB7}"/>
              </a:ext>
            </a:extLst>
          </p:cNvPr>
          <p:cNvSpPr>
            <a:spLocks/>
          </p:cNvSpPr>
          <p:nvPr userDrawn="1"/>
        </p:nvSpPr>
        <p:spPr bwMode="gray">
          <a:xfrm>
            <a:off x="2133600" y="4763"/>
            <a:ext cx="8916988" cy="6848475"/>
          </a:xfrm>
          <a:custGeom>
            <a:avLst/>
            <a:gdLst>
              <a:gd name="T0" fmla="*/ 0 w 28086"/>
              <a:gd name="T1" fmla="*/ 21602 h 21602"/>
              <a:gd name="T2" fmla="*/ 12451 w 28086"/>
              <a:gd name="T3" fmla="*/ 21602 h 21602"/>
              <a:gd name="T4" fmla="*/ 28086 w 28086"/>
              <a:gd name="T5" fmla="*/ 0 h 21602"/>
              <a:gd name="T6" fmla="*/ 21474 w 28086"/>
              <a:gd name="T7" fmla="*/ 0 h 21602"/>
              <a:gd name="T8" fmla="*/ 12847 w 28086"/>
              <a:gd name="T9" fmla="*/ 13060 h 21602"/>
              <a:gd name="T10" fmla="*/ 0 w 28086"/>
              <a:gd name="T11" fmla="*/ 21602 h 21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86" h="21602">
                <a:moveTo>
                  <a:pt x="0" y="21602"/>
                </a:moveTo>
                <a:cubicBezTo>
                  <a:pt x="12451" y="21602"/>
                  <a:pt x="12451" y="21602"/>
                  <a:pt x="12451" y="21602"/>
                </a:cubicBezTo>
                <a:cubicBezTo>
                  <a:pt x="19631" y="16192"/>
                  <a:pt x="25145" y="8690"/>
                  <a:pt x="28086" y="0"/>
                </a:cubicBezTo>
                <a:cubicBezTo>
                  <a:pt x="21474" y="0"/>
                  <a:pt x="21474" y="0"/>
                  <a:pt x="21474" y="0"/>
                </a:cubicBezTo>
                <a:cubicBezTo>
                  <a:pt x="19498" y="4929"/>
                  <a:pt x="16543" y="9360"/>
                  <a:pt x="12847" y="13060"/>
                </a:cubicBezTo>
                <a:cubicBezTo>
                  <a:pt x="9200" y="16704"/>
                  <a:pt x="4844" y="19627"/>
                  <a:pt x="0" y="21602"/>
                </a:cubicBezTo>
              </a:path>
            </a:pathLst>
          </a:custGeom>
          <a:solidFill>
            <a:srgbClr val="E633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7 (PHJU)">
            <a:extLst>
              <a:ext uri="{FF2B5EF4-FFF2-40B4-BE49-F238E27FC236}">
                <a16:creationId xmlns:a16="http://schemas.microsoft.com/office/drawing/2014/main" id="{01109D24-A838-4F59-A390-8DD37C5889C2}"/>
              </a:ext>
            </a:extLst>
          </p:cNvPr>
          <p:cNvSpPr>
            <a:spLocks noGrp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>
            <a:off x="6083300" y="4763"/>
            <a:ext cx="4967288" cy="6848475"/>
          </a:xfrm>
          <a:custGeom>
            <a:avLst/>
            <a:gdLst>
              <a:gd name="T0" fmla="*/ 15643 w 15643"/>
              <a:gd name="T1" fmla="*/ 0 h 21602"/>
              <a:gd name="T2" fmla="*/ 12047 w 15643"/>
              <a:gd name="T3" fmla="*/ 0 h 21602"/>
              <a:gd name="T4" fmla="*/ 0 w 15643"/>
              <a:gd name="T5" fmla="*/ 21602 h 21602"/>
              <a:gd name="T6" fmla="*/ 8 w 15643"/>
              <a:gd name="T7" fmla="*/ 21602 h 21602"/>
              <a:gd name="T8" fmla="*/ 15643 w 15643"/>
              <a:gd name="T9" fmla="*/ 0 h 21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643" h="21602">
                <a:moveTo>
                  <a:pt x="15643" y="0"/>
                </a:moveTo>
                <a:cubicBezTo>
                  <a:pt x="12047" y="0"/>
                  <a:pt x="12047" y="0"/>
                  <a:pt x="12047" y="0"/>
                </a:cubicBezTo>
                <a:cubicBezTo>
                  <a:pt x="9269" y="7912"/>
                  <a:pt x="5166" y="15198"/>
                  <a:pt x="0" y="21602"/>
                </a:cubicBezTo>
                <a:cubicBezTo>
                  <a:pt x="8" y="21602"/>
                  <a:pt x="8" y="21602"/>
                  <a:pt x="8" y="21602"/>
                </a:cubicBezTo>
                <a:cubicBezTo>
                  <a:pt x="7188" y="16192"/>
                  <a:pt x="12702" y="8690"/>
                  <a:pt x="15643" y="0"/>
                </a:cubicBezTo>
              </a:path>
            </a:pathLst>
          </a:custGeom>
          <a:solidFill>
            <a:srgbClr val="000000">
              <a:alpha val="3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1" name="Freeform 8 (PHJU)">
            <a:extLst>
              <a:ext uri="{FF2B5EF4-FFF2-40B4-BE49-F238E27FC236}">
                <a16:creationId xmlns:a16="http://schemas.microsoft.com/office/drawing/2014/main" id="{76B0B4A5-4402-49C7-9193-600119F883EE}"/>
              </a:ext>
            </a:extLst>
          </p:cNvPr>
          <p:cNvSpPr>
            <a:spLocks noGrp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6083300" y="4763"/>
            <a:ext cx="4967288" cy="6848475"/>
          </a:xfrm>
          <a:custGeom>
            <a:avLst/>
            <a:gdLst>
              <a:gd name="T0" fmla="*/ 15643 w 15643"/>
              <a:gd name="T1" fmla="*/ 0 h 21602"/>
              <a:gd name="T2" fmla="*/ 12047 w 15643"/>
              <a:gd name="T3" fmla="*/ 0 h 21602"/>
              <a:gd name="T4" fmla="*/ 0 w 15643"/>
              <a:gd name="T5" fmla="*/ 21602 h 21602"/>
              <a:gd name="T6" fmla="*/ 8 w 15643"/>
              <a:gd name="T7" fmla="*/ 21602 h 21602"/>
              <a:gd name="T8" fmla="*/ 15643 w 15643"/>
              <a:gd name="T9" fmla="*/ 0 h 21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643" h="21602">
                <a:moveTo>
                  <a:pt x="15643" y="0"/>
                </a:moveTo>
                <a:cubicBezTo>
                  <a:pt x="12047" y="0"/>
                  <a:pt x="12047" y="0"/>
                  <a:pt x="12047" y="0"/>
                </a:cubicBezTo>
                <a:cubicBezTo>
                  <a:pt x="9269" y="7912"/>
                  <a:pt x="5166" y="15198"/>
                  <a:pt x="0" y="21602"/>
                </a:cubicBezTo>
                <a:cubicBezTo>
                  <a:pt x="8" y="21602"/>
                  <a:pt x="8" y="21602"/>
                  <a:pt x="8" y="21602"/>
                </a:cubicBezTo>
                <a:cubicBezTo>
                  <a:pt x="7188" y="16192"/>
                  <a:pt x="12702" y="8690"/>
                  <a:pt x="15643" y="0"/>
                </a:cubicBezTo>
              </a:path>
            </a:pathLst>
          </a:custGeom>
          <a:solidFill>
            <a:srgbClr val="E42313">
              <a:alpha val="7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/>
            </a:lvl1pPr>
          </a:lstStyle>
          <a:p>
            <a:r>
              <a:rPr lang="en-US"/>
              <a:t> </a:t>
            </a:r>
          </a:p>
        </p:txBody>
      </p:sp>
      <p:sp>
        <p:nvSpPr>
          <p:cNvPr id="22" name="LS1_1 (JU-Free)">
            <a:extLst>
              <a:ext uri="{FF2B5EF4-FFF2-40B4-BE49-F238E27FC236}">
                <a16:creationId xmlns:a16="http://schemas.microsoft.com/office/drawing/2014/main" id="{80A256DE-7921-4BE3-A05F-2BF1F4790C82}"/>
              </a:ext>
            </a:extLst>
          </p:cNvPr>
          <p:cNvSpPr>
            <a:spLocks/>
          </p:cNvSpPr>
          <p:nvPr userDrawn="1"/>
        </p:nvSpPr>
        <p:spPr bwMode="gray">
          <a:xfrm>
            <a:off x="2435225" y="1179513"/>
            <a:ext cx="5570538" cy="5435600"/>
          </a:xfrm>
          <a:custGeom>
            <a:avLst/>
            <a:gdLst>
              <a:gd name="T0" fmla="*/ 15769 w 17548"/>
              <a:gd name="T1" fmla="*/ 1338 h 17146"/>
              <a:gd name="T2" fmla="*/ 15876 w 17548"/>
              <a:gd name="T3" fmla="*/ 1270 h 17146"/>
              <a:gd name="T4" fmla="*/ 5309 w 17548"/>
              <a:gd name="T5" fmla="*/ 11941 h 17146"/>
              <a:gd name="T6" fmla="*/ 5212 w 17548"/>
              <a:gd name="T7" fmla="*/ 11491 h 17146"/>
              <a:gd name="T8" fmla="*/ 5585 w 17548"/>
              <a:gd name="T9" fmla="*/ 12767 h 17146"/>
              <a:gd name="T10" fmla="*/ 5512 w 17548"/>
              <a:gd name="T11" fmla="*/ 12976 h 17146"/>
              <a:gd name="T12" fmla="*/ 4729 w 17548"/>
              <a:gd name="T13" fmla="*/ 14343 h 17146"/>
              <a:gd name="T14" fmla="*/ 4813 w 17548"/>
              <a:gd name="T15" fmla="*/ 14216 h 17146"/>
              <a:gd name="T16" fmla="*/ 5032 w 17548"/>
              <a:gd name="T17" fmla="*/ 11799 h 17146"/>
              <a:gd name="T18" fmla="*/ 4979 w 17548"/>
              <a:gd name="T19" fmla="*/ 14124 h 17146"/>
              <a:gd name="T20" fmla="*/ 6470 w 17548"/>
              <a:gd name="T21" fmla="*/ 11575 h 17146"/>
              <a:gd name="T22" fmla="*/ 6427 w 17548"/>
              <a:gd name="T23" fmla="*/ 10356 h 17146"/>
              <a:gd name="T24" fmla="*/ 6848 w 17548"/>
              <a:gd name="T25" fmla="*/ 11149 h 17146"/>
              <a:gd name="T26" fmla="*/ 5992 w 17548"/>
              <a:gd name="T27" fmla="*/ 11834 h 17146"/>
              <a:gd name="T28" fmla="*/ 5790 w 17548"/>
              <a:gd name="T29" fmla="*/ 11837 h 17146"/>
              <a:gd name="T30" fmla="*/ 6337 w 17548"/>
              <a:gd name="T31" fmla="*/ 10229 h 17146"/>
              <a:gd name="T32" fmla="*/ 6267 w 17548"/>
              <a:gd name="T33" fmla="*/ 10032 h 17146"/>
              <a:gd name="T34" fmla="*/ 51 w 17548"/>
              <a:gd name="T35" fmla="*/ 17137 h 17146"/>
              <a:gd name="T36" fmla="*/ 5310 w 17548"/>
              <a:gd name="T37" fmla="*/ 11593 h 17146"/>
              <a:gd name="T38" fmla="*/ 348 w 17548"/>
              <a:gd name="T39" fmla="*/ 16931 h 17146"/>
              <a:gd name="T40" fmla="*/ 539 w 17548"/>
              <a:gd name="T41" fmla="*/ 16907 h 17146"/>
              <a:gd name="T42" fmla="*/ 5562 w 17548"/>
              <a:gd name="T43" fmla="*/ 12179 h 17146"/>
              <a:gd name="T44" fmla="*/ 6769 w 17548"/>
              <a:gd name="T45" fmla="*/ 9401 h 17146"/>
              <a:gd name="T46" fmla="*/ 884 w 17548"/>
              <a:gd name="T47" fmla="*/ 16708 h 17146"/>
              <a:gd name="T48" fmla="*/ 6264 w 17548"/>
              <a:gd name="T49" fmla="*/ 9538 h 17146"/>
              <a:gd name="T50" fmla="*/ 2625 w 17548"/>
              <a:gd name="T51" fmla="*/ 15770 h 17146"/>
              <a:gd name="T52" fmla="*/ 2934 w 17548"/>
              <a:gd name="T53" fmla="*/ 15585 h 17146"/>
              <a:gd name="T54" fmla="*/ 1036 w 17548"/>
              <a:gd name="T55" fmla="*/ 16668 h 17146"/>
              <a:gd name="T56" fmla="*/ 4024 w 17548"/>
              <a:gd name="T57" fmla="*/ 14951 h 17146"/>
              <a:gd name="T58" fmla="*/ 1544 w 17548"/>
              <a:gd name="T59" fmla="*/ 16386 h 17146"/>
              <a:gd name="T60" fmla="*/ 2197 w 17548"/>
              <a:gd name="T61" fmla="*/ 16052 h 17146"/>
              <a:gd name="T62" fmla="*/ 1859 w 17548"/>
              <a:gd name="T63" fmla="*/ 16262 h 17146"/>
              <a:gd name="T64" fmla="*/ 12985 w 17548"/>
              <a:gd name="T65" fmla="*/ 6304 h 17146"/>
              <a:gd name="T66" fmla="*/ 13721 w 17548"/>
              <a:gd name="T67" fmla="*/ 5775 h 17146"/>
              <a:gd name="T68" fmla="*/ 13545 w 17548"/>
              <a:gd name="T69" fmla="*/ 5846 h 17146"/>
              <a:gd name="T70" fmla="*/ 13856 w 17548"/>
              <a:gd name="T71" fmla="*/ 5610 h 17146"/>
              <a:gd name="T72" fmla="*/ 7078 w 17548"/>
              <a:gd name="T73" fmla="*/ 10733 h 17146"/>
              <a:gd name="T74" fmla="*/ 11502 w 17548"/>
              <a:gd name="T75" fmla="*/ 6971 h 17146"/>
              <a:gd name="T76" fmla="*/ 12838 w 17548"/>
              <a:gd name="T77" fmla="*/ 6351 h 17146"/>
              <a:gd name="T78" fmla="*/ 12678 w 17548"/>
              <a:gd name="T79" fmla="*/ 6433 h 17146"/>
              <a:gd name="T80" fmla="*/ 15943 w 17548"/>
              <a:gd name="T81" fmla="*/ 3123 h 17146"/>
              <a:gd name="T82" fmla="*/ 15772 w 17548"/>
              <a:gd name="T83" fmla="*/ 3450 h 17146"/>
              <a:gd name="T84" fmla="*/ 16364 w 17548"/>
              <a:gd name="T85" fmla="*/ 2567 h 17146"/>
              <a:gd name="T86" fmla="*/ 11302 w 17548"/>
              <a:gd name="T87" fmla="*/ 7039 h 17146"/>
              <a:gd name="T88" fmla="*/ 14959 w 17548"/>
              <a:gd name="T89" fmla="*/ 4392 h 17146"/>
              <a:gd name="T90" fmla="*/ 14557 w 17548"/>
              <a:gd name="T91" fmla="*/ 4805 h 17146"/>
              <a:gd name="T92" fmla="*/ 15315 w 17548"/>
              <a:gd name="T93" fmla="*/ 4018 h 17146"/>
              <a:gd name="T94" fmla="*/ 15542 w 17548"/>
              <a:gd name="T95" fmla="*/ 3694 h 17146"/>
              <a:gd name="T96" fmla="*/ 8328 w 17548"/>
              <a:gd name="T97" fmla="*/ 10420 h 17146"/>
              <a:gd name="T98" fmla="*/ 8142 w 17548"/>
              <a:gd name="T99" fmla="*/ 10514 h 17146"/>
              <a:gd name="T100" fmla="*/ 9197 w 17548"/>
              <a:gd name="T101" fmla="*/ 9830 h 17146"/>
              <a:gd name="T102" fmla="*/ 7170 w 17548"/>
              <a:gd name="T103" fmla="*/ 10182 h 17146"/>
              <a:gd name="T104" fmla="*/ 7187 w 17548"/>
              <a:gd name="T105" fmla="*/ 10330 h 17146"/>
              <a:gd name="T106" fmla="*/ 7466 w 17548"/>
              <a:gd name="T107" fmla="*/ 10634 h 17146"/>
              <a:gd name="T108" fmla="*/ 7675 w 17548"/>
              <a:gd name="T109" fmla="*/ 10598 h 17146"/>
              <a:gd name="T110" fmla="*/ 10372 w 17548"/>
              <a:gd name="T111" fmla="*/ 7874 h 17146"/>
              <a:gd name="T112" fmla="*/ 11156 w 17548"/>
              <a:gd name="T113" fmla="*/ 7089 h 17146"/>
              <a:gd name="T114" fmla="*/ 10761 w 17548"/>
              <a:gd name="T115" fmla="*/ 7462 h 17146"/>
              <a:gd name="T116" fmla="*/ 9474 w 17548"/>
              <a:gd name="T117" fmla="*/ 9598 h 17146"/>
              <a:gd name="T118" fmla="*/ 9870 w 17548"/>
              <a:gd name="T119" fmla="*/ 8798 h 17146"/>
              <a:gd name="T120" fmla="*/ 10051 w 17548"/>
              <a:gd name="T121" fmla="*/ 8451 h 17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548" h="17146">
                <a:moveTo>
                  <a:pt x="17436" y="38"/>
                </a:moveTo>
                <a:cubicBezTo>
                  <a:pt x="17436" y="38"/>
                  <a:pt x="17436" y="37"/>
                  <a:pt x="17436" y="37"/>
                </a:cubicBezTo>
                <a:cubicBezTo>
                  <a:pt x="17436" y="34"/>
                  <a:pt x="17435" y="31"/>
                  <a:pt x="17434" y="28"/>
                </a:cubicBezTo>
                <a:cubicBezTo>
                  <a:pt x="17432" y="22"/>
                  <a:pt x="17429" y="17"/>
                  <a:pt x="17425" y="13"/>
                </a:cubicBezTo>
                <a:cubicBezTo>
                  <a:pt x="17424" y="12"/>
                  <a:pt x="17423" y="11"/>
                  <a:pt x="17422" y="10"/>
                </a:cubicBezTo>
                <a:cubicBezTo>
                  <a:pt x="17422" y="10"/>
                  <a:pt x="17422" y="10"/>
                  <a:pt x="17422" y="10"/>
                </a:cubicBezTo>
                <a:cubicBezTo>
                  <a:pt x="17422" y="10"/>
                  <a:pt x="17422" y="10"/>
                  <a:pt x="17422" y="10"/>
                </a:cubicBezTo>
                <a:cubicBezTo>
                  <a:pt x="17416" y="5"/>
                  <a:pt x="17408" y="2"/>
                  <a:pt x="17401" y="1"/>
                </a:cubicBezTo>
                <a:cubicBezTo>
                  <a:pt x="17401" y="1"/>
                  <a:pt x="17401" y="1"/>
                  <a:pt x="17401" y="1"/>
                </a:cubicBezTo>
                <a:cubicBezTo>
                  <a:pt x="17397" y="0"/>
                  <a:pt x="17393" y="0"/>
                  <a:pt x="17389" y="1"/>
                </a:cubicBezTo>
                <a:cubicBezTo>
                  <a:pt x="17389" y="1"/>
                  <a:pt x="17389" y="1"/>
                  <a:pt x="17389" y="1"/>
                </a:cubicBezTo>
                <a:cubicBezTo>
                  <a:pt x="17389" y="1"/>
                  <a:pt x="17389" y="1"/>
                  <a:pt x="17389" y="1"/>
                </a:cubicBezTo>
                <a:cubicBezTo>
                  <a:pt x="17384" y="2"/>
                  <a:pt x="17378" y="4"/>
                  <a:pt x="17373" y="7"/>
                </a:cubicBezTo>
                <a:cubicBezTo>
                  <a:pt x="17372" y="8"/>
                  <a:pt x="17372" y="8"/>
                  <a:pt x="17371" y="9"/>
                </a:cubicBezTo>
                <a:cubicBezTo>
                  <a:pt x="15750" y="1266"/>
                  <a:pt x="15750" y="1266"/>
                  <a:pt x="15750" y="1266"/>
                </a:cubicBezTo>
                <a:cubicBezTo>
                  <a:pt x="15737" y="1276"/>
                  <a:pt x="15731" y="1293"/>
                  <a:pt x="15736" y="1308"/>
                </a:cubicBezTo>
                <a:cubicBezTo>
                  <a:pt x="15740" y="1324"/>
                  <a:pt x="15753" y="1336"/>
                  <a:pt x="15769" y="1338"/>
                </a:cubicBezTo>
                <a:cubicBezTo>
                  <a:pt x="16386" y="1416"/>
                  <a:pt x="16386" y="1416"/>
                  <a:pt x="16386" y="1416"/>
                </a:cubicBezTo>
                <a:cubicBezTo>
                  <a:pt x="16683" y="2063"/>
                  <a:pt x="16683" y="2063"/>
                  <a:pt x="16683" y="2063"/>
                </a:cubicBezTo>
                <a:cubicBezTo>
                  <a:pt x="16684" y="2064"/>
                  <a:pt x="16684" y="2065"/>
                  <a:pt x="16685" y="2066"/>
                </a:cubicBezTo>
                <a:cubicBezTo>
                  <a:pt x="16688" y="2072"/>
                  <a:pt x="16693" y="2077"/>
                  <a:pt x="16699" y="2081"/>
                </a:cubicBezTo>
                <a:cubicBezTo>
                  <a:pt x="16702" y="2082"/>
                  <a:pt x="16705" y="2084"/>
                  <a:pt x="16708" y="2085"/>
                </a:cubicBezTo>
                <a:cubicBezTo>
                  <a:pt x="16712" y="2086"/>
                  <a:pt x="16716" y="2087"/>
                  <a:pt x="16720" y="2087"/>
                </a:cubicBezTo>
                <a:cubicBezTo>
                  <a:pt x="16726" y="2087"/>
                  <a:pt x="16731" y="2085"/>
                  <a:pt x="16737" y="2083"/>
                </a:cubicBezTo>
                <a:cubicBezTo>
                  <a:pt x="16746" y="2079"/>
                  <a:pt x="16752" y="2072"/>
                  <a:pt x="16756" y="2064"/>
                </a:cubicBezTo>
                <a:cubicBezTo>
                  <a:pt x="17012" y="1560"/>
                  <a:pt x="17012" y="1560"/>
                  <a:pt x="17012" y="1560"/>
                </a:cubicBezTo>
                <a:cubicBezTo>
                  <a:pt x="17498" y="1681"/>
                  <a:pt x="17498" y="1681"/>
                  <a:pt x="17498" y="1681"/>
                </a:cubicBezTo>
                <a:cubicBezTo>
                  <a:pt x="17510" y="1684"/>
                  <a:pt x="17523" y="1681"/>
                  <a:pt x="17533" y="1672"/>
                </a:cubicBezTo>
                <a:cubicBezTo>
                  <a:pt x="17543" y="1664"/>
                  <a:pt x="17548" y="1652"/>
                  <a:pt x="17548" y="1639"/>
                </a:cubicBezTo>
                <a:lnTo>
                  <a:pt x="17436" y="38"/>
                </a:lnTo>
                <a:close/>
                <a:moveTo>
                  <a:pt x="15876" y="1270"/>
                </a:moveTo>
                <a:cubicBezTo>
                  <a:pt x="17193" y="249"/>
                  <a:pt x="17193" y="249"/>
                  <a:pt x="17193" y="249"/>
                </a:cubicBezTo>
                <a:cubicBezTo>
                  <a:pt x="16395" y="1336"/>
                  <a:pt x="16395" y="1336"/>
                  <a:pt x="16395" y="1336"/>
                </a:cubicBezTo>
                <a:lnTo>
                  <a:pt x="15876" y="1270"/>
                </a:lnTo>
                <a:close/>
                <a:moveTo>
                  <a:pt x="16704" y="1433"/>
                </a:moveTo>
                <a:cubicBezTo>
                  <a:pt x="16702" y="1438"/>
                  <a:pt x="16700" y="1443"/>
                  <a:pt x="16700" y="1449"/>
                </a:cubicBezTo>
                <a:cubicBezTo>
                  <a:pt x="16686" y="1874"/>
                  <a:pt x="16686" y="1874"/>
                  <a:pt x="16686" y="1874"/>
                </a:cubicBezTo>
                <a:cubicBezTo>
                  <a:pt x="16460" y="1383"/>
                  <a:pt x="16460" y="1383"/>
                  <a:pt x="16460" y="1383"/>
                </a:cubicBezTo>
                <a:cubicBezTo>
                  <a:pt x="17188" y="392"/>
                  <a:pt x="17188" y="392"/>
                  <a:pt x="17188" y="392"/>
                </a:cubicBezTo>
                <a:lnTo>
                  <a:pt x="16704" y="1433"/>
                </a:lnTo>
                <a:close/>
                <a:moveTo>
                  <a:pt x="16767" y="1866"/>
                </a:moveTo>
                <a:cubicBezTo>
                  <a:pt x="16779" y="1502"/>
                  <a:pt x="16779" y="1502"/>
                  <a:pt x="16779" y="1502"/>
                </a:cubicBezTo>
                <a:cubicBezTo>
                  <a:pt x="16932" y="1540"/>
                  <a:pt x="16932" y="1540"/>
                  <a:pt x="16932" y="1540"/>
                </a:cubicBezTo>
                <a:lnTo>
                  <a:pt x="16767" y="1866"/>
                </a:lnTo>
                <a:close/>
                <a:moveTo>
                  <a:pt x="17001" y="1474"/>
                </a:moveTo>
                <a:cubicBezTo>
                  <a:pt x="17001" y="1474"/>
                  <a:pt x="17001" y="1474"/>
                  <a:pt x="17000" y="1474"/>
                </a:cubicBezTo>
                <a:cubicBezTo>
                  <a:pt x="16797" y="1423"/>
                  <a:pt x="16797" y="1423"/>
                  <a:pt x="16797" y="1423"/>
                </a:cubicBezTo>
                <a:cubicBezTo>
                  <a:pt x="17367" y="199"/>
                  <a:pt x="17367" y="199"/>
                  <a:pt x="17367" y="199"/>
                </a:cubicBezTo>
                <a:cubicBezTo>
                  <a:pt x="17463" y="1589"/>
                  <a:pt x="17463" y="1589"/>
                  <a:pt x="17463" y="1589"/>
                </a:cubicBezTo>
                <a:lnTo>
                  <a:pt x="17001" y="1474"/>
                </a:lnTo>
                <a:close/>
                <a:moveTo>
                  <a:pt x="5309" y="11941"/>
                </a:moveTo>
                <a:cubicBezTo>
                  <a:pt x="5309" y="11941"/>
                  <a:pt x="5309" y="11941"/>
                  <a:pt x="5309" y="11941"/>
                </a:cubicBezTo>
                <a:cubicBezTo>
                  <a:pt x="5292" y="11939"/>
                  <a:pt x="5281" y="11924"/>
                  <a:pt x="5282" y="11908"/>
                </a:cubicBezTo>
                <a:cubicBezTo>
                  <a:pt x="5284" y="11891"/>
                  <a:pt x="5299" y="11879"/>
                  <a:pt x="5316" y="11881"/>
                </a:cubicBezTo>
                <a:cubicBezTo>
                  <a:pt x="5332" y="11883"/>
                  <a:pt x="5344" y="11898"/>
                  <a:pt x="5342" y="11915"/>
                </a:cubicBezTo>
                <a:cubicBezTo>
                  <a:pt x="5340" y="11931"/>
                  <a:pt x="5325" y="11943"/>
                  <a:pt x="5309" y="11941"/>
                </a:cubicBezTo>
                <a:close/>
                <a:moveTo>
                  <a:pt x="4319" y="14694"/>
                </a:moveTo>
                <a:cubicBezTo>
                  <a:pt x="4329" y="14707"/>
                  <a:pt x="4327" y="14726"/>
                  <a:pt x="4314" y="14736"/>
                </a:cubicBezTo>
                <a:cubicBezTo>
                  <a:pt x="4314" y="14736"/>
                  <a:pt x="4314" y="14736"/>
                  <a:pt x="4314" y="14736"/>
                </a:cubicBezTo>
                <a:cubicBezTo>
                  <a:pt x="4301" y="14746"/>
                  <a:pt x="4282" y="14744"/>
                  <a:pt x="4272" y="14731"/>
                </a:cubicBezTo>
                <a:cubicBezTo>
                  <a:pt x="4261" y="14718"/>
                  <a:pt x="4264" y="14699"/>
                  <a:pt x="4277" y="14689"/>
                </a:cubicBezTo>
                <a:cubicBezTo>
                  <a:pt x="4290" y="14678"/>
                  <a:pt x="4309" y="14681"/>
                  <a:pt x="4319" y="14694"/>
                </a:cubicBezTo>
                <a:close/>
                <a:moveTo>
                  <a:pt x="5212" y="11491"/>
                </a:moveTo>
                <a:cubicBezTo>
                  <a:pt x="5207" y="11507"/>
                  <a:pt x="5190" y="11515"/>
                  <a:pt x="5174" y="11510"/>
                </a:cubicBezTo>
                <a:cubicBezTo>
                  <a:pt x="5174" y="11510"/>
                  <a:pt x="5174" y="11510"/>
                  <a:pt x="5174" y="11510"/>
                </a:cubicBezTo>
                <a:cubicBezTo>
                  <a:pt x="5158" y="11505"/>
                  <a:pt x="5150" y="11488"/>
                  <a:pt x="5155" y="11472"/>
                </a:cubicBezTo>
                <a:cubicBezTo>
                  <a:pt x="5161" y="11456"/>
                  <a:pt x="5178" y="11448"/>
                  <a:pt x="5193" y="11453"/>
                </a:cubicBezTo>
                <a:cubicBezTo>
                  <a:pt x="5209" y="11458"/>
                  <a:pt x="5217" y="11476"/>
                  <a:pt x="5212" y="11491"/>
                </a:cubicBezTo>
                <a:close/>
                <a:moveTo>
                  <a:pt x="5290" y="13667"/>
                </a:moveTo>
                <a:cubicBezTo>
                  <a:pt x="5290" y="13667"/>
                  <a:pt x="5290" y="13667"/>
                  <a:pt x="5290" y="13667"/>
                </a:cubicBezTo>
                <a:cubicBezTo>
                  <a:pt x="5282" y="13682"/>
                  <a:pt x="5264" y="13688"/>
                  <a:pt x="5249" y="13680"/>
                </a:cubicBezTo>
                <a:cubicBezTo>
                  <a:pt x="5234" y="13673"/>
                  <a:pt x="5229" y="13655"/>
                  <a:pt x="5236" y="13640"/>
                </a:cubicBezTo>
                <a:cubicBezTo>
                  <a:pt x="5236" y="13640"/>
                  <a:pt x="5236" y="13640"/>
                  <a:pt x="5236" y="13640"/>
                </a:cubicBezTo>
                <a:cubicBezTo>
                  <a:pt x="5244" y="13625"/>
                  <a:pt x="5262" y="13619"/>
                  <a:pt x="5277" y="13627"/>
                </a:cubicBezTo>
                <a:cubicBezTo>
                  <a:pt x="5291" y="13634"/>
                  <a:pt x="5297" y="13653"/>
                  <a:pt x="5290" y="13667"/>
                </a:cubicBezTo>
                <a:close/>
                <a:moveTo>
                  <a:pt x="5440" y="13318"/>
                </a:moveTo>
                <a:cubicBezTo>
                  <a:pt x="5440" y="13318"/>
                  <a:pt x="5440" y="13318"/>
                  <a:pt x="5440" y="13318"/>
                </a:cubicBezTo>
                <a:cubicBezTo>
                  <a:pt x="5435" y="13334"/>
                  <a:pt x="5417" y="13342"/>
                  <a:pt x="5402" y="13336"/>
                </a:cubicBezTo>
                <a:cubicBezTo>
                  <a:pt x="5386" y="13331"/>
                  <a:pt x="5378" y="13314"/>
                  <a:pt x="5384" y="13298"/>
                </a:cubicBezTo>
                <a:cubicBezTo>
                  <a:pt x="5389" y="13282"/>
                  <a:pt x="5407" y="13274"/>
                  <a:pt x="5422" y="13280"/>
                </a:cubicBezTo>
                <a:cubicBezTo>
                  <a:pt x="5438" y="13286"/>
                  <a:pt x="5446" y="13303"/>
                  <a:pt x="5440" y="13318"/>
                </a:cubicBezTo>
                <a:close/>
                <a:moveTo>
                  <a:pt x="5610" y="12579"/>
                </a:moveTo>
                <a:cubicBezTo>
                  <a:pt x="5610" y="12579"/>
                  <a:pt x="5610" y="12579"/>
                  <a:pt x="5610" y="12579"/>
                </a:cubicBezTo>
                <a:cubicBezTo>
                  <a:pt x="5610" y="12579"/>
                  <a:pt x="5610" y="12579"/>
                  <a:pt x="5610" y="12579"/>
                </a:cubicBezTo>
                <a:close/>
                <a:moveTo>
                  <a:pt x="5585" y="12767"/>
                </a:moveTo>
                <a:cubicBezTo>
                  <a:pt x="5582" y="12784"/>
                  <a:pt x="5567" y="12795"/>
                  <a:pt x="5551" y="12792"/>
                </a:cubicBezTo>
                <a:cubicBezTo>
                  <a:pt x="5534" y="12789"/>
                  <a:pt x="5523" y="12774"/>
                  <a:pt x="5526" y="12758"/>
                </a:cubicBezTo>
                <a:cubicBezTo>
                  <a:pt x="5526" y="12758"/>
                  <a:pt x="5526" y="12758"/>
                  <a:pt x="5526" y="12758"/>
                </a:cubicBezTo>
                <a:cubicBezTo>
                  <a:pt x="5529" y="12741"/>
                  <a:pt x="5544" y="12730"/>
                  <a:pt x="5560" y="12733"/>
                </a:cubicBezTo>
                <a:cubicBezTo>
                  <a:pt x="5577" y="12736"/>
                  <a:pt x="5588" y="12751"/>
                  <a:pt x="5585" y="12767"/>
                </a:cubicBezTo>
                <a:close/>
                <a:moveTo>
                  <a:pt x="5192" y="13796"/>
                </a:moveTo>
                <a:cubicBezTo>
                  <a:pt x="5197" y="13802"/>
                  <a:pt x="5201" y="13810"/>
                  <a:pt x="5201" y="13818"/>
                </a:cubicBezTo>
                <a:cubicBezTo>
                  <a:pt x="5201" y="13826"/>
                  <a:pt x="5197" y="13833"/>
                  <a:pt x="5192" y="13839"/>
                </a:cubicBezTo>
                <a:cubicBezTo>
                  <a:pt x="5186" y="13844"/>
                  <a:pt x="5178" y="13848"/>
                  <a:pt x="5171" y="13848"/>
                </a:cubicBezTo>
                <a:cubicBezTo>
                  <a:pt x="5163" y="13848"/>
                  <a:pt x="5155" y="13844"/>
                  <a:pt x="5149" y="13839"/>
                </a:cubicBezTo>
                <a:cubicBezTo>
                  <a:pt x="5144" y="13833"/>
                  <a:pt x="5141" y="13826"/>
                  <a:pt x="5141" y="13818"/>
                </a:cubicBezTo>
                <a:cubicBezTo>
                  <a:pt x="5141" y="13810"/>
                  <a:pt x="5144" y="13802"/>
                  <a:pt x="5149" y="13796"/>
                </a:cubicBezTo>
                <a:cubicBezTo>
                  <a:pt x="5155" y="13791"/>
                  <a:pt x="5163" y="13788"/>
                  <a:pt x="5171" y="13788"/>
                </a:cubicBezTo>
                <a:cubicBezTo>
                  <a:pt x="5178" y="13788"/>
                  <a:pt x="5186" y="13791"/>
                  <a:pt x="5192" y="13796"/>
                </a:cubicBezTo>
                <a:close/>
                <a:moveTo>
                  <a:pt x="5548" y="12954"/>
                </a:moveTo>
                <a:cubicBezTo>
                  <a:pt x="5548" y="12954"/>
                  <a:pt x="5548" y="12954"/>
                  <a:pt x="5548" y="12954"/>
                </a:cubicBezTo>
                <a:cubicBezTo>
                  <a:pt x="5544" y="12970"/>
                  <a:pt x="5528" y="12980"/>
                  <a:pt x="5512" y="12976"/>
                </a:cubicBezTo>
                <a:cubicBezTo>
                  <a:pt x="5496" y="12973"/>
                  <a:pt x="5486" y="12957"/>
                  <a:pt x="5489" y="12940"/>
                </a:cubicBezTo>
                <a:cubicBezTo>
                  <a:pt x="5489" y="12940"/>
                  <a:pt x="5489" y="12940"/>
                  <a:pt x="5489" y="12940"/>
                </a:cubicBezTo>
                <a:cubicBezTo>
                  <a:pt x="5493" y="12924"/>
                  <a:pt x="5509" y="12914"/>
                  <a:pt x="5525" y="12918"/>
                </a:cubicBezTo>
                <a:cubicBezTo>
                  <a:pt x="5542" y="12922"/>
                  <a:pt x="5552" y="12938"/>
                  <a:pt x="5548" y="12954"/>
                </a:cubicBezTo>
                <a:close/>
                <a:moveTo>
                  <a:pt x="5499" y="13138"/>
                </a:moveTo>
                <a:cubicBezTo>
                  <a:pt x="5499" y="13138"/>
                  <a:pt x="5499" y="13138"/>
                  <a:pt x="5499" y="13138"/>
                </a:cubicBezTo>
                <a:cubicBezTo>
                  <a:pt x="5495" y="13154"/>
                  <a:pt x="5478" y="13163"/>
                  <a:pt x="5462" y="13158"/>
                </a:cubicBezTo>
                <a:cubicBezTo>
                  <a:pt x="5446" y="13153"/>
                  <a:pt x="5437" y="13137"/>
                  <a:pt x="5442" y="13121"/>
                </a:cubicBezTo>
                <a:cubicBezTo>
                  <a:pt x="5447" y="13105"/>
                  <a:pt x="5463" y="13096"/>
                  <a:pt x="5479" y="13100"/>
                </a:cubicBezTo>
                <a:cubicBezTo>
                  <a:pt x="5495" y="13105"/>
                  <a:pt x="5504" y="13122"/>
                  <a:pt x="5499" y="13138"/>
                </a:cubicBezTo>
                <a:close/>
                <a:moveTo>
                  <a:pt x="4596" y="14464"/>
                </a:moveTo>
                <a:cubicBezTo>
                  <a:pt x="4607" y="14477"/>
                  <a:pt x="4606" y="14496"/>
                  <a:pt x="4593" y="14507"/>
                </a:cubicBezTo>
                <a:cubicBezTo>
                  <a:pt x="4593" y="14507"/>
                  <a:pt x="4593" y="14507"/>
                  <a:pt x="4593" y="14507"/>
                </a:cubicBezTo>
                <a:cubicBezTo>
                  <a:pt x="4581" y="14518"/>
                  <a:pt x="4562" y="14516"/>
                  <a:pt x="4551" y="14504"/>
                </a:cubicBezTo>
                <a:cubicBezTo>
                  <a:pt x="4540" y="14491"/>
                  <a:pt x="4541" y="14472"/>
                  <a:pt x="4554" y="14461"/>
                </a:cubicBezTo>
                <a:cubicBezTo>
                  <a:pt x="4566" y="14451"/>
                  <a:pt x="4585" y="14452"/>
                  <a:pt x="4596" y="14464"/>
                </a:cubicBezTo>
                <a:close/>
                <a:moveTo>
                  <a:pt x="4729" y="14343"/>
                </a:moveTo>
                <a:cubicBezTo>
                  <a:pt x="4740" y="14355"/>
                  <a:pt x="4739" y="14374"/>
                  <a:pt x="4727" y="14385"/>
                </a:cubicBezTo>
                <a:cubicBezTo>
                  <a:pt x="4715" y="14397"/>
                  <a:pt x="4696" y="14396"/>
                  <a:pt x="4685" y="14384"/>
                </a:cubicBezTo>
                <a:cubicBezTo>
                  <a:pt x="4673" y="14372"/>
                  <a:pt x="4674" y="14353"/>
                  <a:pt x="4686" y="14341"/>
                </a:cubicBezTo>
                <a:cubicBezTo>
                  <a:pt x="4686" y="14341"/>
                  <a:pt x="4686" y="14341"/>
                  <a:pt x="4686" y="14341"/>
                </a:cubicBezTo>
                <a:cubicBezTo>
                  <a:pt x="4698" y="14330"/>
                  <a:pt x="4717" y="14331"/>
                  <a:pt x="4729" y="14343"/>
                </a:cubicBezTo>
                <a:close/>
                <a:moveTo>
                  <a:pt x="5138" y="11899"/>
                </a:moveTo>
                <a:cubicBezTo>
                  <a:pt x="5123" y="11892"/>
                  <a:pt x="5116" y="11875"/>
                  <a:pt x="5122" y="11860"/>
                </a:cubicBezTo>
                <a:cubicBezTo>
                  <a:pt x="5128" y="11844"/>
                  <a:pt x="5146" y="11837"/>
                  <a:pt x="5161" y="11843"/>
                </a:cubicBezTo>
                <a:cubicBezTo>
                  <a:pt x="5161" y="11843"/>
                  <a:pt x="5161" y="11843"/>
                  <a:pt x="5161" y="11843"/>
                </a:cubicBezTo>
                <a:cubicBezTo>
                  <a:pt x="5176" y="11850"/>
                  <a:pt x="5184" y="11867"/>
                  <a:pt x="5177" y="11883"/>
                </a:cubicBezTo>
                <a:cubicBezTo>
                  <a:pt x="5171" y="11898"/>
                  <a:pt x="5153" y="11905"/>
                  <a:pt x="5138" y="11899"/>
                </a:cubicBezTo>
                <a:close/>
                <a:moveTo>
                  <a:pt x="4856" y="14216"/>
                </a:moveTo>
                <a:cubicBezTo>
                  <a:pt x="4868" y="14227"/>
                  <a:pt x="4868" y="14246"/>
                  <a:pt x="4856" y="14258"/>
                </a:cubicBezTo>
                <a:cubicBezTo>
                  <a:pt x="4856" y="14258"/>
                  <a:pt x="4856" y="14258"/>
                  <a:pt x="4856" y="14258"/>
                </a:cubicBezTo>
                <a:cubicBezTo>
                  <a:pt x="4845" y="14270"/>
                  <a:pt x="4826" y="14270"/>
                  <a:pt x="4814" y="14259"/>
                </a:cubicBezTo>
                <a:cubicBezTo>
                  <a:pt x="4802" y="14247"/>
                  <a:pt x="4802" y="14228"/>
                  <a:pt x="4813" y="14216"/>
                </a:cubicBezTo>
                <a:cubicBezTo>
                  <a:pt x="4813" y="14216"/>
                  <a:pt x="4813" y="14216"/>
                  <a:pt x="4813" y="14216"/>
                </a:cubicBezTo>
                <a:cubicBezTo>
                  <a:pt x="4825" y="14204"/>
                  <a:pt x="4844" y="14204"/>
                  <a:pt x="4856" y="14216"/>
                </a:cubicBezTo>
                <a:close/>
                <a:moveTo>
                  <a:pt x="4459" y="14581"/>
                </a:moveTo>
                <a:cubicBezTo>
                  <a:pt x="4470" y="14594"/>
                  <a:pt x="4468" y="14613"/>
                  <a:pt x="4455" y="14623"/>
                </a:cubicBezTo>
                <a:cubicBezTo>
                  <a:pt x="4442" y="14634"/>
                  <a:pt x="4423" y="14632"/>
                  <a:pt x="4413" y="14619"/>
                </a:cubicBezTo>
                <a:cubicBezTo>
                  <a:pt x="4402" y="14606"/>
                  <a:pt x="4404" y="14587"/>
                  <a:pt x="4417" y="14577"/>
                </a:cubicBezTo>
                <a:cubicBezTo>
                  <a:pt x="4430" y="14566"/>
                  <a:pt x="4449" y="14568"/>
                  <a:pt x="4459" y="14581"/>
                </a:cubicBezTo>
                <a:close/>
                <a:moveTo>
                  <a:pt x="5610" y="12579"/>
                </a:moveTo>
                <a:cubicBezTo>
                  <a:pt x="5608" y="12595"/>
                  <a:pt x="5594" y="12607"/>
                  <a:pt x="5577" y="12606"/>
                </a:cubicBezTo>
                <a:cubicBezTo>
                  <a:pt x="5561" y="12604"/>
                  <a:pt x="5548" y="12590"/>
                  <a:pt x="5550" y="12573"/>
                </a:cubicBezTo>
                <a:cubicBezTo>
                  <a:pt x="5552" y="12557"/>
                  <a:pt x="5566" y="12545"/>
                  <a:pt x="5583" y="12546"/>
                </a:cubicBezTo>
                <a:cubicBezTo>
                  <a:pt x="5599" y="12548"/>
                  <a:pt x="5611" y="12562"/>
                  <a:pt x="5610" y="12579"/>
                </a:cubicBezTo>
                <a:close/>
                <a:moveTo>
                  <a:pt x="5032" y="11799"/>
                </a:moveTo>
                <a:cubicBezTo>
                  <a:pt x="5020" y="11810"/>
                  <a:pt x="5001" y="11808"/>
                  <a:pt x="4990" y="11796"/>
                </a:cubicBezTo>
                <a:cubicBezTo>
                  <a:pt x="4979" y="11783"/>
                  <a:pt x="4981" y="11764"/>
                  <a:pt x="4993" y="11753"/>
                </a:cubicBezTo>
                <a:cubicBezTo>
                  <a:pt x="5006" y="11743"/>
                  <a:pt x="5025" y="11744"/>
                  <a:pt x="5035" y="11756"/>
                </a:cubicBezTo>
                <a:cubicBezTo>
                  <a:pt x="5035" y="11756"/>
                  <a:pt x="5035" y="11756"/>
                  <a:pt x="5035" y="11756"/>
                </a:cubicBezTo>
                <a:cubicBezTo>
                  <a:pt x="5046" y="11769"/>
                  <a:pt x="5045" y="11788"/>
                  <a:pt x="5032" y="11799"/>
                </a:cubicBezTo>
                <a:close/>
                <a:moveTo>
                  <a:pt x="5088" y="13941"/>
                </a:moveTo>
                <a:cubicBezTo>
                  <a:pt x="5101" y="13951"/>
                  <a:pt x="5104" y="13970"/>
                  <a:pt x="5094" y="13983"/>
                </a:cubicBezTo>
                <a:cubicBezTo>
                  <a:pt x="5084" y="13996"/>
                  <a:pt x="5065" y="13999"/>
                  <a:pt x="5052" y="13989"/>
                </a:cubicBezTo>
                <a:cubicBezTo>
                  <a:pt x="5038" y="13979"/>
                  <a:pt x="5036" y="13960"/>
                  <a:pt x="5046" y="13947"/>
                </a:cubicBezTo>
                <a:cubicBezTo>
                  <a:pt x="5056" y="13934"/>
                  <a:pt x="5074" y="13931"/>
                  <a:pt x="5088" y="13941"/>
                </a:cubicBezTo>
                <a:close/>
                <a:moveTo>
                  <a:pt x="4918" y="11626"/>
                </a:moveTo>
                <a:cubicBezTo>
                  <a:pt x="4917" y="11610"/>
                  <a:pt x="4929" y="11595"/>
                  <a:pt x="4946" y="11594"/>
                </a:cubicBezTo>
                <a:cubicBezTo>
                  <a:pt x="4962" y="11593"/>
                  <a:pt x="4977" y="11606"/>
                  <a:pt x="4978" y="11622"/>
                </a:cubicBezTo>
                <a:cubicBezTo>
                  <a:pt x="4978" y="11622"/>
                  <a:pt x="4978" y="11622"/>
                  <a:pt x="4978" y="11622"/>
                </a:cubicBezTo>
                <a:cubicBezTo>
                  <a:pt x="4979" y="11639"/>
                  <a:pt x="4966" y="11653"/>
                  <a:pt x="4950" y="11654"/>
                </a:cubicBezTo>
                <a:cubicBezTo>
                  <a:pt x="4933" y="11655"/>
                  <a:pt x="4919" y="11643"/>
                  <a:pt x="4918" y="11626"/>
                </a:cubicBezTo>
                <a:close/>
                <a:moveTo>
                  <a:pt x="4979" y="14124"/>
                </a:moveTo>
                <a:cubicBezTo>
                  <a:pt x="4979" y="14124"/>
                  <a:pt x="4979" y="14124"/>
                  <a:pt x="4979" y="14124"/>
                </a:cubicBezTo>
                <a:cubicBezTo>
                  <a:pt x="4968" y="14137"/>
                  <a:pt x="4949" y="14138"/>
                  <a:pt x="4937" y="14127"/>
                </a:cubicBezTo>
                <a:cubicBezTo>
                  <a:pt x="4924" y="14117"/>
                  <a:pt x="4923" y="14098"/>
                  <a:pt x="4934" y="14085"/>
                </a:cubicBezTo>
                <a:cubicBezTo>
                  <a:pt x="4945" y="14073"/>
                  <a:pt x="4964" y="14071"/>
                  <a:pt x="4976" y="14082"/>
                </a:cubicBezTo>
                <a:cubicBezTo>
                  <a:pt x="4989" y="14093"/>
                  <a:pt x="4990" y="14112"/>
                  <a:pt x="4979" y="14124"/>
                </a:cubicBezTo>
                <a:close/>
                <a:moveTo>
                  <a:pt x="5370" y="13495"/>
                </a:moveTo>
                <a:cubicBezTo>
                  <a:pt x="5364" y="13510"/>
                  <a:pt x="5346" y="13517"/>
                  <a:pt x="5331" y="13511"/>
                </a:cubicBezTo>
                <a:cubicBezTo>
                  <a:pt x="5316" y="13504"/>
                  <a:pt x="5309" y="13487"/>
                  <a:pt x="5315" y="13471"/>
                </a:cubicBezTo>
                <a:cubicBezTo>
                  <a:pt x="5315" y="13471"/>
                  <a:pt x="5315" y="13471"/>
                  <a:pt x="5315" y="13471"/>
                </a:cubicBezTo>
                <a:cubicBezTo>
                  <a:pt x="5322" y="13456"/>
                  <a:pt x="5340" y="13449"/>
                  <a:pt x="5355" y="13456"/>
                </a:cubicBezTo>
                <a:cubicBezTo>
                  <a:pt x="5370" y="13462"/>
                  <a:pt x="5377" y="13480"/>
                  <a:pt x="5370" y="13495"/>
                </a:cubicBezTo>
                <a:close/>
                <a:moveTo>
                  <a:pt x="6626" y="10431"/>
                </a:moveTo>
                <a:cubicBezTo>
                  <a:pt x="6619" y="10446"/>
                  <a:pt x="6602" y="10453"/>
                  <a:pt x="6587" y="10445"/>
                </a:cubicBezTo>
                <a:cubicBezTo>
                  <a:pt x="6572" y="10438"/>
                  <a:pt x="6565" y="10421"/>
                  <a:pt x="6572" y="10406"/>
                </a:cubicBezTo>
                <a:cubicBezTo>
                  <a:pt x="6579" y="10391"/>
                  <a:pt x="6597" y="10384"/>
                  <a:pt x="6612" y="10391"/>
                </a:cubicBezTo>
                <a:cubicBezTo>
                  <a:pt x="6627" y="10398"/>
                  <a:pt x="6634" y="10416"/>
                  <a:pt x="6626" y="10431"/>
                </a:cubicBezTo>
                <a:close/>
                <a:moveTo>
                  <a:pt x="6612" y="11417"/>
                </a:moveTo>
                <a:cubicBezTo>
                  <a:pt x="6624" y="11430"/>
                  <a:pt x="6623" y="11449"/>
                  <a:pt x="6610" y="11460"/>
                </a:cubicBezTo>
                <a:cubicBezTo>
                  <a:pt x="6598" y="11471"/>
                  <a:pt x="6579" y="11470"/>
                  <a:pt x="6568" y="11458"/>
                </a:cubicBezTo>
                <a:cubicBezTo>
                  <a:pt x="6557" y="11445"/>
                  <a:pt x="6558" y="11426"/>
                  <a:pt x="6570" y="11415"/>
                </a:cubicBezTo>
                <a:cubicBezTo>
                  <a:pt x="6582" y="11404"/>
                  <a:pt x="6601" y="11405"/>
                  <a:pt x="6612" y="11417"/>
                </a:cubicBezTo>
                <a:close/>
                <a:moveTo>
                  <a:pt x="6470" y="11575"/>
                </a:moveTo>
                <a:cubicBezTo>
                  <a:pt x="6470" y="11575"/>
                  <a:pt x="6470" y="11575"/>
                  <a:pt x="6470" y="11575"/>
                </a:cubicBezTo>
                <a:cubicBezTo>
                  <a:pt x="6457" y="11585"/>
                  <a:pt x="6438" y="11583"/>
                  <a:pt x="6428" y="11569"/>
                </a:cubicBezTo>
                <a:cubicBezTo>
                  <a:pt x="6418" y="11556"/>
                  <a:pt x="6421" y="11537"/>
                  <a:pt x="6434" y="11527"/>
                </a:cubicBezTo>
                <a:cubicBezTo>
                  <a:pt x="6448" y="11517"/>
                  <a:pt x="6467" y="11520"/>
                  <a:pt x="6476" y="11533"/>
                </a:cubicBezTo>
                <a:cubicBezTo>
                  <a:pt x="6486" y="11547"/>
                  <a:pt x="6484" y="11565"/>
                  <a:pt x="6470" y="11575"/>
                </a:cubicBezTo>
                <a:close/>
                <a:moveTo>
                  <a:pt x="6737" y="11289"/>
                </a:moveTo>
                <a:cubicBezTo>
                  <a:pt x="6749" y="11300"/>
                  <a:pt x="6750" y="11319"/>
                  <a:pt x="6739" y="11331"/>
                </a:cubicBezTo>
                <a:cubicBezTo>
                  <a:pt x="6739" y="11331"/>
                  <a:pt x="6739" y="11331"/>
                  <a:pt x="6739" y="11331"/>
                </a:cubicBezTo>
                <a:cubicBezTo>
                  <a:pt x="6728" y="11343"/>
                  <a:pt x="6709" y="11344"/>
                  <a:pt x="6696" y="11333"/>
                </a:cubicBezTo>
                <a:cubicBezTo>
                  <a:pt x="6684" y="11322"/>
                  <a:pt x="6683" y="11303"/>
                  <a:pt x="6694" y="11291"/>
                </a:cubicBezTo>
                <a:cubicBezTo>
                  <a:pt x="6706" y="11279"/>
                  <a:pt x="6725" y="11278"/>
                  <a:pt x="6737" y="11289"/>
                </a:cubicBezTo>
                <a:close/>
                <a:moveTo>
                  <a:pt x="6793" y="10495"/>
                </a:moveTo>
                <a:cubicBezTo>
                  <a:pt x="6788" y="10511"/>
                  <a:pt x="6771" y="10519"/>
                  <a:pt x="6755" y="10514"/>
                </a:cubicBezTo>
                <a:cubicBezTo>
                  <a:pt x="6739" y="10508"/>
                  <a:pt x="6731" y="10491"/>
                  <a:pt x="6736" y="10475"/>
                </a:cubicBezTo>
                <a:cubicBezTo>
                  <a:pt x="6742" y="10460"/>
                  <a:pt x="6759" y="10451"/>
                  <a:pt x="6775" y="10457"/>
                </a:cubicBezTo>
                <a:cubicBezTo>
                  <a:pt x="6790" y="10462"/>
                  <a:pt x="6799" y="10479"/>
                  <a:pt x="6793" y="10495"/>
                </a:cubicBezTo>
                <a:close/>
                <a:moveTo>
                  <a:pt x="6427" y="10356"/>
                </a:moveTo>
                <a:cubicBezTo>
                  <a:pt x="6413" y="10346"/>
                  <a:pt x="6410" y="10328"/>
                  <a:pt x="6419" y="10314"/>
                </a:cubicBezTo>
                <a:cubicBezTo>
                  <a:pt x="6428" y="10300"/>
                  <a:pt x="6447" y="10297"/>
                  <a:pt x="6461" y="10306"/>
                </a:cubicBezTo>
                <a:cubicBezTo>
                  <a:pt x="6461" y="10306"/>
                  <a:pt x="6461" y="10306"/>
                  <a:pt x="6461" y="10306"/>
                </a:cubicBezTo>
                <a:cubicBezTo>
                  <a:pt x="6474" y="10315"/>
                  <a:pt x="6478" y="10334"/>
                  <a:pt x="6469" y="10348"/>
                </a:cubicBezTo>
                <a:cubicBezTo>
                  <a:pt x="6459" y="10361"/>
                  <a:pt x="6441" y="10365"/>
                  <a:pt x="6427" y="10356"/>
                </a:cubicBezTo>
                <a:close/>
                <a:moveTo>
                  <a:pt x="6959" y="9461"/>
                </a:moveTo>
                <a:cubicBezTo>
                  <a:pt x="6971" y="9472"/>
                  <a:pt x="6972" y="9491"/>
                  <a:pt x="6960" y="9503"/>
                </a:cubicBezTo>
                <a:cubicBezTo>
                  <a:pt x="6949" y="9515"/>
                  <a:pt x="6930" y="9515"/>
                  <a:pt x="6918" y="9504"/>
                </a:cubicBezTo>
                <a:cubicBezTo>
                  <a:pt x="6906" y="9492"/>
                  <a:pt x="6905" y="9473"/>
                  <a:pt x="6917" y="9462"/>
                </a:cubicBezTo>
                <a:cubicBezTo>
                  <a:pt x="6928" y="9450"/>
                  <a:pt x="6947" y="9449"/>
                  <a:pt x="6959" y="9461"/>
                </a:cubicBezTo>
                <a:close/>
                <a:moveTo>
                  <a:pt x="6965" y="10543"/>
                </a:moveTo>
                <a:cubicBezTo>
                  <a:pt x="6961" y="10559"/>
                  <a:pt x="6945" y="10569"/>
                  <a:pt x="6929" y="10565"/>
                </a:cubicBezTo>
                <a:cubicBezTo>
                  <a:pt x="6929" y="10565"/>
                  <a:pt x="6929" y="10565"/>
                  <a:pt x="6929" y="10565"/>
                </a:cubicBezTo>
                <a:cubicBezTo>
                  <a:pt x="6913" y="10561"/>
                  <a:pt x="6903" y="10545"/>
                  <a:pt x="6907" y="10529"/>
                </a:cubicBezTo>
                <a:cubicBezTo>
                  <a:pt x="6911" y="10512"/>
                  <a:pt x="6927" y="10503"/>
                  <a:pt x="6943" y="10507"/>
                </a:cubicBezTo>
                <a:cubicBezTo>
                  <a:pt x="6959" y="10511"/>
                  <a:pt x="6969" y="10527"/>
                  <a:pt x="6965" y="10543"/>
                </a:cubicBezTo>
                <a:close/>
                <a:moveTo>
                  <a:pt x="6848" y="11149"/>
                </a:moveTo>
                <a:cubicBezTo>
                  <a:pt x="6862" y="11159"/>
                  <a:pt x="6864" y="11178"/>
                  <a:pt x="6854" y="11191"/>
                </a:cubicBezTo>
                <a:cubicBezTo>
                  <a:pt x="6854" y="11191"/>
                  <a:pt x="6854" y="11191"/>
                  <a:pt x="6854" y="11191"/>
                </a:cubicBezTo>
                <a:cubicBezTo>
                  <a:pt x="6845" y="11204"/>
                  <a:pt x="6826" y="11207"/>
                  <a:pt x="6812" y="11197"/>
                </a:cubicBezTo>
                <a:cubicBezTo>
                  <a:pt x="6799" y="11187"/>
                  <a:pt x="6797" y="11168"/>
                  <a:pt x="6806" y="11155"/>
                </a:cubicBezTo>
                <a:cubicBezTo>
                  <a:pt x="6816" y="11142"/>
                  <a:pt x="6835" y="11139"/>
                  <a:pt x="6848" y="11149"/>
                </a:cubicBezTo>
                <a:close/>
                <a:moveTo>
                  <a:pt x="6434" y="9409"/>
                </a:moveTo>
                <a:cubicBezTo>
                  <a:pt x="6428" y="9414"/>
                  <a:pt x="6420" y="9418"/>
                  <a:pt x="6412" y="9418"/>
                </a:cubicBezTo>
                <a:cubicBezTo>
                  <a:pt x="6404" y="9418"/>
                  <a:pt x="6397" y="9414"/>
                  <a:pt x="6391" y="9409"/>
                </a:cubicBezTo>
                <a:cubicBezTo>
                  <a:pt x="6386" y="9403"/>
                  <a:pt x="6382" y="9395"/>
                  <a:pt x="6382" y="9388"/>
                </a:cubicBezTo>
                <a:cubicBezTo>
                  <a:pt x="6382" y="9380"/>
                  <a:pt x="6386" y="9372"/>
                  <a:pt x="6391" y="9366"/>
                </a:cubicBezTo>
                <a:cubicBezTo>
                  <a:pt x="6397" y="9361"/>
                  <a:pt x="6404" y="9358"/>
                  <a:pt x="6412" y="9358"/>
                </a:cubicBezTo>
                <a:cubicBezTo>
                  <a:pt x="6420" y="9358"/>
                  <a:pt x="6428" y="9361"/>
                  <a:pt x="6434" y="9366"/>
                </a:cubicBezTo>
                <a:cubicBezTo>
                  <a:pt x="6439" y="9372"/>
                  <a:pt x="6442" y="9380"/>
                  <a:pt x="6442" y="9388"/>
                </a:cubicBezTo>
                <a:cubicBezTo>
                  <a:pt x="6442" y="9395"/>
                  <a:pt x="6439" y="9403"/>
                  <a:pt x="6434" y="9409"/>
                </a:cubicBezTo>
                <a:close/>
                <a:moveTo>
                  <a:pt x="6010" y="11795"/>
                </a:moveTo>
                <a:cubicBezTo>
                  <a:pt x="6016" y="11811"/>
                  <a:pt x="6008" y="11828"/>
                  <a:pt x="5992" y="11834"/>
                </a:cubicBezTo>
                <a:cubicBezTo>
                  <a:pt x="5992" y="11834"/>
                  <a:pt x="5992" y="11834"/>
                  <a:pt x="5992" y="11834"/>
                </a:cubicBezTo>
                <a:cubicBezTo>
                  <a:pt x="5977" y="11839"/>
                  <a:pt x="5960" y="11831"/>
                  <a:pt x="5954" y="11816"/>
                </a:cubicBezTo>
                <a:cubicBezTo>
                  <a:pt x="5948" y="11800"/>
                  <a:pt x="5956" y="11783"/>
                  <a:pt x="5972" y="11777"/>
                </a:cubicBezTo>
                <a:cubicBezTo>
                  <a:pt x="5972" y="11777"/>
                  <a:pt x="5972" y="11777"/>
                  <a:pt x="5972" y="11777"/>
                </a:cubicBezTo>
                <a:cubicBezTo>
                  <a:pt x="5987" y="11772"/>
                  <a:pt x="6005" y="11780"/>
                  <a:pt x="6010" y="11795"/>
                </a:cubicBezTo>
                <a:close/>
                <a:moveTo>
                  <a:pt x="6174" y="11723"/>
                </a:moveTo>
                <a:cubicBezTo>
                  <a:pt x="6181" y="11738"/>
                  <a:pt x="6175" y="11756"/>
                  <a:pt x="6160" y="11763"/>
                </a:cubicBezTo>
                <a:cubicBezTo>
                  <a:pt x="6145" y="11770"/>
                  <a:pt x="6127" y="11764"/>
                  <a:pt x="6120" y="11749"/>
                </a:cubicBezTo>
                <a:cubicBezTo>
                  <a:pt x="6113" y="11734"/>
                  <a:pt x="6119" y="11716"/>
                  <a:pt x="6134" y="11709"/>
                </a:cubicBezTo>
                <a:cubicBezTo>
                  <a:pt x="6134" y="11709"/>
                  <a:pt x="6134" y="11709"/>
                  <a:pt x="6134" y="11709"/>
                </a:cubicBezTo>
                <a:cubicBezTo>
                  <a:pt x="6149" y="11702"/>
                  <a:pt x="6167" y="11708"/>
                  <a:pt x="6174" y="11723"/>
                </a:cubicBezTo>
                <a:close/>
                <a:moveTo>
                  <a:pt x="5833" y="11837"/>
                </a:moveTo>
                <a:cubicBezTo>
                  <a:pt x="5838" y="11843"/>
                  <a:pt x="5841" y="11851"/>
                  <a:pt x="5841" y="11859"/>
                </a:cubicBezTo>
                <a:cubicBezTo>
                  <a:pt x="5841" y="11866"/>
                  <a:pt x="5838" y="11874"/>
                  <a:pt x="5833" y="11880"/>
                </a:cubicBezTo>
                <a:cubicBezTo>
                  <a:pt x="5827" y="11885"/>
                  <a:pt x="5819" y="11889"/>
                  <a:pt x="5811" y="11889"/>
                </a:cubicBezTo>
                <a:cubicBezTo>
                  <a:pt x="5803" y="11889"/>
                  <a:pt x="5796" y="11885"/>
                  <a:pt x="5790" y="11880"/>
                </a:cubicBezTo>
                <a:cubicBezTo>
                  <a:pt x="5785" y="11874"/>
                  <a:pt x="5781" y="11866"/>
                  <a:pt x="5781" y="11859"/>
                </a:cubicBezTo>
                <a:cubicBezTo>
                  <a:pt x="5781" y="11851"/>
                  <a:pt x="5785" y="11843"/>
                  <a:pt x="5790" y="11837"/>
                </a:cubicBezTo>
                <a:cubicBezTo>
                  <a:pt x="5796" y="11832"/>
                  <a:pt x="5803" y="11829"/>
                  <a:pt x="5811" y="11829"/>
                </a:cubicBezTo>
                <a:cubicBezTo>
                  <a:pt x="5819" y="11829"/>
                  <a:pt x="5827" y="11832"/>
                  <a:pt x="5833" y="11837"/>
                </a:cubicBezTo>
                <a:close/>
                <a:moveTo>
                  <a:pt x="5676" y="11890"/>
                </a:moveTo>
                <a:cubicBezTo>
                  <a:pt x="5679" y="11906"/>
                  <a:pt x="5668" y="11921"/>
                  <a:pt x="5652" y="11924"/>
                </a:cubicBezTo>
                <a:cubicBezTo>
                  <a:pt x="5652" y="11924"/>
                  <a:pt x="5652" y="11924"/>
                  <a:pt x="5652" y="11924"/>
                </a:cubicBezTo>
                <a:cubicBezTo>
                  <a:pt x="5636" y="11927"/>
                  <a:pt x="5620" y="11916"/>
                  <a:pt x="5617" y="11900"/>
                </a:cubicBezTo>
                <a:cubicBezTo>
                  <a:pt x="5614" y="11884"/>
                  <a:pt x="5625" y="11868"/>
                  <a:pt x="5642" y="11865"/>
                </a:cubicBezTo>
                <a:cubicBezTo>
                  <a:pt x="5658" y="11862"/>
                  <a:pt x="5674" y="11873"/>
                  <a:pt x="5676" y="11890"/>
                </a:cubicBezTo>
                <a:close/>
                <a:moveTo>
                  <a:pt x="6330" y="11636"/>
                </a:moveTo>
                <a:cubicBezTo>
                  <a:pt x="6338" y="11650"/>
                  <a:pt x="6334" y="11668"/>
                  <a:pt x="6320" y="11677"/>
                </a:cubicBezTo>
                <a:cubicBezTo>
                  <a:pt x="6306" y="11685"/>
                  <a:pt x="6287" y="11681"/>
                  <a:pt x="6279" y="11667"/>
                </a:cubicBezTo>
                <a:cubicBezTo>
                  <a:pt x="6270" y="11653"/>
                  <a:pt x="6274" y="11634"/>
                  <a:pt x="6289" y="11626"/>
                </a:cubicBezTo>
                <a:cubicBezTo>
                  <a:pt x="6289" y="11626"/>
                  <a:pt x="6289" y="11626"/>
                  <a:pt x="6289" y="11626"/>
                </a:cubicBezTo>
                <a:cubicBezTo>
                  <a:pt x="6303" y="11617"/>
                  <a:pt x="6321" y="11622"/>
                  <a:pt x="6330" y="11636"/>
                </a:cubicBezTo>
                <a:close/>
                <a:moveTo>
                  <a:pt x="6337" y="10187"/>
                </a:moveTo>
                <a:cubicBezTo>
                  <a:pt x="6343" y="10192"/>
                  <a:pt x="6346" y="10200"/>
                  <a:pt x="6346" y="10208"/>
                </a:cubicBezTo>
                <a:cubicBezTo>
                  <a:pt x="6346" y="10216"/>
                  <a:pt x="6343" y="10223"/>
                  <a:pt x="6337" y="10229"/>
                </a:cubicBezTo>
                <a:cubicBezTo>
                  <a:pt x="6332" y="10235"/>
                  <a:pt x="6324" y="10238"/>
                  <a:pt x="6316" y="10238"/>
                </a:cubicBezTo>
                <a:cubicBezTo>
                  <a:pt x="6308" y="10238"/>
                  <a:pt x="6301" y="10235"/>
                  <a:pt x="6295" y="10229"/>
                </a:cubicBezTo>
                <a:cubicBezTo>
                  <a:pt x="6289" y="10223"/>
                  <a:pt x="6286" y="10216"/>
                  <a:pt x="6286" y="10208"/>
                </a:cubicBezTo>
                <a:cubicBezTo>
                  <a:pt x="6286" y="10200"/>
                  <a:pt x="6289" y="10192"/>
                  <a:pt x="6295" y="10187"/>
                </a:cubicBezTo>
                <a:cubicBezTo>
                  <a:pt x="6301" y="10181"/>
                  <a:pt x="6308" y="10178"/>
                  <a:pt x="6316" y="10178"/>
                </a:cubicBezTo>
                <a:cubicBezTo>
                  <a:pt x="6324" y="10178"/>
                  <a:pt x="6332" y="10181"/>
                  <a:pt x="6337" y="10187"/>
                </a:cubicBezTo>
                <a:close/>
                <a:moveTo>
                  <a:pt x="5620" y="12388"/>
                </a:moveTo>
                <a:cubicBezTo>
                  <a:pt x="5620" y="12388"/>
                  <a:pt x="5620" y="12388"/>
                  <a:pt x="5620" y="12388"/>
                </a:cubicBezTo>
                <a:cubicBezTo>
                  <a:pt x="5620" y="12405"/>
                  <a:pt x="5606" y="12418"/>
                  <a:pt x="5590" y="12418"/>
                </a:cubicBezTo>
                <a:cubicBezTo>
                  <a:pt x="5573" y="12418"/>
                  <a:pt x="5560" y="12404"/>
                  <a:pt x="5560" y="12388"/>
                </a:cubicBezTo>
                <a:cubicBezTo>
                  <a:pt x="5560" y="12371"/>
                  <a:pt x="5574" y="12358"/>
                  <a:pt x="5590" y="12358"/>
                </a:cubicBezTo>
                <a:cubicBezTo>
                  <a:pt x="5607" y="12358"/>
                  <a:pt x="5620" y="12372"/>
                  <a:pt x="5620" y="12388"/>
                </a:cubicBezTo>
                <a:close/>
                <a:moveTo>
                  <a:pt x="6267" y="10032"/>
                </a:moveTo>
                <a:cubicBezTo>
                  <a:pt x="6272" y="10047"/>
                  <a:pt x="6264" y="10065"/>
                  <a:pt x="6249" y="10070"/>
                </a:cubicBezTo>
                <a:cubicBezTo>
                  <a:pt x="6233" y="10076"/>
                  <a:pt x="6216" y="10067"/>
                  <a:pt x="6210" y="10052"/>
                </a:cubicBezTo>
                <a:cubicBezTo>
                  <a:pt x="6205" y="10036"/>
                  <a:pt x="6213" y="10019"/>
                  <a:pt x="6229" y="10013"/>
                </a:cubicBezTo>
                <a:cubicBezTo>
                  <a:pt x="6244" y="10008"/>
                  <a:pt x="6262" y="10016"/>
                  <a:pt x="6267" y="10032"/>
                </a:cubicBezTo>
                <a:close/>
                <a:moveTo>
                  <a:pt x="6201" y="9893"/>
                </a:moveTo>
                <a:cubicBezTo>
                  <a:pt x="6185" y="9895"/>
                  <a:pt x="6170" y="9882"/>
                  <a:pt x="6169" y="9866"/>
                </a:cubicBezTo>
                <a:cubicBezTo>
                  <a:pt x="6167" y="9849"/>
                  <a:pt x="6179" y="9835"/>
                  <a:pt x="6196" y="9833"/>
                </a:cubicBezTo>
                <a:cubicBezTo>
                  <a:pt x="6212" y="9832"/>
                  <a:pt x="6227" y="9844"/>
                  <a:pt x="6229" y="9860"/>
                </a:cubicBezTo>
                <a:cubicBezTo>
                  <a:pt x="6230" y="9877"/>
                  <a:pt x="6218" y="9892"/>
                  <a:pt x="6201" y="9893"/>
                </a:cubicBezTo>
                <a:close/>
                <a:moveTo>
                  <a:pt x="4993" y="11501"/>
                </a:moveTo>
                <a:cubicBezTo>
                  <a:pt x="4987" y="11496"/>
                  <a:pt x="4984" y="11488"/>
                  <a:pt x="4984" y="11480"/>
                </a:cubicBezTo>
                <a:cubicBezTo>
                  <a:pt x="4984" y="11472"/>
                  <a:pt x="4987" y="11465"/>
                  <a:pt x="4993" y="11459"/>
                </a:cubicBezTo>
                <a:cubicBezTo>
                  <a:pt x="4998" y="11453"/>
                  <a:pt x="5006" y="11450"/>
                  <a:pt x="5014" y="11450"/>
                </a:cubicBezTo>
                <a:cubicBezTo>
                  <a:pt x="5022" y="11450"/>
                  <a:pt x="5030" y="11453"/>
                  <a:pt x="5035" y="11459"/>
                </a:cubicBezTo>
                <a:cubicBezTo>
                  <a:pt x="5041" y="11465"/>
                  <a:pt x="5044" y="11472"/>
                  <a:pt x="5044" y="11480"/>
                </a:cubicBezTo>
                <a:cubicBezTo>
                  <a:pt x="5044" y="11488"/>
                  <a:pt x="5041" y="11496"/>
                  <a:pt x="5035" y="11501"/>
                </a:cubicBezTo>
                <a:cubicBezTo>
                  <a:pt x="5030" y="11507"/>
                  <a:pt x="5022" y="11510"/>
                  <a:pt x="5014" y="11510"/>
                </a:cubicBezTo>
                <a:cubicBezTo>
                  <a:pt x="5006" y="11510"/>
                  <a:pt x="4998" y="11507"/>
                  <a:pt x="4993" y="11501"/>
                </a:cubicBezTo>
                <a:close/>
                <a:moveTo>
                  <a:pt x="51" y="17094"/>
                </a:moveTo>
                <a:cubicBezTo>
                  <a:pt x="56" y="17100"/>
                  <a:pt x="60" y="17108"/>
                  <a:pt x="60" y="17116"/>
                </a:cubicBezTo>
                <a:cubicBezTo>
                  <a:pt x="60" y="17124"/>
                  <a:pt x="56" y="17131"/>
                  <a:pt x="51" y="17137"/>
                </a:cubicBezTo>
                <a:cubicBezTo>
                  <a:pt x="45" y="17142"/>
                  <a:pt x="37" y="17146"/>
                  <a:pt x="30" y="17146"/>
                </a:cubicBezTo>
                <a:cubicBezTo>
                  <a:pt x="22" y="17146"/>
                  <a:pt x="14" y="17142"/>
                  <a:pt x="8" y="17137"/>
                </a:cubicBezTo>
                <a:cubicBezTo>
                  <a:pt x="3" y="17131"/>
                  <a:pt x="0" y="17124"/>
                  <a:pt x="0" y="17116"/>
                </a:cubicBezTo>
                <a:cubicBezTo>
                  <a:pt x="0" y="17108"/>
                  <a:pt x="3" y="17100"/>
                  <a:pt x="8" y="17094"/>
                </a:cubicBezTo>
                <a:cubicBezTo>
                  <a:pt x="14" y="17089"/>
                  <a:pt x="22" y="17086"/>
                  <a:pt x="30" y="17086"/>
                </a:cubicBezTo>
                <a:cubicBezTo>
                  <a:pt x="37" y="17086"/>
                  <a:pt x="45" y="17089"/>
                  <a:pt x="51" y="17094"/>
                </a:cubicBezTo>
                <a:close/>
                <a:moveTo>
                  <a:pt x="7044" y="10882"/>
                </a:moveTo>
                <a:cubicBezTo>
                  <a:pt x="7037" y="10897"/>
                  <a:pt x="7019" y="10903"/>
                  <a:pt x="7004" y="10896"/>
                </a:cubicBezTo>
                <a:cubicBezTo>
                  <a:pt x="6989" y="10888"/>
                  <a:pt x="6983" y="10870"/>
                  <a:pt x="6991" y="10855"/>
                </a:cubicBezTo>
                <a:cubicBezTo>
                  <a:pt x="6998" y="10841"/>
                  <a:pt x="7016" y="10834"/>
                  <a:pt x="7031" y="10842"/>
                </a:cubicBezTo>
                <a:cubicBezTo>
                  <a:pt x="7046" y="10849"/>
                  <a:pt x="7052" y="10867"/>
                  <a:pt x="7044" y="10882"/>
                </a:cubicBezTo>
                <a:close/>
                <a:moveTo>
                  <a:pt x="5310" y="11593"/>
                </a:moveTo>
                <a:cubicBezTo>
                  <a:pt x="5298" y="11582"/>
                  <a:pt x="5297" y="11563"/>
                  <a:pt x="5308" y="11551"/>
                </a:cubicBezTo>
                <a:cubicBezTo>
                  <a:pt x="5320" y="11539"/>
                  <a:pt x="5339" y="11538"/>
                  <a:pt x="5351" y="11549"/>
                </a:cubicBezTo>
                <a:cubicBezTo>
                  <a:pt x="5351" y="11549"/>
                  <a:pt x="5351" y="11549"/>
                  <a:pt x="5351" y="11549"/>
                </a:cubicBezTo>
                <a:cubicBezTo>
                  <a:pt x="5363" y="11560"/>
                  <a:pt x="5364" y="11579"/>
                  <a:pt x="5353" y="11591"/>
                </a:cubicBezTo>
                <a:cubicBezTo>
                  <a:pt x="5341" y="11604"/>
                  <a:pt x="5322" y="11605"/>
                  <a:pt x="5310" y="11593"/>
                </a:cubicBezTo>
                <a:close/>
                <a:moveTo>
                  <a:pt x="5413" y="11721"/>
                </a:moveTo>
                <a:cubicBezTo>
                  <a:pt x="5405" y="11707"/>
                  <a:pt x="5409" y="11688"/>
                  <a:pt x="5423" y="11680"/>
                </a:cubicBezTo>
                <a:cubicBezTo>
                  <a:pt x="5438" y="11671"/>
                  <a:pt x="5456" y="11676"/>
                  <a:pt x="5465" y="11690"/>
                </a:cubicBezTo>
                <a:cubicBezTo>
                  <a:pt x="5465" y="11690"/>
                  <a:pt x="5465" y="11690"/>
                  <a:pt x="5465" y="11690"/>
                </a:cubicBezTo>
                <a:cubicBezTo>
                  <a:pt x="5473" y="11704"/>
                  <a:pt x="5469" y="11722"/>
                  <a:pt x="5455" y="11731"/>
                </a:cubicBezTo>
                <a:cubicBezTo>
                  <a:pt x="5440" y="11740"/>
                  <a:pt x="5422" y="11735"/>
                  <a:pt x="5413" y="11721"/>
                </a:cubicBezTo>
                <a:close/>
                <a:moveTo>
                  <a:pt x="4176" y="14803"/>
                </a:moveTo>
                <a:cubicBezTo>
                  <a:pt x="4186" y="14816"/>
                  <a:pt x="4183" y="14835"/>
                  <a:pt x="4170" y="14845"/>
                </a:cubicBezTo>
                <a:cubicBezTo>
                  <a:pt x="4157" y="14855"/>
                  <a:pt x="4138" y="14852"/>
                  <a:pt x="4128" y="14839"/>
                </a:cubicBezTo>
                <a:cubicBezTo>
                  <a:pt x="4118" y="14825"/>
                  <a:pt x="4121" y="14807"/>
                  <a:pt x="4134" y="14797"/>
                </a:cubicBezTo>
                <a:cubicBezTo>
                  <a:pt x="4147" y="14787"/>
                  <a:pt x="4166" y="14790"/>
                  <a:pt x="4176" y="14803"/>
                </a:cubicBezTo>
                <a:close/>
                <a:moveTo>
                  <a:pt x="388" y="16946"/>
                </a:moveTo>
                <a:cubicBezTo>
                  <a:pt x="395" y="16961"/>
                  <a:pt x="389" y="16978"/>
                  <a:pt x="374" y="16986"/>
                </a:cubicBezTo>
                <a:cubicBezTo>
                  <a:pt x="374" y="16986"/>
                  <a:pt x="374" y="16986"/>
                  <a:pt x="374" y="16986"/>
                </a:cubicBezTo>
                <a:cubicBezTo>
                  <a:pt x="359" y="16993"/>
                  <a:pt x="341" y="16986"/>
                  <a:pt x="334" y="16971"/>
                </a:cubicBezTo>
                <a:cubicBezTo>
                  <a:pt x="327" y="16956"/>
                  <a:pt x="333" y="16938"/>
                  <a:pt x="348" y="16931"/>
                </a:cubicBezTo>
                <a:cubicBezTo>
                  <a:pt x="348" y="16931"/>
                  <a:pt x="348" y="16931"/>
                  <a:pt x="348" y="16931"/>
                </a:cubicBezTo>
                <a:cubicBezTo>
                  <a:pt x="363" y="16924"/>
                  <a:pt x="381" y="16931"/>
                  <a:pt x="388" y="16946"/>
                </a:cubicBezTo>
                <a:close/>
                <a:moveTo>
                  <a:pt x="719" y="16787"/>
                </a:moveTo>
                <a:cubicBezTo>
                  <a:pt x="726" y="16802"/>
                  <a:pt x="720" y="16820"/>
                  <a:pt x="705" y="16827"/>
                </a:cubicBezTo>
                <a:cubicBezTo>
                  <a:pt x="690" y="16835"/>
                  <a:pt x="672" y="16828"/>
                  <a:pt x="665" y="16813"/>
                </a:cubicBezTo>
                <a:cubicBezTo>
                  <a:pt x="658" y="16798"/>
                  <a:pt x="664" y="16780"/>
                  <a:pt x="679" y="16773"/>
                </a:cubicBezTo>
                <a:cubicBezTo>
                  <a:pt x="679" y="16773"/>
                  <a:pt x="679" y="16773"/>
                  <a:pt x="679" y="16773"/>
                </a:cubicBezTo>
                <a:cubicBezTo>
                  <a:pt x="694" y="16766"/>
                  <a:pt x="712" y="16772"/>
                  <a:pt x="719" y="16787"/>
                </a:cubicBezTo>
                <a:close/>
                <a:moveTo>
                  <a:pt x="222" y="17024"/>
                </a:moveTo>
                <a:cubicBezTo>
                  <a:pt x="229" y="17039"/>
                  <a:pt x="223" y="17057"/>
                  <a:pt x="208" y="17064"/>
                </a:cubicBezTo>
                <a:cubicBezTo>
                  <a:pt x="208" y="17064"/>
                  <a:pt x="208" y="17064"/>
                  <a:pt x="208" y="17064"/>
                </a:cubicBezTo>
                <a:cubicBezTo>
                  <a:pt x="193" y="17071"/>
                  <a:pt x="175" y="17065"/>
                  <a:pt x="168" y="17050"/>
                </a:cubicBezTo>
                <a:cubicBezTo>
                  <a:pt x="161" y="17035"/>
                  <a:pt x="167" y="17017"/>
                  <a:pt x="182" y="17010"/>
                </a:cubicBezTo>
                <a:cubicBezTo>
                  <a:pt x="182" y="17010"/>
                  <a:pt x="182" y="17010"/>
                  <a:pt x="182" y="17010"/>
                </a:cubicBezTo>
                <a:cubicBezTo>
                  <a:pt x="197" y="17003"/>
                  <a:pt x="215" y="17009"/>
                  <a:pt x="222" y="17024"/>
                </a:cubicBezTo>
                <a:close/>
                <a:moveTo>
                  <a:pt x="554" y="16867"/>
                </a:moveTo>
                <a:cubicBezTo>
                  <a:pt x="561" y="16882"/>
                  <a:pt x="554" y="16899"/>
                  <a:pt x="539" y="16907"/>
                </a:cubicBezTo>
                <a:cubicBezTo>
                  <a:pt x="539" y="16907"/>
                  <a:pt x="539" y="16907"/>
                  <a:pt x="539" y="16907"/>
                </a:cubicBezTo>
                <a:cubicBezTo>
                  <a:pt x="525" y="16914"/>
                  <a:pt x="507" y="16907"/>
                  <a:pt x="499" y="16892"/>
                </a:cubicBezTo>
                <a:cubicBezTo>
                  <a:pt x="492" y="16877"/>
                  <a:pt x="499" y="16860"/>
                  <a:pt x="514" y="16852"/>
                </a:cubicBezTo>
                <a:cubicBezTo>
                  <a:pt x="514" y="16852"/>
                  <a:pt x="514" y="16852"/>
                  <a:pt x="514" y="16852"/>
                </a:cubicBezTo>
                <a:cubicBezTo>
                  <a:pt x="529" y="16845"/>
                  <a:pt x="546" y="16852"/>
                  <a:pt x="554" y="16867"/>
                </a:cubicBezTo>
                <a:close/>
                <a:moveTo>
                  <a:pt x="5485" y="11872"/>
                </a:moveTo>
                <a:cubicBezTo>
                  <a:pt x="5479" y="11856"/>
                  <a:pt x="5487" y="11839"/>
                  <a:pt x="5503" y="11834"/>
                </a:cubicBezTo>
                <a:cubicBezTo>
                  <a:pt x="5518" y="11828"/>
                  <a:pt x="5535" y="11836"/>
                  <a:pt x="5541" y="11852"/>
                </a:cubicBezTo>
                <a:cubicBezTo>
                  <a:pt x="5547" y="11867"/>
                  <a:pt x="5539" y="11884"/>
                  <a:pt x="5523" y="11890"/>
                </a:cubicBezTo>
                <a:cubicBezTo>
                  <a:pt x="5507" y="11896"/>
                  <a:pt x="5490" y="11888"/>
                  <a:pt x="5485" y="11872"/>
                </a:cubicBezTo>
                <a:close/>
                <a:moveTo>
                  <a:pt x="5583" y="12170"/>
                </a:moveTo>
                <a:cubicBezTo>
                  <a:pt x="5591" y="12170"/>
                  <a:pt x="5599" y="12173"/>
                  <a:pt x="5604" y="12179"/>
                </a:cubicBezTo>
                <a:cubicBezTo>
                  <a:pt x="5610" y="12185"/>
                  <a:pt x="5613" y="12192"/>
                  <a:pt x="5613" y="12200"/>
                </a:cubicBezTo>
                <a:cubicBezTo>
                  <a:pt x="5613" y="12208"/>
                  <a:pt x="5610" y="12216"/>
                  <a:pt x="5604" y="12221"/>
                </a:cubicBezTo>
                <a:cubicBezTo>
                  <a:pt x="5599" y="12227"/>
                  <a:pt x="5591" y="12230"/>
                  <a:pt x="5583" y="12230"/>
                </a:cubicBezTo>
                <a:cubicBezTo>
                  <a:pt x="5575" y="12230"/>
                  <a:pt x="5567" y="12227"/>
                  <a:pt x="5562" y="12221"/>
                </a:cubicBezTo>
                <a:cubicBezTo>
                  <a:pt x="5556" y="12216"/>
                  <a:pt x="5553" y="12208"/>
                  <a:pt x="5553" y="12200"/>
                </a:cubicBezTo>
                <a:cubicBezTo>
                  <a:pt x="5553" y="12192"/>
                  <a:pt x="5556" y="12185"/>
                  <a:pt x="5562" y="12179"/>
                </a:cubicBezTo>
                <a:cubicBezTo>
                  <a:pt x="5567" y="12173"/>
                  <a:pt x="5575" y="12170"/>
                  <a:pt x="5583" y="12170"/>
                </a:cubicBezTo>
                <a:close/>
                <a:moveTo>
                  <a:pt x="7033" y="9647"/>
                </a:moveTo>
                <a:cubicBezTo>
                  <a:pt x="7025" y="9633"/>
                  <a:pt x="7029" y="9615"/>
                  <a:pt x="7043" y="9606"/>
                </a:cubicBezTo>
                <a:cubicBezTo>
                  <a:pt x="7057" y="9597"/>
                  <a:pt x="7075" y="9602"/>
                  <a:pt x="7084" y="9616"/>
                </a:cubicBezTo>
                <a:cubicBezTo>
                  <a:pt x="7093" y="9630"/>
                  <a:pt x="7089" y="9648"/>
                  <a:pt x="7075" y="9657"/>
                </a:cubicBezTo>
                <a:cubicBezTo>
                  <a:pt x="7061" y="9666"/>
                  <a:pt x="7042" y="9662"/>
                  <a:pt x="7033" y="9647"/>
                </a:cubicBezTo>
                <a:close/>
                <a:moveTo>
                  <a:pt x="5553" y="11999"/>
                </a:moveTo>
                <a:cubicBezTo>
                  <a:pt x="5569" y="11996"/>
                  <a:pt x="5585" y="12007"/>
                  <a:pt x="5588" y="12023"/>
                </a:cubicBezTo>
                <a:cubicBezTo>
                  <a:pt x="5588" y="12023"/>
                  <a:pt x="5588" y="12023"/>
                  <a:pt x="5588" y="12023"/>
                </a:cubicBezTo>
                <a:cubicBezTo>
                  <a:pt x="5591" y="12039"/>
                  <a:pt x="5581" y="12055"/>
                  <a:pt x="5565" y="12058"/>
                </a:cubicBezTo>
                <a:cubicBezTo>
                  <a:pt x="5548" y="12061"/>
                  <a:pt x="5533" y="12051"/>
                  <a:pt x="5529" y="12035"/>
                </a:cubicBezTo>
                <a:cubicBezTo>
                  <a:pt x="5526" y="12018"/>
                  <a:pt x="5537" y="12003"/>
                  <a:pt x="5553" y="11999"/>
                </a:cubicBezTo>
                <a:close/>
                <a:moveTo>
                  <a:pt x="6754" y="9361"/>
                </a:moveTo>
                <a:cubicBezTo>
                  <a:pt x="6761" y="9346"/>
                  <a:pt x="6779" y="9339"/>
                  <a:pt x="6794" y="9346"/>
                </a:cubicBezTo>
                <a:cubicBezTo>
                  <a:pt x="6794" y="9346"/>
                  <a:pt x="6794" y="9346"/>
                  <a:pt x="6794" y="9346"/>
                </a:cubicBezTo>
                <a:cubicBezTo>
                  <a:pt x="6809" y="9353"/>
                  <a:pt x="6815" y="9371"/>
                  <a:pt x="6809" y="9386"/>
                </a:cubicBezTo>
                <a:cubicBezTo>
                  <a:pt x="6802" y="9401"/>
                  <a:pt x="6784" y="9408"/>
                  <a:pt x="6769" y="9401"/>
                </a:cubicBezTo>
                <a:cubicBezTo>
                  <a:pt x="6754" y="9394"/>
                  <a:pt x="6747" y="9376"/>
                  <a:pt x="6754" y="9361"/>
                </a:cubicBezTo>
                <a:close/>
                <a:moveTo>
                  <a:pt x="7185" y="9961"/>
                </a:moveTo>
                <a:cubicBezTo>
                  <a:pt x="7201" y="9958"/>
                  <a:pt x="7216" y="9970"/>
                  <a:pt x="7219" y="9986"/>
                </a:cubicBezTo>
                <a:cubicBezTo>
                  <a:pt x="7219" y="9986"/>
                  <a:pt x="7219" y="9986"/>
                  <a:pt x="7219" y="9986"/>
                </a:cubicBezTo>
                <a:cubicBezTo>
                  <a:pt x="7221" y="10002"/>
                  <a:pt x="7210" y="10018"/>
                  <a:pt x="7194" y="10020"/>
                </a:cubicBezTo>
                <a:cubicBezTo>
                  <a:pt x="7177" y="10023"/>
                  <a:pt x="7162" y="10011"/>
                  <a:pt x="7159" y="9995"/>
                </a:cubicBezTo>
                <a:cubicBezTo>
                  <a:pt x="7157" y="9979"/>
                  <a:pt x="7168" y="9963"/>
                  <a:pt x="7185" y="9961"/>
                </a:cubicBezTo>
                <a:close/>
                <a:moveTo>
                  <a:pt x="7114" y="9815"/>
                </a:moveTo>
                <a:cubicBezTo>
                  <a:pt x="7108" y="9799"/>
                  <a:pt x="7116" y="9782"/>
                  <a:pt x="7132" y="9776"/>
                </a:cubicBezTo>
                <a:cubicBezTo>
                  <a:pt x="7147" y="9771"/>
                  <a:pt x="7165" y="9779"/>
                  <a:pt x="7170" y="9794"/>
                </a:cubicBezTo>
                <a:cubicBezTo>
                  <a:pt x="7176" y="9810"/>
                  <a:pt x="7168" y="9827"/>
                  <a:pt x="7152" y="9833"/>
                </a:cubicBezTo>
                <a:cubicBezTo>
                  <a:pt x="7137" y="9838"/>
                  <a:pt x="7119" y="9830"/>
                  <a:pt x="7114" y="9815"/>
                </a:cubicBezTo>
                <a:close/>
                <a:moveTo>
                  <a:pt x="884" y="16708"/>
                </a:moveTo>
                <a:cubicBezTo>
                  <a:pt x="892" y="16723"/>
                  <a:pt x="885" y="16741"/>
                  <a:pt x="870" y="16748"/>
                </a:cubicBezTo>
                <a:cubicBezTo>
                  <a:pt x="856" y="16755"/>
                  <a:pt x="838" y="16749"/>
                  <a:pt x="830" y="16734"/>
                </a:cubicBezTo>
                <a:cubicBezTo>
                  <a:pt x="823" y="16719"/>
                  <a:pt x="830" y="16701"/>
                  <a:pt x="844" y="16694"/>
                </a:cubicBezTo>
                <a:cubicBezTo>
                  <a:pt x="859" y="16687"/>
                  <a:pt x="877" y="16693"/>
                  <a:pt x="884" y="16708"/>
                </a:cubicBezTo>
                <a:close/>
                <a:moveTo>
                  <a:pt x="6180" y="9674"/>
                </a:moveTo>
                <a:cubicBezTo>
                  <a:pt x="6180" y="9674"/>
                  <a:pt x="6180" y="9674"/>
                  <a:pt x="6180" y="9674"/>
                </a:cubicBezTo>
                <a:cubicBezTo>
                  <a:pt x="6184" y="9658"/>
                  <a:pt x="6200" y="9648"/>
                  <a:pt x="6216" y="9652"/>
                </a:cubicBezTo>
                <a:cubicBezTo>
                  <a:pt x="6232" y="9655"/>
                  <a:pt x="6242" y="9671"/>
                  <a:pt x="6239" y="9687"/>
                </a:cubicBezTo>
                <a:cubicBezTo>
                  <a:pt x="6235" y="9703"/>
                  <a:pt x="6219" y="9714"/>
                  <a:pt x="6203" y="9710"/>
                </a:cubicBezTo>
                <a:cubicBezTo>
                  <a:pt x="6187" y="9706"/>
                  <a:pt x="6176" y="9690"/>
                  <a:pt x="6180" y="9674"/>
                </a:cubicBezTo>
                <a:close/>
                <a:moveTo>
                  <a:pt x="6565" y="9335"/>
                </a:moveTo>
                <a:cubicBezTo>
                  <a:pt x="6565" y="9318"/>
                  <a:pt x="6578" y="9305"/>
                  <a:pt x="6594" y="9304"/>
                </a:cubicBezTo>
                <a:cubicBezTo>
                  <a:pt x="6611" y="9304"/>
                  <a:pt x="6624" y="9317"/>
                  <a:pt x="6625" y="9333"/>
                </a:cubicBezTo>
                <a:cubicBezTo>
                  <a:pt x="6626" y="9350"/>
                  <a:pt x="6613" y="9363"/>
                  <a:pt x="6596" y="9364"/>
                </a:cubicBezTo>
                <a:cubicBezTo>
                  <a:pt x="6579" y="9365"/>
                  <a:pt x="6566" y="9352"/>
                  <a:pt x="6565" y="9335"/>
                </a:cubicBezTo>
                <a:close/>
                <a:moveTo>
                  <a:pt x="6264" y="9538"/>
                </a:moveTo>
                <a:cubicBezTo>
                  <a:pt x="6250" y="9528"/>
                  <a:pt x="6246" y="9510"/>
                  <a:pt x="6256" y="9496"/>
                </a:cubicBezTo>
                <a:cubicBezTo>
                  <a:pt x="6265" y="9482"/>
                  <a:pt x="6283" y="9479"/>
                  <a:pt x="6297" y="9488"/>
                </a:cubicBezTo>
                <a:cubicBezTo>
                  <a:pt x="6311" y="9497"/>
                  <a:pt x="6315" y="9516"/>
                  <a:pt x="6305" y="9530"/>
                </a:cubicBezTo>
                <a:cubicBezTo>
                  <a:pt x="6305" y="9530"/>
                  <a:pt x="6305" y="9530"/>
                  <a:pt x="6305" y="9530"/>
                </a:cubicBezTo>
                <a:cubicBezTo>
                  <a:pt x="6296" y="9543"/>
                  <a:pt x="6277" y="9547"/>
                  <a:pt x="6264" y="9538"/>
                </a:cubicBezTo>
                <a:close/>
                <a:moveTo>
                  <a:pt x="5478" y="11885"/>
                </a:moveTo>
                <a:cubicBezTo>
                  <a:pt x="5495" y="11884"/>
                  <a:pt x="5509" y="11896"/>
                  <a:pt x="5510" y="11913"/>
                </a:cubicBezTo>
                <a:cubicBezTo>
                  <a:pt x="5511" y="11929"/>
                  <a:pt x="5498" y="11944"/>
                  <a:pt x="5482" y="11945"/>
                </a:cubicBezTo>
                <a:cubicBezTo>
                  <a:pt x="5482" y="11945"/>
                  <a:pt x="5482" y="11945"/>
                  <a:pt x="5482" y="11945"/>
                </a:cubicBezTo>
                <a:cubicBezTo>
                  <a:pt x="5465" y="11946"/>
                  <a:pt x="5451" y="11933"/>
                  <a:pt x="5450" y="11916"/>
                </a:cubicBezTo>
                <a:cubicBezTo>
                  <a:pt x="5449" y="11900"/>
                  <a:pt x="5462" y="11886"/>
                  <a:pt x="5478" y="11885"/>
                </a:cubicBezTo>
                <a:close/>
                <a:moveTo>
                  <a:pt x="3129" y="15501"/>
                </a:moveTo>
                <a:cubicBezTo>
                  <a:pt x="3137" y="15516"/>
                  <a:pt x="3133" y="15534"/>
                  <a:pt x="3119" y="15543"/>
                </a:cubicBezTo>
                <a:cubicBezTo>
                  <a:pt x="3104" y="15551"/>
                  <a:pt x="3086" y="15547"/>
                  <a:pt x="3077" y="15533"/>
                </a:cubicBezTo>
                <a:cubicBezTo>
                  <a:pt x="3069" y="15519"/>
                  <a:pt x="3073" y="15500"/>
                  <a:pt x="3087" y="15492"/>
                </a:cubicBezTo>
                <a:cubicBezTo>
                  <a:pt x="3087" y="15492"/>
                  <a:pt x="3087" y="15492"/>
                  <a:pt x="3087" y="15492"/>
                </a:cubicBezTo>
                <a:cubicBezTo>
                  <a:pt x="3101" y="15483"/>
                  <a:pt x="3120" y="15487"/>
                  <a:pt x="3129" y="15501"/>
                </a:cubicBezTo>
                <a:close/>
                <a:moveTo>
                  <a:pt x="2666" y="15780"/>
                </a:moveTo>
                <a:cubicBezTo>
                  <a:pt x="2675" y="15794"/>
                  <a:pt x="2670" y="15813"/>
                  <a:pt x="2656" y="15821"/>
                </a:cubicBezTo>
                <a:cubicBezTo>
                  <a:pt x="2656" y="15821"/>
                  <a:pt x="2656" y="15821"/>
                  <a:pt x="2656" y="15821"/>
                </a:cubicBezTo>
                <a:cubicBezTo>
                  <a:pt x="2641" y="15830"/>
                  <a:pt x="2623" y="15825"/>
                  <a:pt x="2614" y="15811"/>
                </a:cubicBezTo>
                <a:cubicBezTo>
                  <a:pt x="2606" y="15796"/>
                  <a:pt x="2611" y="15778"/>
                  <a:pt x="2625" y="15770"/>
                </a:cubicBezTo>
                <a:cubicBezTo>
                  <a:pt x="2639" y="15761"/>
                  <a:pt x="2658" y="15766"/>
                  <a:pt x="2666" y="15780"/>
                </a:cubicBezTo>
                <a:close/>
                <a:moveTo>
                  <a:pt x="3282" y="15407"/>
                </a:moveTo>
                <a:cubicBezTo>
                  <a:pt x="3290" y="15421"/>
                  <a:pt x="3286" y="15439"/>
                  <a:pt x="3272" y="15448"/>
                </a:cubicBezTo>
                <a:cubicBezTo>
                  <a:pt x="3258" y="15457"/>
                  <a:pt x="3239" y="15452"/>
                  <a:pt x="3231" y="15438"/>
                </a:cubicBezTo>
                <a:cubicBezTo>
                  <a:pt x="3222" y="15424"/>
                  <a:pt x="3226" y="15406"/>
                  <a:pt x="3240" y="15397"/>
                </a:cubicBezTo>
                <a:cubicBezTo>
                  <a:pt x="3240" y="15397"/>
                  <a:pt x="3240" y="15397"/>
                  <a:pt x="3240" y="15397"/>
                </a:cubicBezTo>
                <a:cubicBezTo>
                  <a:pt x="3254" y="15388"/>
                  <a:pt x="3273" y="15393"/>
                  <a:pt x="3282" y="15407"/>
                </a:cubicBezTo>
                <a:close/>
                <a:moveTo>
                  <a:pt x="2821" y="15688"/>
                </a:moveTo>
                <a:cubicBezTo>
                  <a:pt x="2829" y="15702"/>
                  <a:pt x="2824" y="15721"/>
                  <a:pt x="2810" y="15729"/>
                </a:cubicBezTo>
                <a:cubicBezTo>
                  <a:pt x="2810" y="15729"/>
                  <a:pt x="2810" y="15729"/>
                  <a:pt x="2810" y="15729"/>
                </a:cubicBezTo>
                <a:cubicBezTo>
                  <a:pt x="2796" y="15738"/>
                  <a:pt x="2778" y="15733"/>
                  <a:pt x="2769" y="15719"/>
                </a:cubicBezTo>
                <a:cubicBezTo>
                  <a:pt x="2761" y="15705"/>
                  <a:pt x="2765" y="15686"/>
                  <a:pt x="2779" y="15678"/>
                </a:cubicBezTo>
                <a:cubicBezTo>
                  <a:pt x="2794" y="15669"/>
                  <a:pt x="2812" y="15674"/>
                  <a:pt x="2821" y="15688"/>
                </a:cubicBezTo>
                <a:close/>
                <a:moveTo>
                  <a:pt x="2975" y="15595"/>
                </a:moveTo>
                <a:cubicBezTo>
                  <a:pt x="2983" y="15609"/>
                  <a:pt x="2979" y="15628"/>
                  <a:pt x="2965" y="15636"/>
                </a:cubicBezTo>
                <a:cubicBezTo>
                  <a:pt x="2950" y="15645"/>
                  <a:pt x="2932" y="15640"/>
                  <a:pt x="2923" y="15626"/>
                </a:cubicBezTo>
                <a:cubicBezTo>
                  <a:pt x="2915" y="15612"/>
                  <a:pt x="2919" y="15594"/>
                  <a:pt x="2934" y="15585"/>
                </a:cubicBezTo>
                <a:cubicBezTo>
                  <a:pt x="2934" y="15585"/>
                  <a:pt x="2934" y="15585"/>
                  <a:pt x="2934" y="15585"/>
                </a:cubicBezTo>
                <a:cubicBezTo>
                  <a:pt x="2948" y="15576"/>
                  <a:pt x="2966" y="15581"/>
                  <a:pt x="2975" y="15595"/>
                </a:cubicBezTo>
                <a:close/>
                <a:moveTo>
                  <a:pt x="3434" y="15311"/>
                </a:moveTo>
                <a:cubicBezTo>
                  <a:pt x="3443" y="15325"/>
                  <a:pt x="3439" y="15343"/>
                  <a:pt x="3425" y="15352"/>
                </a:cubicBezTo>
                <a:cubicBezTo>
                  <a:pt x="3425" y="15352"/>
                  <a:pt x="3425" y="15352"/>
                  <a:pt x="3425" y="15352"/>
                </a:cubicBezTo>
                <a:cubicBezTo>
                  <a:pt x="3411" y="15361"/>
                  <a:pt x="3392" y="15357"/>
                  <a:pt x="3383" y="15343"/>
                </a:cubicBezTo>
                <a:cubicBezTo>
                  <a:pt x="3374" y="15329"/>
                  <a:pt x="3378" y="15310"/>
                  <a:pt x="3392" y="15301"/>
                </a:cubicBezTo>
                <a:cubicBezTo>
                  <a:pt x="3406" y="15293"/>
                  <a:pt x="3425" y="15297"/>
                  <a:pt x="3434" y="15311"/>
                </a:cubicBezTo>
                <a:close/>
                <a:moveTo>
                  <a:pt x="3585" y="15213"/>
                </a:moveTo>
                <a:cubicBezTo>
                  <a:pt x="3594" y="15227"/>
                  <a:pt x="3590" y="15246"/>
                  <a:pt x="3576" y="15255"/>
                </a:cubicBezTo>
                <a:cubicBezTo>
                  <a:pt x="3576" y="15255"/>
                  <a:pt x="3576" y="15255"/>
                  <a:pt x="3576" y="15255"/>
                </a:cubicBezTo>
                <a:cubicBezTo>
                  <a:pt x="3562" y="15264"/>
                  <a:pt x="3544" y="15260"/>
                  <a:pt x="3535" y="15246"/>
                </a:cubicBezTo>
                <a:cubicBezTo>
                  <a:pt x="3526" y="15232"/>
                  <a:pt x="3530" y="15213"/>
                  <a:pt x="3543" y="15204"/>
                </a:cubicBezTo>
                <a:cubicBezTo>
                  <a:pt x="3543" y="15204"/>
                  <a:pt x="3543" y="15204"/>
                  <a:pt x="3543" y="15204"/>
                </a:cubicBezTo>
                <a:cubicBezTo>
                  <a:pt x="3557" y="15195"/>
                  <a:pt x="3576" y="15199"/>
                  <a:pt x="3585" y="15213"/>
                </a:cubicBezTo>
                <a:close/>
                <a:moveTo>
                  <a:pt x="1050" y="16628"/>
                </a:moveTo>
                <a:cubicBezTo>
                  <a:pt x="1057" y="16643"/>
                  <a:pt x="1051" y="16661"/>
                  <a:pt x="1036" y="16668"/>
                </a:cubicBezTo>
                <a:cubicBezTo>
                  <a:pt x="1021" y="16675"/>
                  <a:pt x="1003" y="16669"/>
                  <a:pt x="996" y="16654"/>
                </a:cubicBezTo>
                <a:cubicBezTo>
                  <a:pt x="988" y="16639"/>
                  <a:pt x="995" y="16621"/>
                  <a:pt x="1010" y="16614"/>
                </a:cubicBezTo>
                <a:cubicBezTo>
                  <a:pt x="1025" y="16607"/>
                  <a:pt x="1042" y="16613"/>
                  <a:pt x="1050" y="16628"/>
                </a:cubicBezTo>
                <a:close/>
                <a:moveTo>
                  <a:pt x="3884" y="15013"/>
                </a:moveTo>
                <a:cubicBezTo>
                  <a:pt x="3893" y="15026"/>
                  <a:pt x="3890" y="15045"/>
                  <a:pt x="3876" y="15054"/>
                </a:cubicBezTo>
                <a:cubicBezTo>
                  <a:pt x="3862" y="15064"/>
                  <a:pt x="3844" y="15060"/>
                  <a:pt x="3834" y="15047"/>
                </a:cubicBezTo>
                <a:cubicBezTo>
                  <a:pt x="3825" y="15033"/>
                  <a:pt x="3828" y="15014"/>
                  <a:pt x="3842" y="15005"/>
                </a:cubicBezTo>
                <a:cubicBezTo>
                  <a:pt x="3842" y="15005"/>
                  <a:pt x="3842" y="15005"/>
                  <a:pt x="3842" y="15005"/>
                </a:cubicBezTo>
                <a:cubicBezTo>
                  <a:pt x="3856" y="14996"/>
                  <a:pt x="3874" y="14999"/>
                  <a:pt x="3884" y="15013"/>
                </a:cubicBezTo>
                <a:close/>
                <a:moveTo>
                  <a:pt x="3735" y="15114"/>
                </a:moveTo>
                <a:cubicBezTo>
                  <a:pt x="3744" y="15128"/>
                  <a:pt x="3740" y="15146"/>
                  <a:pt x="3727" y="15156"/>
                </a:cubicBezTo>
                <a:cubicBezTo>
                  <a:pt x="3713" y="15165"/>
                  <a:pt x="3694" y="15161"/>
                  <a:pt x="3685" y="15147"/>
                </a:cubicBezTo>
                <a:cubicBezTo>
                  <a:pt x="3676" y="15133"/>
                  <a:pt x="3680" y="15115"/>
                  <a:pt x="3693" y="15106"/>
                </a:cubicBezTo>
                <a:cubicBezTo>
                  <a:pt x="3693" y="15106"/>
                  <a:pt x="3693" y="15106"/>
                  <a:pt x="3693" y="15106"/>
                </a:cubicBezTo>
                <a:cubicBezTo>
                  <a:pt x="3707" y="15096"/>
                  <a:pt x="3726" y="15100"/>
                  <a:pt x="3735" y="15114"/>
                </a:cubicBezTo>
                <a:close/>
                <a:moveTo>
                  <a:pt x="4024" y="14951"/>
                </a:moveTo>
                <a:cubicBezTo>
                  <a:pt x="4024" y="14951"/>
                  <a:pt x="4024" y="14951"/>
                  <a:pt x="4024" y="14951"/>
                </a:cubicBezTo>
                <a:cubicBezTo>
                  <a:pt x="4010" y="14961"/>
                  <a:pt x="3992" y="14958"/>
                  <a:pt x="3982" y="14944"/>
                </a:cubicBezTo>
                <a:cubicBezTo>
                  <a:pt x="3972" y="14931"/>
                  <a:pt x="3976" y="14912"/>
                  <a:pt x="3989" y="14902"/>
                </a:cubicBezTo>
                <a:cubicBezTo>
                  <a:pt x="4002" y="14893"/>
                  <a:pt x="4021" y="14896"/>
                  <a:pt x="4031" y="14909"/>
                </a:cubicBezTo>
                <a:cubicBezTo>
                  <a:pt x="4040" y="14923"/>
                  <a:pt x="4037" y="14941"/>
                  <a:pt x="4024" y="14951"/>
                </a:cubicBezTo>
                <a:close/>
                <a:moveTo>
                  <a:pt x="1380" y="16468"/>
                </a:moveTo>
                <a:cubicBezTo>
                  <a:pt x="1387" y="16482"/>
                  <a:pt x="1381" y="16500"/>
                  <a:pt x="1366" y="16508"/>
                </a:cubicBezTo>
                <a:cubicBezTo>
                  <a:pt x="1366" y="16508"/>
                  <a:pt x="1366" y="16508"/>
                  <a:pt x="1366" y="16508"/>
                </a:cubicBezTo>
                <a:cubicBezTo>
                  <a:pt x="1351" y="16515"/>
                  <a:pt x="1333" y="16509"/>
                  <a:pt x="1326" y="16494"/>
                </a:cubicBezTo>
                <a:cubicBezTo>
                  <a:pt x="1318" y="16479"/>
                  <a:pt x="1324" y="16461"/>
                  <a:pt x="1339" y="16454"/>
                </a:cubicBezTo>
                <a:cubicBezTo>
                  <a:pt x="1339" y="16454"/>
                  <a:pt x="1339" y="16454"/>
                  <a:pt x="1339" y="16454"/>
                </a:cubicBezTo>
                <a:cubicBezTo>
                  <a:pt x="1354" y="16446"/>
                  <a:pt x="1372" y="16453"/>
                  <a:pt x="1380" y="16468"/>
                </a:cubicBezTo>
                <a:close/>
                <a:moveTo>
                  <a:pt x="1544" y="16386"/>
                </a:moveTo>
                <a:cubicBezTo>
                  <a:pt x="1551" y="16401"/>
                  <a:pt x="1545" y="16419"/>
                  <a:pt x="1530" y="16427"/>
                </a:cubicBezTo>
                <a:cubicBezTo>
                  <a:pt x="1530" y="16427"/>
                  <a:pt x="1530" y="16427"/>
                  <a:pt x="1530" y="16427"/>
                </a:cubicBezTo>
                <a:cubicBezTo>
                  <a:pt x="1516" y="16434"/>
                  <a:pt x="1498" y="16428"/>
                  <a:pt x="1490" y="16413"/>
                </a:cubicBezTo>
                <a:cubicBezTo>
                  <a:pt x="1483" y="16398"/>
                  <a:pt x="1489" y="16380"/>
                  <a:pt x="1504" y="16373"/>
                </a:cubicBezTo>
                <a:cubicBezTo>
                  <a:pt x="1519" y="16366"/>
                  <a:pt x="1537" y="16372"/>
                  <a:pt x="1544" y="16386"/>
                </a:cubicBezTo>
                <a:close/>
                <a:moveTo>
                  <a:pt x="1215" y="16548"/>
                </a:moveTo>
                <a:cubicBezTo>
                  <a:pt x="1222" y="16563"/>
                  <a:pt x="1216" y="16581"/>
                  <a:pt x="1201" y="16588"/>
                </a:cubicBezTo>
                <a:cubicBezTo>
                  <a:pt x="1186" y="16595"/>
                  <a:pt x="1168" y="16589"/>
                  <a:pt x="1161" y="16574"/>
                </a:cubicBezTo>
                <a:cubicBezTo>
                  <a:pt x="1153" y="16559"/>
                  <a:pt x="1160" y="16541"/>
                  <a:pt x="1175" y="16534"/>
                </a:cubicBezTo>
                <a:cubicBezTo>
                  <a:pt x="1175" y="16534"/>
                  <a:pt x="1175" y="16534"/>
                  <a:pt x="1175" y="16534"/>
                </a:cubicBezTo>
                <a:cubicBezTo>
                  <a:pt x="1189" y="16527"/>
                  <a:pt x="1207" y="16533"/>
                  <a:pt x="1215" y="16548"/>
                </a:cubicBezTo>
                <a:close/>
                <a:moveTo>
                  <a:pt x="1708" y="16305"/>
                </a:moveTo>
                <a:cubicBezTo>
                  <a:pt x="1716" y="16320"/>
                  <a:pt x="1710" y="16338"/>
                  <a:pt x="1695" y="16345"/>
                </a:cubicBezTo>
                <a:cubicBezTo>
                  <a:pt x="1695" y="16345"/>
                  <a:pt x="1695" y="16345"/>
                  <a:pt x="1695" y="16345"/>
                </a:cubicBezTo>
                <a:cubicBezTo>
                  <a:pt x="1680" y="16352"/>
                  <a:pt x="1662" y="16346"/>
                  <a:pt x="1655" y="16332"/>
                </a:cubicBezTo>
                <a:cubicBezTo>
                  <a:pt x="1647" y="16317"/>
                  <a:pt x="1653" y="16299"/>
                  <a:pt x="1668" y="16291"/>
                </a:cubicBezTo>
                <a:cubicBezTo>
                  <a:pt x="1683" y="16284"/>
                  <a:pt x="1701" y="16290"/>
                  <a:pt x="1708" y="16305"/>
                </a:cubicBezTo>
                <a:close/>
                <a:moveTo>
                  <a:pt x="2197" y="16052"/>
                </a:moveTo>
                <a:cubicBezTo>
                  <a:pt x="2205" y="16067"/>
                  <a:pt x="2200" y="16085"/>
                  <a:pt x="2185" y="16093"/>
                </a:cubicBezTo>
                <a:cubicBezTo>
                  <a:pt x="2171" y="16101"/>
                  <a:pt x="2152" y="16095"/>
                  <a:pt x="2145" y="16081"/>
                </a:cubicBezTo>
                <a:cubicBezTo>
                  <a:pt x="2137" y="16066"/>
                  <a:pt x="2142" y="16048"/>
                  <a:pt x="2157" y="16040"/>
                </a:cubicBezTo>
                <a:cubicBezTo>
                  <a:pt x="2171" y="16032"/>
                  <a:pt x="2190" y="16038"/>
                  <a:pt x="2197" y="16052"/>
                </a:cubicBezTo>
                <a:close/>
                <a:moveTo>
                  <a:pt x="2351" y="15957"/>
                </a:moveTo>
                <a:cubicBezTo>
                  <a:pt x="2357" y="15962"/>
                  <a:pt x="2360" y="15970"/>
                  <a:pt x="2360" y="15978"/>
                </a:cubicBezTo>
                <a:cubicBezTo>
                  <a:pt x="2360" y="15986"/>
                  <a:pt x="2357" y="15993"/>
                  <a:pt x="2351" y="15999"/>
                </a:cubicBezTo>
                <a:cubicBezTo>
                  <a:pt x="2346" y="16005"/>
                  <a:pt x="2338" y="16008"/>
                  <a:pt x="2330" y="16008"/>
                </a:cubicBezTo>
                <a:cubicBezTo>
                  <a:pt x="2322" y="16008"/>
                  <a:pt x="2315" y="16005"/>
                  <a:pt x="2309" y="15999"/>
                </a:cubicBezTo>
                <a:cubicBezTo>
                  <a:pt x="2303" y="15993"/>
                  <a:pt x="2300" y="15986"/>
                  <a:pt x="2300" y="15978"/>
                </a:cubicBezTo>
                <a:cubicBezTo>
                  <a:pt x="2300" y="15970"/>
                  <a:pt x="2303" y="15962"/>
                  <a:pt x="2309" y="15957"/>
                </a:cubicBezTo>
                <a:cubicBezTo>
                  <a:pt x="2315" y="15951"/>
                  <a:pt x="2322" y="15948"/>
                  <a:pt x="2330" y="15948"/>
                </a:cubicBezTo>
                <a:cubicBezTo>
                  <a:pt x="2338" y="15948"/>
                  <a:pt x="2346" y="15951"/>
                  <a:pt x="2351" y="15957"/>
                </a:cubicBezTo>
                <a:close/>
                <a:moveTo>
                  <a:pt x="2511" y="15872"/>
                </a:moveTo>
                <a:cubicBezTo>
                  <a:pt x="2520" y="15886"/>
                  <a:pt x="2515" y="15904"/>
                  <a:pt x="2501" y="15913"/>
                </a:cubicBezTo>
                <a:cubicBezTo>
                  <a:pt x="2486" y="15921"/>
                  <a:pt x="2468" y="15916"/>
                  <a:pt x="2459" y="15902"/>
                </a:cubicBezTo>
                <a:cubicBezTo>
                  <a:pt x="2451" y="15888"/>
                  <a:pt x="2456" y="15869"/>
                  <a:pt x="2470" y="15861"/>
                </a:cubicBezTo>
                <a:cubicBezTo>
                  <a:pt x="2470" y="15861"/>
                  <a:pt x="2470" y="15861"/>
                  <a:pt x="2470" y="15861"/>
                </a:cubicBezTo>
                <a:cubicBezTo>
                  <a:pt x="2484" y="15852"/>
                  <a:pt x="2503" y="15857"/>
                  <a:pt x="2511" y="15872"/>
                </a:cubicBezTo>
                <a:close/>
                <a:moveTo>
                  <a:pt x="1872" y="16222"/>
                </a:moveTo>
                <a:cubicBezTo>
                  <a:pt x="1880" y="16237"/>
                  <a:pt x="1874" y="16255"/>
                  <a:pt x="1859" y="16262"/>
                </a:cubicBezTo>
                <a:cubicBezTo>
                  <a:pt x="1844" y="16270"/>
                  <a:pt x="1826" y="16264"/>
                  <a:pt x="1819" y="16249"/>
                </a:cubicBezTo>
                <a:cubicBezTo>
                  <a:pt x="1811" y="16234"/>
                  <a:pt x="1817" y="16216"/>
                  <a:pt x="1832" y="16209"/>
                </a:cubicBezTo>
                <a:cubicBezTo>
                  <a:pt x="1847" y="16201"/>
                  <a:pt x="1865" y="16207"/>
                  <a:pt x="1872" y="16222"/>
                </a:cubicBezTo>
                <a:close/>
                <a:moveTo>
                  <a:pt x="2035" y="16138"/>
                </a:moveTo>
                <a:cubicBezTo>
                  <a:pt x="2043" y="16153"/>
                  <a:pt x="2037" y="16171"/>
                  <a:pt x="2022" y="16179"/>
                </a:cubicBezTo>
                <a:cubicBezTo>
                  <a:pt x="2008" y="16186"/>
                  <a:pt x="1990" y="16181"/>
                  <a:pt x="1982" y="16166"/>
                </a:cubicBezTo>
                <a:cubicBezTo>
                  <a:pt x="1974" y="16151"/>
                  <a:pt x="1980" y="16133"/>
                  <a:pt x="1995" y="16125"/>
                </a:cubicBezTo>
                <a:cubicBezTo>
                  <a:pt x="2010" y="16118"/>
                  <a:pt x="2028" y="16124"/>
                  <a:pt x="2035" y="16138"/>
                </a:cubicBezTo>
                <a:close/>
                <a:moveTo>
                  <a:pt x="6957" y="11041"/>
                </a:moveTo>
                <a:cubicBezTo>
                  <a:pt x="6948" y="11055"/>
                  <a:pt x="6929" y="11059"/>
                  <a:pt x="6915" y="11051"/>
                </a:cubicBezTo>
                <a:cubicBezTo>
                  <a:pt x="6901" y="11042"/>
                  <a:pt x="6897" y="11024"/>
                  <a:pt x="6906" y="11010"/>
                </a:cubicBezTo>
                <a:cubicBezTo>
                  <a:pt x="6906" y="11010"/>
                  <a:pt x="6906" y="11010"/>
                  <a:pt x="6906" y="11010"/>
                </a:cubicBezTo>
                <a:cubicBezTo>
                  <a:pt x="6914" y="10995"/>
                  <a:pt x="6933" y="10991"/>
                  <a:pt x="6947" y="11000"/>
                </a:cubicBezTo>
                <a:cubicBezTo>
                  <a:pt x="6961" y="11008"/>
                  <a:pt x="6965" y="11027"/>
                  <a:pt x="6957" y="11041"/>
                </a:cubicBezTo>
                <a:close/>
                <a:moveTo>
                  <a:pt x="12996" y="6263"/>
                </a:moveTo>
                <a:cubicBezTo>
                  <a:pt x="13004" y="6277"/>
                  <a:pt x="12999" y="6296"/>
                  <a:pt x="12985" y="6304"/>
                </a:cubicBezTo>
                <a:cubicBezTo>
                  <a:pt x="12985" y="6304"/>
                  <a:pt x="12985" y="6304"/>
                  <a:pt x="12985" y="6304"/>
                </a:cubicBezTo>
                <a:cubicBezTo>
                  <a:pt x="12970" y="6312"/>
                  <a:pt x="12952" y="6307"/>
                  <a:pt x="12944" y="6293"/>
                </a:cubicBezTo>
                <a:cubicBezTo>
                  <a:pt x="12936" y="6278"/>
                  <a:pt x="12941" y="6260"/>
                  <a:pt x="12955" y="6252"/>
                </a:cubicBezTo>
                <a:cubicBezTo>
                  <a:pt x="12955" y="6252"/>
                  <a:pt x="12955" y="6252"/>
                  <a:pt x="12955" y="6252"/>
                </a:cubicBezTo>
                <a:cubicBezTo>
                  <a:pt x="12969" y="6244"/>
                  <a:pt x="12988" y="6248"/>
                  <a:pt x="12996" y="6263"/>
                </a:cubicBezTo>
                <a:close/>
                <a:moveTo>
                  <a:pt x="13440" y="6004"/>
                </a:moveTo>
                <a:cubicBezTo>
                  <a:pt x="13440" y="6004"/>
                  <a:pt x="13440" y="6004"/>
                  <a:pt x="13440" y="6004"/>
                </a:cubicBezTo>
                <a:cubicBezTo>
                  <a:pt x="13426" y="6014"/>
                  <a:pt x="13408" y="6012"/>
                  <a:pt x="13398" y="5998"/>
                </a:cubicBezTo>
                <a:cubicBezTo>
                  <a:pt x="13388" y="5985"/>
                  <a:pt x="13390" y="5966"/>
                  <a:pt x="13404" y="5956"/>
                </a:cubicBezTo>
                <a:cubicBezTo>
                  <a:pt x="13404" y="5956"/>
                  <a:pt x="13404" y="5956"/>
                  <a:pt x="13404" y="5956"/>
                </a:cubicBezTo>
                <a:cubicBezTo>
                  <a:pt x="13417" y="5947"/>
                  <a:pt x="13436" y="5949"/>
                  <a:pt x="13446" y="5962"/>
                </a:cubicBezTo>
                <a:cubicBezTo>
                  <a:pt x="13456" y="5976"/>
                  <a:pt x="13453" y="5995"/>
                  <a:pt x="13440" y="6004"/>
                </a:cubicBezTo>
                <a:close/>
                <a:moveTo>
                  <a:pt x="13300" y="6069"/>
                </a:moveTo>
                <a:cubicBezTo>
                  <a:pt x="13309" y="6082"/>
                  <a:pt x="13306" y="6101"/>
                  <a:pt x="13292" y="6110"/>
                </a:cubicBezTo>
                <a:cubicBezTo>
                  <a:pt x="13279" y="6120"/>
                  <a:pt x="13260" y="6116"/>
                  <a:pt x="13250" y="6103"/>
                </a:cubicBezTo>
                <a:cubicBezTo>
                  <a:pt x="13241" y="6089"/>
                  <a:pt x="13245" y="6070"/>
                  <a:pt x="13258" y="6061"/>
                </a:cubicBezTo>
                <a:cubicBezTo>
                  <a:pt x="13272" y="6052"/>
                  <a:pt x="13291" y="6055"/>
                  <a:pt x="13300" y="6069"/>
                </a:cubicBezTo>
                <a:close/>
                <a:moveTo>
                  <a:pt x="13721" y="5775"/>
                </a:moveTo>
                <a:cubicBezTo>
                  <a:pt x="13721" y="5775"/>
                  <a:pt x="13721" y="5775"/>
                  <a:pt x="13721" y="5775"/>
                </a:cubicBezTo>
                <a:cubicBezTo>
                  <a:pt x="13709" y="5786"/>
                  <a:pt x="13690" y="5785"/>
                  <a:pt x="13679" y="5772"/>
                </a:cubicBezTo>
                <a:cubicBezTo>
                  <a:pt x="13668" y="5760"/>
                  <a:pt x="13669" y="5741"/>
                  <a:pt x="13682" y="5730"/>
                </a:cubicBezTo>
                <a:cubicBezTo>
                  <a:pt x="13682" y="5730"/>
                  <a:pt x="13682" y="5730"/>
                  <a:pt x="13682" y="5730"/>
                </a:cubicBezTo>
                <a:cubicBezTo>
                  <a:pt x="13694" y="5719"/>
                  <a:pt x="13713" y="5720"/>
                  <a:pt x="13724" y="5733"/>
                </a:cubicBezTo>
                <a:cubicBezTo>
                  <a:pt x="13735" y="5745"/>
                  <a:pt x="13734" y="5764"/>
                  <a:pt x="13721" y="5775"/>
                </a:cubicBezTo>
                <a:close/>
                <a:moveTo>
                  <a:pt x="13150" y="6169"/>
                </a:moveTo>
                <a:cubicBezTo>
                  <a:pt x="13159" y="6183"/>
                  <a:pt x="13154" y="6201"/>
                  <a:pt x="13140" y="6210"/>
                </a:cubicBezTo>
                <a:cubicBezTo>
                  <a:pt x="13140" y="6210"/>
                  <a:pt x="13140" y="6210"/>
                  <a:pt x="13140" y="6210"/>
                </a:cubicBezTo>
                <a:cubicBezTo>
                  <a:pt x="13126" y="6219"/>
                  <a:pt x="13108" y="6215"/>
                  <a:pt x="13099" y="6201"/>
                </a:cubicBezTo>
                <a:cubicBezTo>
                  <a:pt x="13090" y="6187"/>
                  <a:pt x="13094" y="6168"/>
                  <a:pt x="13108" y="6159"/>
                </a:cubicBezTo>
                <a:cubicBezTo>
                  <a:pt x="13123" y="6151"/>
                  <a:pt x="13141" y="6155"/>
                  <a:pt x="13150" y="6169"/>
                </a:cubicBezTo>
                <a:close/>
                <a:moveTo>
                  <a:pt x="13587" y="5850"/>
                </a:moveTo>
                <a:cubicBezTo>
                  <a:pt x="13598" y="5863"/>
                  <a:pt x="13596" y="5882"/>
                  <a:pt x="13583" y="5893"/>
                </a:cubicBezTo>
                <a:cubicBezTo>
                  <a:pt x="13583" y="5893"/>
                  <a:pt x="13583" y="5893"/>
                  <a:pt x="13583" y="5893"/>
                </a:cubicBezTo>
                <a:cubicBezTo>
                  <a:pt x="13570" y="5903"/>
                  <a:pt x="13551" y="5901"/>
                  <a:pt x="13541" y="5888"/>
                </a:cubicBezTo>
                <a:cubicBezTo>
                  <a:pt x="13530" y="5875"/>
                  <a:pt x="13532" y="5857"/>
                  <a:pt x="13545" y="5846"/>
                </a:cubicBezTo>
                <a:cubicBezTo>
                  <a:pt x="13545" y="5846"/>
                  <a:pt x="13545" y="5846"/>
                  <a:pt x="13545" y="5846"/>
                </a:cubicBezTo>
                <a:cubicBezTo>
                  <a:pt x="13558" y="5836"/>
                  <a:pt x="13577" y="5837"/>
                  <a:pt x="13587" y="5850"/>
                </a:cubicBezTo>
                <a:close/>
                <a:moveTo>
                  <a:pt x="14114" y="5345"/>
                </a:moveTo>
                <a:cubicBezTo>
                  <a:pt x="14119" y="5350"/>
                  <a:pt x="14123" y="5358"/>
                  <a:pt x="14123" y="5366"/>
                </a:cubicBezTo>
                <a:cubicBezTo>
                  <a:pt x="14123" y="5374"/>
                  <a:pt x="14119" y="5382"/>
                  <a:pt x="14114" y="5387"/>
                </a:cubicBezTo>
                <a:cubicBezTo>
                  <a:pt x="14108" y="5393"/>
                  <a:pt x="14101" y="5396"/>
                  <a:pt x="14093" y="5396"/>
                </a:cubicBezTo>
                <a:cubicBezTo>
                  <a:pt x="14085" y="5396"/>
                  <a:pt x="14077" y="5393"/>
                  <a:pt x="14071" y="5387"/>
                </a:cubicBezTo>
                <a:cubicBezTo>
                  <a:pt x="14066" y="5382"/>
                  <a:pt x="14063" y="5374"/>
                  <a:pt x="14063" y="5366"/>
                </a:cubicBezTo>
                <a:cubicBezTo>
                  <a:pt x="14063" y="5358"/>
                  <a:pt x="14066" y="5350"/>
                  <a:pt x="14071" y="5345"/>
                </a:cubicBezTo>
                <a:cubicBezTo>
                  <a:pt x="14077" y="5339"/>
                  <a:pt x="14085" y="5336"/>
                  <a:pt x="14093" y="5336"/>
                </a:cubicBezTo>
                <a:cubicBezTo>
                  <a:pt x="14101" y="5336"/>
                  <a:pt x="14108" y="5339"/>
                  <a:pt x="14114" y="5345"/>
                </a:cubicBezTo>
                <a:close/>
                <a:moveTo>
                  <a:pt x="13855" y="5652"/>
                </a:moveTo>
                <a:cubicBezTo>
                  <a:pt x="13855" y="5652"/>
                  <a:pt x="13855" y="5652"/>
                  <a:pt x="13855" y="5652"/>
                </a:cubicBezTo>
                <a:cubicBezTo>
                  <a:pt x="13843" y="5664"/>
                  <a:pt x="13824" y="5663"/>
                  <a:pt x="13813" y="5651"/>
                </a:cubicBezTo>
                <a:cubicBezTo>
                  <a:pt x="13801" y="5639"/>
                  <a:pt x="13802" y="5620"/>
                  <a:pt x="13814" y="5609"/>
                </a:cubicBezTo>
                <a:cubicBezTo>
                  <a:pt x="13814" y="5609"/>
                  <a:pt x="13814" y="5609"/>
                  <a:pt x="13814" y="5609"/>
                </a:cubicBezTo>
                <a:cubicBezTo>
                  <a:pt x="13826" y="5597"/>
                  <a:pt x="13845" y="5598"/>
                  <a:pt x="13856" y="5610"/>
                </a:cubicBezTo>
                <a:cubicBezTo>
                  <a:pt x="13867" y="5622"/>
                  <a:pt x="13867" y="5641"/>
                  <a:pt x="13855" y="5652"/>
                </a:cubicBezTo>
                <a:close/>
                <a:moveTo>
                  <a:pt x="14237" y="5252"/>
                </a:moveTo>
                <a:cubicBezTo>
                  <a:pt x="14237" y="5252"/>
                  <a:pt x="14237" y="5252"/>
                  <a:pt x="14237" y="5252"/>
                </a:cubicBezTo>
                <a:cubicBezTo>
                  <a:pt x="14226" y="5264"/>
                  <a:pt x="14207" y="5265"/>
                  <a:pt x="14195" y="5254"/>
                </a:cubicBezTo>
                <a:cubicBezTo>
                  <a:pt x="14183" y="5242"/>
                  <a:pt x="14182" y="5223"/>
                  <a:pt x="14193" y="5211"/>
                </a:cubicBezTo>
                <a:cubicBezTo>
                  <a:pt x="14193" y="5211"/>
                  <a:pt x="14193" y="5211"/>
                  <a:pt x="14193" y="5211"/>
                </a:cubicBezTo>
                <a:cubicBezTo>
                  <a:pt x="14204" y="5199"/>
                  <a:pt x="14223" y="5198"/>
                  <a:pt x="14235" y="5209"/>
                </a:cubicBezTo>
                <a:cubicBezTo>
                  <a:pt x="14247" y="5220"/>
                  <a:pt x="14248" y="5239"/>
                  <a:pt x="14237" y="5252"/>
                </a:cubicBezTo>
                <a:close/>
                <a:moveTo>
                  <a:pt x="13984" y="5482"/>
                </a:moveTo>
                <a:cubicBezTo>
                  <a:pt x="13996" y="5494"/>
                  <a:pt x="13996" y="5513"/>
                  <a:pt x="13984" y="5525"/>
                </a:cubicBezTo>
                <a:cubicBezTo>
                  <a:pt x="13984" y="5525"/>
                  <a:pt x="13984" y="5525"/>
                  <a:pt x="13984" y="5525"/>
                </a:cubicBezTo>
                <a:cubicBezTo>
                  <a:pt x="13973" y="5536"/>
                  <a:pt x="13954" y="5537"/>
                  <a:pt x="13942" y="5525"/>
                </a:cubicBezTo>
                <a:cubicBezTo>
                  <a:pt x="13930" y="5514"/>
                  <a:pt x="13930" y="5495"/>
                  <a:pt x="13941" y="5483"/>
                </a:cubicBezTo>
                <a:cubicBezTo>
                  <a:pt x="13953" y="5471"/>
                  <a:pt x="13972" y="5471"/>
                  <a:pt x="13984" y="5482"/>
                </a:cubicBezTo>
                <a:close/>
                <a:moveTo>
                  <a:pt x="7117" y="10716"/>
                </a:moveTo>
                <a:cubicBezTo>
                  <a:pt x="7117" y="10716"/>
                  <a:pt x="7117" y="10716"/>
                  <a:pt x="7117" y="10716"/>
                </a:cubicBezTo>
                <a:cubicBezTo>
                  <a:pt x="7111" y="10731"/>
                  <a:pt x="7094" y="10739"/>
                  <a:pt x="7078" y="10733"/>
                </a:cubicBezTo>
                <a:cubicBezTo>
                  <a:pt x="7063" y="10727"/>
                  <a:pt x="7055" y="10710"/>
                  <a:pt x="7061" y="10694"/>
                </a:cubicBezTo>
                <a:cubicBezTo>
                  <a:pt x="7067" y="10679"/>
                  <a:pt x="7084" y="10671"/>
                  <a:pt x="7100" y="10677"/>
                </a:cubicBezTo>
                <a:cubicBezTo>
                  <a:pt x="7115" y="10683"/>
                  <a:pt x="7123" y="10700"/>
                  <a:pt x="7117" y="10716"/>
                </a:cubicBezTo>
                <a:close/>
                <a:moveTo>
                  <a:pt x="11848" y="6788"/>
                </a:moveTo>
                <a:cubicBezTo>
                  <a:pt x="11854" y="6803"/>
                  <a:pt x="11847" y="6821"/>
                  <a:pt x="11831" y="6827"/>
                </a:cubicBezTo>
                <a:cubicBezTo>
                  <a:pt x="11816" y="6833"/>
                  <a:pt x="11799" y="6826"/>
                  <a:pt x="11792" y="6811"/>
                </a:cubicBezTo>
                <a:cubicBezTo>
                  <a:pt x="11786" y="6795"/>
                  <a:pt x="11793" y="6778"/>
                  <a:pt x="11809" y="6772"/>
                </a:cubicBezTo>
                <a:cubicBezTo>
                  <a:pt x="11809" y="6772"/>
                  <a:pt x="11809" y="6772"/>
                  <a:pt x="11809" y="6772"/>
                </a:cubicBezTo>
                <a:cubicBezTo>
                  <a:pt x="11824" y="6765"/>
                  <a:pt x="11841" y="6773"/>
                  <a:pt x="11848" y="6788"/>
                </a:cubicBezTo>
                <a:close/>
                <a:moveTo>
                  <a:pt x="11681" y="6858"/>
                </a:moveTo>
                <a:cubicBezTo>
                  <a:pt x="11688" y="6873"/>
                  <a:pt x="11681" y="6891"/>
                  <a:pt x="11666" y="6897"/>
                </a:cubicBezTo>
                <a:cubicBezTo>
                  <a:pt x="11666" y="6897"/>
                  <a:pt x="11666" y="6897"/>
                  <a:pt x="11666" y="6897"/>
                </a:cubicBezTo>
                <a:cubicBezTo>
                  <a:pt x="11651" y="6904"/>
                  <a:pt x="11633" y="6897"/>
                  <a:pt x="11626" y="6882"/>
                </a:cubicBezTo>
                <a:cubicBezTo>
                  <a:pt x="11620" y="6867"/>
                  <a:pt x="11627" y="6849"/>
                  <a:pt x="11642" y="6842"/>
                </a:cubicBezTo>
                <a:cubicBezTo>
                  <a:pt x="11657" y="6836"/>
                  <a:pt x="11675" y="6843"/>
                  <a:pt x="11681" y="6858"/>
                </a:cubicBezTo>
                <a:close/>
                <a:moveTo>
                  <a:pt x="11517" y="6932"/>
                </a:moveTo>
                <a:cubicBezTo>
                  <a:pt x="11524" y="6946"/>
                  <a:pt x="11517" y="6964"/>
                  <a:pt x="11502" y="6971"/>
                </a:cubicBezTo>
                <a:cubicBezTo>
                  <a:pt x="11487" y="6979"/>
                  <a:pt x="11469" y="6972"/>
                  <a:pt x="11462" y="6957"/>
                </a:cubicBezTo>
                <a:cubicBezTo>
                  <a:pt x="11455" y="6942"/>
                  <a:pt x="11462" y="6924"/>
                  <a:pt x="11477" y="6917"/>
                </a:cubicBezTo>
                <a:cubicBezTo>
                  <a:pt x="11477" y="6917"/>
                  <a:pt x="11477" y="6917"/>
                  <a:pt x="11477" y="6917"/>
                </a:cubicBezTo>
                <a:cubicBezTo>
                  <a:pt x="11491" y="6910"/>
                  <a:pt x="11509" y="6917"/>
                  <a:pt x="11517" y="6932"/>
                </a:cubicBezTo>
                <a:close/>
                <a:moveTo>
                  <a:pt x="12015" y="6720"/>
                </a:moveTo>
                <a:cubicBezTo>
                  <a:pt x="12021" y="6735"/>
                  <a:pt x="12014" y="6753"/>
                  <a:pt x="11998" y="6759"/>
                </a:cubicBezTo>
                <a:cubicBezTo>
                  <a:pt x="11983" y="6765"/>
                  <a:pt x="11966" y="6758"/>
                  <a:pt x="11959" y="6742"/>
                </a:cubicBezTo>
                <a:cubicBezTo>
                  <a:pt x="11953" y="6727"/>
                  <a:pt x="11961" y="6710"/>
                  <a:pt x="11976" y="6703"/>
                </a:cubicBezTo>
                <a:cubicBezTo>
                  <a:pt x="11976" y="6703"/>
                  <a:pt x="11976" y="6703"/>
                  <a:pt x="11976" y="6703"/>
                </a:cubicBezTo>
                <a:cubicBezTo>
                  <a:pt x="11991" y="6697"/>
                  <a:pt x="12009" y="6705"/>
                  <a:pt x="12015" y="6720"/>
                </a:cubicBezTo>
                <a:close/>
                <a:moveTo>
                  <a:pt x="12838" y="6351"/>
                </a:moveTo>
                <a:cubicBezTo>
                  <a:pt x="12846" y="6365"/>
                  <a:pt x="12840" y="6384"/>
                  <a:pt x="12826" y="6391"/>
                </a:cubicBezTo>
                <a:cubicBezTo>
                  <a:pt x="12826" y="6391"/>
                  <a:pt x="12826" y="6391"/>
                  <a:pt x="12826" y="6391"/>
                </a:cubicBezTo>
                <a:cubicBezTo>
                  <a:pt x="12811" y="6399"/>
                  <a:pt x="12793" y="6393"/>
                  <a:pt x="12785" y="6379"/>
                </a:cubicBezTo>
                <a:cubicBezTo>
                  <a:pt x="12777" y="6364"/>
                  <a:pt x="12783" y="6346"/>
                  <a:pt x="12798" y="6338"/>
                </a:cubicBezTo>
                <a:cubicBezTo>
                  <a:pt x="12798" y="6338"/>
                  <a:pt x="12798" y="6338"/>
                  <a:pt x="12798" y="6338"/>
                </a:cubicBezTo>
                <a:cubicBezTo>
                  <a:pt x="12812" y="6330"/>
                  <a:pt x="12831" y="6336"/>
                  <a:pt x="12838" y="6351"/>
                </a:cubicBezTo>
                <a:close/>
                <a:moveTo>
                  <a:pt x="12514" y="6510"/>
                </a:moveTo>
                <a:cubicBezTo>
                  <a:pt x="12521" y="6525"/>
                  <a:pt x="12514" y="6543"/>
                  <a:pt x="12499" y="6549"/>
                </a:cubicBezTo>
                <a:cubicBezTo>
                  <a:pt x="12499" y="6549"/>
                  <a:pt x="12499" y="6549"/>
                  <a:pt x="12499" y="6549"/>
                </a:cubicBezTo>
                <a:cubicBezTo>
                  <a:pt x="12484" y="6556"/>
                  <a:pt x="12466" y="6550"/>
                  <a:pt x="12459" y="6534"/>
                </a:cubicBezTo>
                <a:cubicBezTo>
                  <a:pt x="12453" y="6519"/>
                  <a:pt x="12459" y="6502"/>
                  <a:pt x="12475" y="6495"/>
                </a:cubicBezTo>
                <a:cubicBezTo>
                  <a:pt x="12490" y="6488"/>
                  <a:pt x="12507" y="6495"/>
                  <a:pt x="12514" y="6510"/>
                </a:cubicBezTo>
                <a:close/>
                <a:moveTo>
                  <a:pt x="12182" y="6652"/>
                </a:moveTo>
                <a:cubicBezTo>
                  <a:pt x="12189" y="6667"/>
                  <a:pt x="12181" y="6685"/>
                  <a:pt x="12166" y="6691"/>
                </a:cubicBezTo>
                <a:cubicBezTo>
                  <a:pt x="12151" y="6697"/>
                  <a:pt x="12133" y="6690"/>
                  <a:pt x="12127" y="6675"/>
                </a:cubicBezTo>
                <a:cubicBezTo>
                  <a:pt x="12121" y="6659"/>
                  <a:pt x="12128" y="6642"/>
                  <a:pt x="12143" y="6636"/>
                </a:cubicBezTo>
                <a:cubicBezTo>
                  <a:pt x="12159" y="6629"/>
                  <a:pt x="12176" y="6637"/>
                  <a:pt x="12182" y="6652"/>
                </a:cubicBezTo>
                <a:close/>
                <a:moveTo>
                  <a:pt x="12678" y="6433"/>
                </a:moveTo>
                <a:cubicBezTo>
                  <a:pt x="12685" y="6448"/>
                  <a:pt x="12678" y="6466"/>
                  <a:pt x="12664" y="6473"/>
                </a:cubicBezTo>
                <a:cubicBezTo>
                  <a:pt x="12664" y="6473"/>
                  <a:pt x="12664" y="6473"/>
                  <a:pt x="12664" y="6473"/>
                </a:cubicBezTo>
                <a:cubicBezTo>
                  <a:pt x="12649" y="6480"/>
                  <a:pt x="12631" y="6474"/>
                  <a:pt x="12623" y="6459"/>
                </a:cubicBezTo>
                <a:cubicBezTo>
                  <a:pt x="12616" y="6444"/>
                  <a:pt x="12623" y="6426"/>
                  <a:pt x="12637" y="6419"/>
                </a:cubicBezTo>
                <a:cubicBezTo>
                  <a:pt x="12652" y="6412"/>
                  <a:pt x="12670" y="6418"/>
                  <a:pt x="12678" y="6433"/>
                </a:cubicBezTo>
                <a:close/>
                <a:moveTo>
                  <a:pt x="12349" y="6583"/>
                </a:moveTo>
                <a:cubicBezTo>
                  <a:pt x="12355" y="6598"/>
                  <a:pt x="12348" y="6615"/>
                  <a:pt x="12333" y="6622"/>
                </a:cubicBezTo>
                <a:cubicBezTo>
                  <a:pt x="12333" y="6622"/>
                  <a:pt x="12333" y="6622"/>
                  <a:pt x="12333" y="6622"/>
                </a:cubicBezTo>
                <a:cubicBezTo>
                  <a:pt x="12318" y="6628"/>
                  <a:pt x="12300" y="6621"/>
                  <a:pt x="12294" y="6606"/>
                </a:cubicBezTo>
                <a:cubicBezTo>
                  <a:pt x="12287" y="6591"/>
                  <a:pt x="12294" y="6573"/>
                  <a:pt x="12310" y="6567"/>
                </a:cubicBezTo>
                <a:cubicBezTo>
                  <a:pt x="12310" y="6567"/>
                  <a:pt x="12310" y="6567"/>
                  <a:pt x="12310" y="6567"/>
                </a:cubicBezTo>
                <a:cubicBezTo>
                  <a:pt x="12325" y="6560"/>
                  <a:pt x="12342" y="6567"/>
                  <a:pt x="12349" y="6583"/>
                </a:cubicBezTo>
                <a:close/>
                <a:moveTo>
                  <a:pt x="15655" y="3551"/>
                </a:moveTo>
                <a:cubicBezTo>
                  <a:pt x="15668" y="3562"/>
                  <a:pt x="15670" y="3580"/>
                  <a:pt x="15660" y="3593"/>
                </a:cubicBezTo>
                <a:cubicBezTo>
                  <a:pt x="15649" y="3606"/>
                  <a:pt x="15631" y="3609"/>
                  <a:pt x="15618" y="3598"/>
                </a:cubicBezTo>
                <a:cubicBezTo>
                  <a:pt x="15605" y="3588"/>
                  <a:pt x="15602" y="3569"/>
                  <a:pt x="15613" y="3556"/>
                </a:cubicBezTo>
                <a:cubicBezTo>
                  <a:pt x="15613" y="3556"/>
                  <a:pt x="15613" y="3556"/>
                  <a:pt x="15613" y="3556"/>
                </a:cubicBezTo>
                <a:cubicBezTo>
                  <a:pt x="15623" y="3543"/>
                  <a:pt x="15642" y="3541"/>
                  <a:pt x="15655" y="3551"/>
                </a:cubicBezTo>
                <a:close/>
                <a:moveTo>
                  <a:pt x="15985" y="3117"/>
                </a:moveTo>
                <a:cubicBezTo>
                  <a:pt x="15998" y="3127"/>
                  <a:pt x="16001" y="3145"/>
                  <a:pt x="15991" y="3159"/>
                </a:cubicBezTo>
                <a:cubicBezTo>
                  <a:pt x="15982" y="3172"/>
                  <a:pt x="15963" y="3175"/>
                  <a:pt x="15949" y="3165"/>
                </a:cubicBezTo>
                <a:cubicBezTo>
                  <a:pt x="15936" y="3155"/>
                  <a:pt x="15933" y="3137"/>
                  <a:pt x="15943" y="3123"/>
                </a:cubicBezTo>
                <a:cubicBezTo>
                  <a:pt x="15953" y="3110"/>
                  <a:pt x="15972" y="3107"/>
                  <a:pt x="15985" y="3117"/>
                </a:cubicBezTo>
                <a:close/>
                <a:moveTo>
                  <a:pt x="15877" y="3263"/>
                </a:moveTo>
                <a:cubicBezTo>
                  <a:pt x="15890" y="3273"/>
                  <a:pt x="15892" y="3292"/>
                  <a:pt x="15882" y="3305"/>
                </a:cubicBezTo>
                <a:cubicBezTo>
                  <a:pt x="15872" y="3318"/>
                  <a:pt x="15854" y="3321"/>
                  <a:pt x="15840" y="3311"/>
                </a:cubicBezTo>
                <a:cubicBezTo>
                  <a:pt x="15827" y="3301"/>
                  <a:pt x="15825" y="3282"/>
                  <a:pt x="15835" y="3269"/>
                </a:cubicBezTo>
                <a:cubicBezTo>
                  <a:pt x="15845" y="3256"/>
                  <a:pt x="15863" y="3253"/>
                  <a:pt x="15877" y="3263"/>
                </a:cubicBezTo>
                <a:close/>
                <a:moveTo>
                  <a:pt x="16091" y="2969"/>
                </a:moveTo>
                <a:cubicBezTo>
                  <a:pt x="16105" y="2979"/>
                  <a:pt x="16108" y="2998"/>
                  <a:pt x="16098" y="3011"/>
                </a:cubicBezTo>
                <a:cubicBezTo>
                  <a:pt x="16089" y="3025"/>
                  <a:pt x="16070" y="3028"/>
                  <a:pt x="16056" y="3018"/>
                </a:cubicBezTo>
                <a:cubicBezTo>
                  <a:pt x="16043" y="3008"/>
                  <a:pt x="16040" y="2990"/>
                  <a:pt x="16049" y="2976"/>
                </a:cubicBezTo>
                <a:cubicBezTo>
                  <a:pt x="16059" y="2963"/>
                  <a:pt x="16078" y="2960"/>
                  <a:pt x="16091" y="2969"/>
                </a:cubicBezTo>
                <a:close/>
                <a:moveTo>
                  <a:pt x="15772" y="3450"/>
                </a:moveTo>
                <a:cubicBezTo>
                  <a:pt x="15762" y="3463"/>
                  <a:pt x="15743" y="3465"/>
                  <a:pt x="15730" y="3455"/>
                </a:cubicBezTo>
                <a:cubicBezTo>
                  <a:pt x="15717" y="3445"/>
                  <a:pt x="15714" y="3426"/>
                  <a:pt x="15724" y="3413"/>
                </a:cubicBezTo>
                <a:cubicBezTo>
                  <a:pt x="15724" y="3413"/>
                  <a:pt x="15724" y="3413"/>
                  <a:pt x="15724" y="3413"/>
                </a:cubicBezTo>
                <a:cubicBezTo>
                  <a:pt x="15735" y="3400"/>
                  <a:pt x="15753" y="3398"/>
                  <a:pt x="15766" y="3408"/>
                </a:cubicBezTo>
                <a:cubicBezTo>
                  <a:pt x="15780" y="3418"/>
                  <a:pt x="15782" y="3437"/>
                  <a:pt x="15772" y="3450"/>
                </a:cubicBezTo>
                <a:close/>
                <a:moveTo>
                  <a:pt x="15772" y="3450"/>
                </a:moveTo>
                <a:cubicBezTo>
                  <a:pt x="15772" y="3450"/>
                  <a:pt x="15772" y="3450"/>
                  <a:pt x="15772" y="3450"/>
                </a:cubicBezTo>
                <a:cubicBezTo>
                  <a:pt x="15772" y="3450"/>
                  <a:pt x="15772" y="3450"/>
                  <a:pt x="15772" y="3450"/>
                </a:cubicBezTo>
                <a:close/>
                <a:moveTo>
                  <a:pt x="16297" y="2669"/>
                </a:moveTo>
                <a:cubicBezTo>
                  <a:pt x="16311" y="2679"/>
                  <a:pt x="16315" y="2697"/>
                  <a:pt x="16306" y="2711"/>
                </a:cubicBezTo>
                <a:cubicBezTo>
                  <a:pt x="16296" y="2725"/>
                  <a:pt x="16278" y="2729"/>
                  <a:pt x="16264" y="2719"/>
                </a:cubicBezTo>
                <a:cubicBezTo>
                  <a:pt x="16250" y="2710"/>
                  <a:pt x="16246" y="2691"/>
                  <a:pt x="16256" y="2678"/>
                </a:cubicBezTo>
                <a:cubicBezTo>
                  <a:pt x="16265" y="2664"/>
                  <a:pt x="16283" y="2660"/>
                  <a:pt x="16297" y="2669"/>
                </a:cubicBezTo>
                <a:close/>
                <a:moveTo>
                  <a:pt x="16203" y="2862"/>
                </a:moveTo>
                <a:cubicBezTo>
                  <a:pt x="16203" y="2862"/>
                  <a:pt x="16203" y="2862"/>
                  <a:pt x="16203" y="2862"/>
                </a:cubicBezTo>
                <a:cubicBezTo>
                  <a:pt x="16194" y="2876"/>
                  <a:pt x="16175" y="2879"/>
                  <a:pt x="16161" y="2869"/>
                </a:cubicBezTo>
                <a:cubicBezTo>
                  <a:pt x="16148" y="2860"/>
                  <a:pt x="16144" y="2841"/>
                  <a:pt x="16154" y="2828"/>
                </a:cubicBezTo>
                <a:cubicBezTo>
                  <a:pt x="16154" y="2828"/>
                  <a:pt x="16154" y="2828"/>
                  <a:pt x="16154" y="2828"/>
                </a:cubicBezTo>
                <a:cubicBezTo>
                  <a:pt x="16163" y="2814"/>
                  <a:pt x="16182" y="2811"/>
                  <a:pt x="16195" y="2820"/>
                </a:cubicBezTo>
                <a:cubicBezTo>
                  <a:pt x="16209" y="2830"/>
                  <a:pt x="16213" y="2848"/>
                  <a:pt x="16203" y="2862"/>
                </a:cubicBezTo>
                <a:close/>
                <a:moveTo>
                  <a:pt x="16406" y="2558"/>
                </a:moveTo>
                <a:cubicBezTo>
                  <a:pt x="16397" y="2572"/>
                  <a:pt x="16378" y="2576"/>
                  <a:pt x="16364" y="2567"/>
                </a:cubicBezTo>
                <a:cubicBezTo>
                  <a:pt x="16350" y="2558"/>
                  <a:pt x="16346" y="2540"/>
                  <a:pt x="16355" y="2526"/>
                </a:cubicBezTo>
                <a:cubicBezTo>
                  <a:pt x="16355" y="2526"/>
                  <a:pt x="16355" y="2526"/>
                  <a:pt x="16355" y="2526"/>
                </a:cubicBezTo>
                <a:cubicBezTo>
                  <a:pt x="16364" y="2512"/>
                  <a:pt x="16383" y="2508"/>
                  <a:pt x="16396" y="2517"/>
                </a:cubicBezTo>
                <a:cubicBezTo>
                  <a:pt x="16410" y="2526"/>
                  <a:pt x="16414" y="2544"/>
                  <a:pt x="16406" y="2558"/>
                </a:cubicBezTo>
                <a:close/>
                <a:moveTo>
                  <a:pt x="16499" y="2367"/>
                </a:moveTo>
                <a:cubicBezTo>
                  <a:pt x="16504" y="2372"/>
                  <a:pt x="16507" y="2380"/>
                  <a:pt x="16507" y="2388"/>
                </a:cubicBezTo>
                <a:cubicBezTo>
                  <a:pt x="16507" y="2396"/>
                  <a:pt x="16504" y="2403"/>
                  <a:pt x="16499" y="2409"/>
                </a:cubicBezTo>
                <a:cubicBezTo>
                  <a:pt x="16493" y="2415"/>
                  <a:pt x="16485" y="2418"/>
                  <a:pt x="16477" y="2418"/>
                </a:cubicBezTo>
                <a:cubicBezTo>
                  <a:pt x="16469" y="2418"/>
                  <a:pt x="16462" y="2415"/>
                  <a:pt x="16456" y="2409"/>
                </a:cubicBezTo>
                <a:cubicBezTo>
                  <a:pt x="16451" y="2403"/>
                  <a:pt x="16447" y="2396"/>
                  <a:pt x="16447" y="2388"/>
                </a:cubicBezTo>
                <a:cubicBezTo>
                  <a:pt x="16447" y="2380"/>
                  <a:pt x="16451" y="2372"/>
                  <a:pt x="16456" y="2367"/>
                </a:cubicBezTo>
                <a:cubicBezTo>
                  <a:pt x="16462" y="2361"/>
                  <a:pt x="16469" y="2358"/>
                  <a:pt x="16477" y="2358"/>
                </a:cubicBezTo>
                <a:cubicBezTo>
                  <a:pt x="16485" y="2358"/>
                  <a:pt x="16493" y="2361"/>
                  <a:pt x="16499" y="2367"/>
                </a:cubicBezTo>
                <a:close/>
                <a:moveTo>
                  <a:pt x="11355" y="7011"/>
                </a:moveTo>
                <a:cubicBezTo>
                  <a:pt x="11363" y="7026"/>
                  <a:pt x="11357" y="7044"/>
                  <a:pt x="11342" y="7052"/>
                </a:cubicBezTo>
                <a:cubicBezTo>
                  <a:pt x="11342" y="7052"/>
                  <a:pt x="11342" y="7052"/>
                  <a:pt x="11342" y="7052"/>
                </a:cubicBezTo>
                <a:cubicBezTo>
                  <a:pt x="11328" y="7060"/>
                  <a:pt x="11310" y="7054"/>
                  <a:pt x="11302" y="7039"/>
                </a:cubicBezTo>
                <a:cubicBezTo>
                  <a:pt x="11294" y="7025"/>
                  <a:pt x="11300" y="7007"/>
                  <a:pt x="11314" y="6999"/>
                </a:cubicBezTo>
                <a:cubicBezTo>
                  <a:pt x="11329" y="6991"/>
                  <a:pt x="11347" y="6997"/>
                  <a:pt x="11355" y="7011"/>
                </a:cubicBezTo>
                <a:close/>
                <a:moveTo>
                  <a:pt x="15427" y="3835"/>
                </a:moveTo>
                <a:cubicBezTo>
                  <a:pt x="15440" y="3846"/>
                  <a:pt x="15442" y="3865"/>
                  <a:pt x="15431" y="3877"/>
                </a:cubicBezTo>
                <a:cubicBezTo>
                  <a:pt x="15431" y="3877"/>
                  <a:pt x="15431" y="3877"/>
                  <a:pt x="15431" y="3877"/>
                </a:cubicBezTo>
                <a:cubicBezTo>
                  <a:pt x="15421" y="3890"/>
                  <a:pt x="15402" y="3892"/>
                  <a:pt x="15389" y="3882"/>
                </a:cubicBezTo>
                <a:cubicBezTo>
                  <a:pt x="15376" y="3871"/>
                  <a:pt x="15374" y="3852"/>
                  <a:pt x="15385" y="3839"/>
                </a:cubicBezTo>
                <a:cubicBezTo>
                  <a:pt x="15385" y="3839"/>
                  <a:pt x="15385" y="3839"/>
                  <a:pt x="15385" y="3839"/>
                </a:cubicBezTo>
                <a:cubicBezTo>
                  <a:pt x="15395" y="3827"/>
                  <a:pt x="15414" y="3825"/>
                  <a:pt x="15427" y="3835"/>
                </a:cubicBezTo>
                <a:close/>
                <a:moveTo>
                  <a:pt x="14843" y="4572"/>
                </a:moveTo>
                <a:cubicBezTo>
                  <a:pt x="14843" y="4572"/>
                  <a:pt x="14843" y="4572"/>
                  <a:pt x="14843" y="4572"/>
                </a:cubicBezTo>
                <a:cubicBezTo>
                  <a:pt x="14832" y="4584"/>
                  <a:pt x="14813" y="4586"/>
                  <a:pt x="14800" y="4575"/>
                </a:cubicBezTo>
                <a:cubicBezTo>
                  <a:pt x="14788" y="4564"/>
                  <a:pt x="14787" y="4545"/>
                  <a:pt x="14797" y="4532"/>
                </a:cubicBezTo>
                <a:cubicBezTo>
                  <a:pt x="14797" y="4532"/>
                  <a:pt x="14797" y="4532"/>
                  <a:pt x="14797" y="4532"/>
                </a:cubicBezTo>
                <a:cubicBezTo>
                  <a:pt x="14808" y="4520"/>
                  <a:pt x="14827" y="4519"/>
                  <a:pt x="14840" y="4530"/>
                </a:cubicBezTo>
                <a:cubicBezTo>
                  <a:pt x="14852" y="4541"/>
                  <a:pt x="14854" y="4559"/>
                  <a:pt x="14843" y="4572"/>
                </a:cubicBezTo>
                <a:close/>
                <a:moveTo>
                  <a:pt x="14959" y="4392"/>
                </a:moveTo>
                <a:cubicBezTo>
                  <a:pt x="14972" y="4403"/>
                  <a:pt x="14973" y="4422"/>
                  <a:pt x="14962" y="4434"/>
                </a:cubicBezTo>
                <a:cubicBezTo>
                  <a:pt x="14962" y="4434"/>
                  <a:pt x="14962" y="4434"/>
                  <a:pt x="14962" y="4434"/>
                </a:cubicBezTo>
                <a:cubicBezTo>
                  <a:pt x="14951" y="4447"/>
                  <a:pt x="14932" y="4448"/>
                  <a:pt x="14920" y="4438"/>
                </a:cubicBezTo>
                <a:cubicBezTo>
                  <a:pt x="14907" y="4427"/>
                  <a:pt x="14906" y="4408"/>
                  <a:pt x="14917" y="4395"/>
                </a:cubicBezTo>
                <a:cubicBezTo>
                  <a:pt x="14917" y="4395"/>
                  <a:pt x="14917" y="4395"/>
                  <a:pt x="14917" y="4395"/>
                </a:cubicBezTo>
                <a:cubicBezTo>
                  <a:pt x="14927" y="4383"/>
                  <a:pt x="14946" y="4381"/>
                  <a:pt x="14959" y="4392"/>
                </a:cubicBezTo>
                <a:close/>
                <a:moveTo>
                  <a:pt x="14720" y="4666"/>
                </a:moveTo>
                <a:cubicBezTo>
                  <a:pt x="14732" y="4677"/>
                  <a:pt x="14734" y="4696"/>
                  <a:pt x="14723" y="4709"/>
                </a:cubicBezTo>
                <a:cubicBezTo>
                  <a:pt x="14723" y="4709"/>
                  <a:pt x="14723" y="4709"/>
                  <a:pt x="14723" y="4709"/>
                </a:cubicBezTo>
                <a:cubicBezTo>
                  <a:pt x="14712" y="4721"/>
                  <a:pt x="14693" y="4722"/>
                  <a:pt x="14680" y="4711"/>
                </a:cubicBezTo>
                <a:cubicBezTo>
                  <a:pt x="14668" y="4701"/>
                  <a:pt x="14667" y="4682"/>
                  <a:pt x="14678" y="4669"/>
                </a:cubicBezTo>
                <a:cubicBezTo>
                  <a:pt x="14678" y="4669"/>
                  <a:pt x="14678" y="4669"/>
                  <a:pt x="14678" y="4669"/>
                </a:cubicBezTo>
                <a:cubicBezTo>
                  <a:pt x="14689" y="4657"/>
                  <a:pt x="14708" y="4656"/>
                  <a:pt x="14720" y="4666"/>
                </a:cubicBezTo>
                <a:close/>
                <a:moveTo>
                  <a:pt x="14600" y="4803"/>
                </a:moveTo>
                <a:cubicBezTo>
                  <a:pt x="14612" y="4814"/>
                  <a:pt x="14613" y="4833"/>
                  <a:pt x="14602" y="4845"/>
                </a:cubicBezTo>
                <a:cubicBezTo>
                  <a:pt x="14591" y="4858"/>
                  <a:pt x="14572" y="4859"/>
                  <a:pt x="14560" y="4848"/>
                </a:cubicBezTo>
                <a:cubicBezTo>
                  <a:pt x="14547" y="4837"/>
                  <a:pt x="14546" y="4818"/>
                  <a:pt x="14557" y="4805"/>
                </a:cubicBezTo>
                <a:cubicBezTo>
                  <a:pt x="14568" y="4793"/>
                  <a:pt x="14587" y="4792"/>
                  <a:pt x="14600" y="4803"/>
                </a:cubicBezTo>
                <a:close/>
                <a:moveTo>
                  <a:pt x="15195" y="4115"/>
                </a:moveTo>
                <a:cubicBezTo>
                  <a:pt x="15208" y="4126"/>
                  <a:pt x="15209" y="4145"/>
                  <a:pt x="15199" y="4158"/>
                </a:cubicBezTo>
                <a:cubicBezTo>
                  <a:pt x="15199" y="4158"/>
                  <a:pt x="15199" y="4158"/>
                  <a:pt x="15199" y="4158"/>
                </a:cubicBezTo>
                <a:cubicBezTo>
                  <a:pt x="15188" y="4170"/>
                  <a:pt x="15169" y="4172"/>
                  <a:pt x="15156" y="4161"/>
                </a:cubicBezTo>
                <a:cubicBezTo>
                  <a:pt x="15144" y="4150"/>
                  <a:pt x="15142" y="4132"/>
                  <a:pt x="15153" y="4119"/>
                </a:cubicBezTo>
                <a:cubicBezTo>
                  <a:pt x="15153" y="4119"/>
                  <a:pt x="15153" y="4119"/>
                  <a:pt x="15153" y="4119"/>
                </a:cubicBezTo>
                <a:cubicBezTo>
                  <a:pt x="15163" y="4106"/>
                  <a:pt x="15182" y="4105"/>
                  <a:pt x="15195" y="4115"/>
                </a:cubicBezTo>
                <a:close/>
                <a:moveTo>
                  <a:pt x="15077" y="4254"/>
                </a:moveTo>
                <a:cubicBezTo>
                  <a:pt x="15090" y="4265"/>
                  <a:pt x="15091" y="4284"/>
                  <a:pt x="15081" y="4296"/>
                </a:cubicBezTo>
                <a:cubicBezTo>
                  <a:pt x="15081" y="4296"/>
                  <a:pt x="15081" y="4296"/>
                  <a:pt x="15081" y="4296"/>
                </a:cubicBezTo>
                <a:cubicBezTo>
                  <a:pt x="15070" y="4309"/>
                  <a:pt x="15051" y="4310"/>
                  <a:pt x="15038" y="4300"/>
                </a:cubicBezTo>
                <a:cubicBezTo>
                  <a:pt x="15026" y="4289"/>
                  <a:pt x="15024" y="4270"/>
                  <a:pt x="15035" y="4257"/>
                </a:cubicBezTo>
                <a:cubicBezTo>
                  <a:pt x="15035" y="4257"/>
                  <a:pt x="15035" y="4257"/>
                  <a:pt x="15035" y="4257"/>
                </a:cubicBezTo>
                <a:cubicBezTo>
                  <a:pt x="15046" y="4245"/>
                  <a:pt x="15065" y="4243"/>
                  <a:pt x="15077" y="4254"/>
                </a:cubicBezTo>
                <a:close/>
                <a:moveTo>
                  <a:pt x="15312" y="3976"/>
                </a:moveTo>
                <a:cubicBezTo>
                  <a:pt x="15324" y="3986"/>
                  <a:pt x="15326" y="4005"/>
                  <a:pt x="15315" y="4018"/>
                </a:cubicBezTo>
                <a:cubicBezTo>
                  <a:pt x="15315" y="4018"/>
                  <a:pt x="15315" y="4018"/>
                  <a:pt x="15315" y="4018"/>
                </a:cubicBezTo>
                <a:cubicBezTo>
                  <a:pt x="15305" y="4031"/>
                  <a:pt x="15286" y="4032"/>
                  <a:pt x="15273" y="4022"/>
                </a:cubicBezTo>
                <a:cubicBezTo>
                  <a:pt x="15260" y="4011"/>
                  <a:pt x="15259" y="3992"/>
                  <a:pt x="15269" y="3980"/>
                </a:cubicBezTo>
                <a:cubicBezTo>
                  <a:pt x="15269" y="3980"/>
                  <a:pt x="15269" y="3980"/>
                  <a:pt x="15269" y="3980"/>
                </a:cubicBezTo>
                <a:cubicBezTo>
                  <a:pt x="15280" y="3967"/>
                  <a:pt x="15299" y="3965"/>
                  <a:pt x="15312" y="3976"/>
                </a:cubicBezTo>
                <a:close/>
                <a:moveTo>
                  <a:pt x="14479" y="4939"/>
                </a:moveTo>
                <a:cubicBezTo>
                  <a:pt x="14491" y="4950"/>
                  <a:pt x="14492" y="4969"/>
                  <a:pt x="14481" y="4981"/>
                </a:cubicBezTo>
                <a:cubicBezTo>
                  <a:pt x="14470" y="4993"/>
                  <a:pt x="14451" y="4994"/>
                  <a:pt x="14439" y="4983"/>
                </a:cubicBezTo>
                <a:cubicBezTo>
                  <a:pt x="14426" y="4972"/>
                  <a:pt x="14425" y="4953"/>
                  <a:pt x="14436" y="4941"/>
                </a:cubicBezTo>
                <a:cubicBezTo>
                  <a:pt x="14447" y="4929"/>
                  <a:pt x="14466" y="4928"/>
                  <a:pt x="14479" y="4939"/>
                </a:cubicBezTo>
                <a:close/>
                <a:moveTo>
                  <a:pt x="15542" y="3694"/>
                </a:moveTo>
                <a:cubicBezTo>
                  <a:pt x="15555" y="3704"/>
                  <a:pt x="15557" y="3723"/>
                  <a:pt x="15546" y="3736"/>
                </a:cubicBezTo>
                <a:cubicBezTo>
                  <a:pt x="15546" y="3736"/>
                  <a:pt x="15546" y="3736"/>
                  <a:pt x="15546" y="3736"/>
                </a:cubicBezTo>
                <a:cubicBezTo>
                  <a:pt x="15536" y="3749"/>
                  <a:pt x="15517" y="3751"/>
                  <a:pt x="15504" y="3741"/>
                </a:cubicBezTo>
                <a:cubicBezTo>
                  <a:pt x="15491" y="3730"/>
                  <a:pt x="15489" y="3711"/>
                  <a:pt x="15499" y="3698"/>
                </a:cubicBezTo>
                <a:cubicBezTo>
                  <a:pt x="15499" y="3698"/>
                  <a:pt x="15499" y="3698"/>
                  <a:pt x="15499" y="3698"/>
                </a:cubicBezTo>
                <a:cubicBezTo>
                  <a:pt x="15510" y="3685"/>
                  <a:pt x="15529" y="3683"/>
                  <a:pt x="15542" y="3694"/>
                </a:cubicBezTo>
                <a:close/>
                <a:moveTo>
                  <a:pt x="14357" y="5074"/>
                </a:moveTo>
                <a:cubicBezTo>
                  <a:pt x="14369" y="5085"/>
                  <a:pt x="14370" y="5104"/>
                  <a:pt x="14359" y="5116"/>
                </a:cubicBezTo>
                <a:cubicBezTo>
                  <a:pt x="14359" y="5116"/>
                  <a:pt x="14359" y="5116"/>
                  <a:pt x="14359" y="5116"/>
                </a:cubicBezTo>
                <a:cubicBezTo>
                  <a:pt x="14348" y="5129"/>
                  <a:pt x="14329" y="5130"/>
                  <a:pt x="14317" y="5119"/>
                </a:cubicBezTo>
                <a:cubicBezTo>
                  <a:pt x="14305" y="5108"/>
                  <a:pt x="14304" y="5089"/>
                  <a:pt x="14315" y="5076"/>
                </a:cubicBezTo>
                <a:cubicBezTo>
                  <a:pt x="14315" y="5076"/>
                  <a:pt x="14315" y="5076"/>
                  <a:pt x="14315" y="5076"/>
                </a:cubicBezTo>
                <a:cubicBezTo>
                  <a:pt x="14326" y="5064"/>
                  <a:pt x="14345" y="5063"/>
                  <a:pt x="14357" y="5074"/>
                </a:cubicBezTo>
                <a:close/>
                <a:moveTo>
                  <a:pt x="8530" y="10363"/>
                </a:moveTo>
                <a:cubicBezTo>
                  <a:pt x="8537" y="10378"/>
                  <a:pt x="8531" y="10396"/>
                  <a:pt x="8516" y="10403"/>
                </a:cubicBezTo>
                <a:cubicBezTo>
                  <a:pt x="8516" y="10403"/>
                  <a:pt x="8516" y="10403"/>
                  <a:pt x="8516" y="10403"/>
                </a:cubicBezTo>
                <a:cubicBezTo>
                  <a:pt x="8501" y="10411"/>
                  <a:pt x="8483" y="10404"/>
                  <a:pt x="8476" y="10389"/>
                </a:cubicBezTo>
                <a:cubicBezTo>
                  <a:pt x="8469" y="10374"/>
                  <a:pt x="8475" y="10356"/>
                  <a:pt x="8490" y="10349"/>
                </a:cubicBezTo>
                <a:cubicBezTo>
                  <a:pt x="8505" y="10342"/>
                  <a:pt x="8523" y="10348"/>
                  <a:pt x="8530" y="10363"/>
                </a:cubicBezTo>
                <a:close/>
                <a:moveTo>
                  <a:pt x="8367" y="10437"/>
                </a:moveTo>
                <a:cubicBezTo>
                  <a:pt x="8373" y="10452"/>
                  <a:pt x="8366" y="10469"/>
                  <a:pt x="8350" y="10475"/>
                </a:cubicBezTo>
                <a:cubicBezTo>
                  <a:pt x="8335" y="10481"/>
                  <a:pt x="8317" y="10474"/>
                  <a:pt x="8311" y="10458"/>
                </a:cubicBezTo>
                <a:cubicBezTo>
                  <a:pt x="8305" y="10443"/>
                  <a:pt x="8313" y="10426"/>
                  <a:pt x="8328" y="10420"/>
                </a:cubicBezTo>
                <a:cubicBezTo>
                  <a:pt x="8328" y="10420"/>
                  <a:pt x="8328" y="10420"/>
                  <a:pt x="8328" y="10420"/>
                </a:cubicBezTo>
                <a:cubicBezTo>
                  <a:pt x="8344" y="10413"/>
                  <a:pt x="8361" y="10421"/>
                  <a:pt x="8367" y="10437"/>
                </a:cubicBezTo>
                <a:close/>
                <a:moveTo>
                  <a:pt x="8687" y="10278"/>
                </a:moveTo>
                <a:cubicBezTo>
                  <a:pt x="8695" y="10292"/>
                  <a:pt x="8690" y="10310"/>
                  <a:pt x="8676" y="10319"/>
                </a:cubicBezTo>
                <a:cubicBezTo>
                  <a:pt x="8661" y="10327"/>
                  <a:pt x="8643" y="10322"/>
                  <a:pt x="8635" y="10308"/>
                </a:cubicBezTo>
                <a:cubicBezTo>
                  <a:pt x="8626" y="10294"/>
                  <a:pt x="8631" y="10275"/>
                  <a:pt x="8646" y="10267"/>
                </a:cubicBezTo>
                <a:cubicBezTo>
                  <a:pt x="8646" y="10267"/>
                  <a:pt x="8646" y="10267"/>
                  <a:pt x="8646" y="10267"/>
                </a:cubicBezTo>
                <a:cubicBezTo>
                  <a:pt x="8660" y="10259"/>
                  <a:pt x="8678" y="10263"/>
                  <a:pt x="8687" y="10278"/>
                </a:cubicBezTo>
                <a:close/>
                <a:moveTo>
                  <a:pt x="8027" y="10544"/>
                </a:moveTo>
                <a:cubicBezTo>
                  <a:pt x="8031" y="10560"/>
                  <a:pt x="8021" y="10576"/>
                  <a:pt x="8004" y="10580"/>
                </a:cubicBezTo>
                <a:cubicBezTo>
                  <a:pt x="8004" y="10580"/>
                  <a:pt x="8004" y="10580"/>
                  <a:pt x="8004" y="10580"/>
                </a:cubicBezTo>
                <a:cubicBezTo>
                  <a:pt x="7988" y="10583"/>
                  <a:pt x="7972" y="10573"/>
                  <a:pt x="7969" y="10557"/>
                </a:cubicBezTo>
                <a:cubicBezTo>
                  <a:pt x="7965" y="10541"/>
                  <a:pt x="7975" y="10525"/>
                  <a:pt x="7992" y="10521"/>
                </a:cubicBezTo>
                <a:cubicBezTo>
                  <a:pt x="8008" y="10518"/>
                  <a:pt x="8024" y="10528"/>
                  <a:pt x="8027" y="10544"/>
                </a:cubicBezTo>
                <a:close/>
                <a:moveTo>
                  <a:pt x="8199" y="10497"/>
                </a:moveTo>
                <a:cubicBezTo>
                  <a:pt x="8204" y="10513"/>
                  <a:pt x="8195" y="10530"/>
                  <a:pt x="8179" y="10534"/>
                </a:cubicBezTo>
                <a:cubicBezTo>
                  <a:pt x="8163" y="10539"/>
                  <a:pt x="8147" y="10530"/>
                  <a:pt x="8142" y="10514"/>
                </a:cubicBezTo>
                <a:cubicBezTo>
                  <a:pt x="8137" y="10498"/>
                  <a:pt x="8146" y="10482"/>
                  <a:pt x="8162" y="10477"/>
                </a:cubicBezTo>
                <a:cubicBezTo>
                  <a:pt x="8178" y="10472"/>
                  <a:pt x="8195" y="10481"/>
                  <a:pt x="8199" y="10497"/>
                </a:cubicBezTo>
                <a:close/>
                <a:moveTo>
                  <a:pt x="8836" y="10181"/>
                </a:moveTo>
                <a:cubicBezTo>
                  <a:pt x="8846" y="10194"/>
                  <a:pt x="8842" y="10213"/>
                  <a:pt x="8828" y="10222"/>
                </a:cubicBezTo>
                <a:cubicBezTo>
                  <a:pt x="8828" y="10222"/>
                  <a:pt x="8828" y="10222"/>
                  <a:pt x="8828" y="10222"/>
                </a:cubicBezTo>
                <a:cubicBezTo>
                  <a:pt x="8815" y="10232"/>
                  <a:pt x="8796" y="10228"/>
                  <a:pt x="8787" y="10215"/>
                </a:cubicBezTo>
                <a:cubicBezTo>
                  <a:pt x="8777" y="10201"/>
                  <a:pt x="8781" y="10182"/>
                  <a:pt x="8795" y="10173"/>
                </a:cubicBezTo>
                <a:cubicBezTo>
                  <a:pt x="8808" y="10163"/>
                  <a:pt x="8827" y="10167"/>
                  <a:pt x="8836" y="10181"/>
                </a:cubicBezTo>
                <a:close/>
                <a:moveTo>
                  <a:pt x="9113" y="9956"/>
                </a:moveTo>
                <a:cubicBezTo>
                  <a:pt x="9124" y="9968"/>
                  <a:pt x="9123" y="9987"/>
                  <a:pt x="9111" y="9998"/>
                </a:cubicBezTo>
                <a:cubicBezTo>
                  <a:pt x="9099" y="10009"/>
                  <a:pt x="9080" y="10008"/>
                  <a:pt x="9069" y="9996"/>
                </a:cubicBezTo>
                <a:cubicBezTo>
                  <a:pt x="9057" y="9984"/>
                  <a:pt x="9058" y="9965"/>
                  <a:pt x="9071" y="9954"/>
                </a:cubicBezTo>
                <a:cubicBezTo>
                  <a:pt x="9083" y="9942"/>
                  <a:pt x="9102" y="9943"/>
                  <a:pt x="9113" y="9956"/>
                </a:cubicBezTo>
                <a:close/>
                <a:moveTo>
                  <a:pt x="9239" y="9830"/>
                </a:moveTo>
                <a:cubicBezTo>
                  <a:pt x="9251" y="9841"/>
                  <a:pt x="9252" y="9860"/>
                  <a:pt x="9240" y="9872"/>
                </a:cubicBezTo>
                <a:cubicBezTo>
                  <a:pt x="9229" y="9884"/>
                  <a:pt x="9210" y="9884"/>
                  <a:pt x="9198" y="9873"/>
                </a:cubicBezTo>
                <a:cubicBezTo>
                  <a:pt x="9186" y="9861"/>
                  <a:pt x="9185" y="9842"/>
                  <a:pt x="9197" y="9830"/>
                </a:cubicBezTo>
                <a:cubicBezTo>
                  <a:pt x="9208" y="9818"/>
                  <a:pt x="9227" y="9818"/>
                  <a:pt x="9239" y="9830"/>
                </a:cubicBezTo>
                <a:close/>
                <a:moveTo>
                  <a:pt x="8979" y="10073"/>
                </a:moveTo>
                <a:cubicBezTo>
                  <a:pt x="8989" y="10086"/>
                  <a:pt x="8987" y="10105"/>
                  <a:pt x="8974" y="10115"/>
                </a:cubicBezTo>
                <a:cubicBezTo>
                  <a:pt x="8961" y="10125"/>
                  <a:pt x="8942" y="10123"/>
                  <a:pt x="8932" y="10110"/>
                </a:cubicBezTo>
                <a:cubicBezTo>
                  <a:pt x="8921" y="10097"/>
                  <a:pt x="8923" y="10078"/>
                  <a:pt x="8936" y="10068"/>
                </a:cubicBezTo>
                <a:cubicBezTo>
                  <a:pt x="8949" y="10058"/>
                  <a:pt x="8968" y="10060"/>
                  <a:pt x="8979" y="10073"/>
                </a:cubicBezTo>
                <a:close/>
                <a:moveTo>
                  <a:pt x="7852" y="10578"/>
                </a:moveTo>
                <a:cubicBezTo>
                  <a:pt x="7854" y="10594"/>
                  <a:pt x="7843" y="10609"/>
                  <a:pt x="7826" y="10611"/>
                </a:cubicBezTo>
                <a:cubicBezTo>
                  <a:pt x="7810" y="10614"/>
                  <a:pt x="7795" y="10602"/>
                  <a:pt x="7792" y="10586"/>
                </a:cubicBezTo>
                <a:cubicBezTo>
                  <a:pt x="7790" y="10569"/>
                  <a:pt x="7802" y="10554"/>
                  <a:pt x="7818" y="10552"/>
                </a:cubicBezTo>
                <a:cubicBezTo>
                  <a:pt x="7834" y="10550"/>
                  <a:pt x="7850" y="10561"/>
                  <a:pt x="7852" y="10578"/>
                </a:cubicBezTo>
                <a:close/>
                <a:moveTo>
                  <a:pt x="7221" y="10161"/>
                </a:moveTo>
                <a:cubicBezTo>
                  <a:pt x="7227" y="10166"/>
                  <a:pt x="7230" y="10174"/>
                  <a:pt x="7230" y="10182"/>
                </a:cubicBezTo>
                <a:cubicBezTo>
                  <a:pt x="7230" y="10190"/>
                  <a:pt x="7227" y="10198"/>
                  <a:pt x="7221" y="10203"/>
                </a:cubicBezTo>
                <a:cubicBezTo>
                  <a:pt x="7216" y="10209"/>
                  <a:pt x="7208" y="10212"/>
                  <a:pt x="7200" y="10212"/>
                </a:cubicBezTo>
                <a:cubicBezTo>
                  <a:pt x="7192" y="10212"/>
                  <a:pt x="7184" y="10209"/>
                  <a:pt x="7179" y="10203"/>
                </a:cubicBezTo>
                <a:cubicBezTo>
                  <a:pt x="7173" y="10198"/>
                  <a:pt x="7170" y="10190"/>
                  <a:pt x="7170" y="10182"/>
                </a:cubicBezTo>
                <a:cubicBezTo>
                  <a:pt x="7170" y="10174"/>
                  <a:pt x="7173" y="10166"/>
                  <a:pt x="7179" y="10161"/>
                </a:cubicBezTo>
                <a:cubicBezTo>
                  <a:pt x="7184" y="10155"/>
                  <a:pt x="7192" y="10152"/>
                  <a:pt x="7200" y="10152"/>
                </a:cubicBezTo>
                <a:cubicBezTo>
                  <a:pt x="7208" y="10152"/>
                  <a:pt x="7216" y="10155"/>
                  <a:pt x="7221" y="10161"/>
                </a:cubicBezTo>
                <a:close/>
                <a:moveTo>
                  <a:pt x="7212" y="10365"/>
                </a:moveTo>
                <a:cubicBezTo>
                  <a:pt x="7212" y="10365"/>
                  <a:pt x="7212" y="10365"/>
                  <a:pt x="7212" y="10365"/>
                </a:cubicBezTo>
                <a:cubicBezTo>
                  <a:pt x="7212" y="10365"/>
                  <a:pt x="7212" y="10365"/>
                  <a:pt x="7212" y="10365"/>
                </a:cubicBezTo>
                <a:close/>
                <a:moveTo>
                  <a:pt x="9357" y="9696"/>
                </a:moveTo>
                <a:cubicBezTo>
                  <a:pt x="9370" y="9707"/>
                  <a:pt x="9372" y="9726"/>
                  <a:pt x="9361" y="9738"/>
                </a:cubicBezTo>
                <a:cubicBezTo>
                  <a:pt x="9361" y="9738"/>
                  <a:pt x="9361" y="9738"/>
                  <a:pt x="9361" y="9738"/>
                </a:cubicBezTo>
                <a:cubicBezTo>
                  <a:pt x="9350" y="9751"/>
                  <a:pt x="9331" y="9752"/>
                  <a:pt x="9319" y="9742"/>
                </a:cubicBezTo>
                <a:cubicBezTo>
                  <a:pt x="9306" y="9731"/>
                  <a:pt x="9304" y="9712"/>
                  <a:pt x="9315" y="9699"/>
                </a:cubicBezTo>
                <a:cubicBezTo>
                  <a:pt x="9315" y="9699"/>
                  <a:pt x="9315" y="9699"/>
                  <a:pt x="9315" y="9699"/>
                </a:cubicBezTo>
                <a:cubicBezTo>
                  <a:pt x="9326" y="9687"/>
                  <a:pt x="9345" y="9685"/>
                  <a:pt x="9357" y="9696"/>
                </a:cubicBezTo>
                <a:close/>
                <a:moveTo>
                  <a:pt x="7212" y="10365"/>
                </a:moveTo>
                <a:cubicBezTo>
                  <a:pt x="7209" y="10381"/>
                  <a:pt x="7194" y="10392"/>
                  <a:pt x="7178" y="10390"/>
                </a:cubicBezTo>
                <a:cubicBezTo>
                  <a:pt x="7161" y="10387"/>
                  <a:pt x="7150" y="10372"/>
                  <a:pt x="7153" y="10355"/>
                </a:cubicBezTo>
                <a:cubicBezTo>
                  <a:pt x="7155" y="10339"/>
                  <a:pt x="7171" y="10328"/>
                  <a:pt x="7187" y="10330"/>
                </a:cubicBezTo>
                <a:cubicBezTo>
                  <a:pt x="7203" y="10333"/>
                  <a:pt x="7215" y="10348"/>
                  <a:pt x="7212" y="10365"/>
                </a:cubicBezTo>
                <a:close/>
                <a:moveTo>
                  <a:pt x="7174" y="10543"/>
                </a:moveTo>
                <a:cubicBezTo>
                  <a:pt x="7174" y="10543"/>
                  <a:pt x="7174" y="10543"/>
                  <a:pt x="7174" y="10543"/>
                </a:cubicBezTo>
                <a:cubicBezTo>
                  <a:pt x="7169" y="10558"/>
                  <a:pt x="7155" y="10567"/>
                  <a:pt x="7139" y="10564"/>
                </a:cubicBezTo>
                <a:cubicBezTo>
                  <a:pt x="7141" y="10568"/>
                  <a:pt x="7141" y="10572"/>
                  <a:pt x="7140" y="10577"/>
                </a:cubicBezTo>
                <a:cubicBezTo>
                  <a:pt x="7138" y="10593"/>
                  <a:pt x="7122" y="10604"/>
                  <a:pt x="7106" y="10602"/>
                </a:cubicBezTo>
                <a:cubicBezTo>
                  <a:pt x="7090" y="10599"/>
                  <a:pt x="7078" y="10583"/>
                  <a:pt x="7081" y="10567"/>
                </a:cubicBezTo>
                <a:cubicBezTo>
                  <a:pt x="7084" y="10551"/>
                  <a:pt x="7099" y="10540"/>
                  <a:pt x="7116" y="10542"/>
                </a:cubicBezTo>
                <a:cubicBezTo>
                  <a:pt x="7116" y="10542"/>
                  <a:pt x="7116" y="10543"/>
                  <a:pt x="7116" y="10543"/>
                </a:cubicBezTo>
                <a:cubicBezTo>
                  <a:pt x="7115" y="10538"/>
                  <a:pt x="7114" y="10532"/>
                  <a:pt x="7116" y="10527"/>
                </a:cubicBezTo>
                <a:cubicBezTo>
                  <a:pt x="7120" y="10511"/>
                  <a:pt x="7137" y="10502"/>
                  <a:pt x="7152" y="10506"/>
                </a:cubicBezTo>
                <a:cubicBezTo>
                  <a:pt x="7168" y="10510"/>
                  <a:pt x="7178" y="10527"/>
                  <a:pt x="7174" y="10543"/>
                </a:cubicBezTo>
                <a:close/>
                <a:moveTo>
                  <a:pt x="7466" y="10634"/>
                </a:moveTo>
                <a:cubicBezTo>
                  <a:pt x="7466" y="10634"/>
                  <a:pt x="7466" y="10634"/>
                  <a:pt x="7466" y="10634"/>
                </a:cubicBezTo>
                <a:cubicBezTo>
                  <a:pt x="7466" y="10634"/>
                  <a:pt x="7466" y="10634"/>
                  <a:pt x="7466" y="10634"/>
                </a:cubicBezTo>
                <a:close/>
                <a:moveTo>
                  <a:pt x="7496" y="10604"/>
                </a:moveTo>
                <a:cubicBezTo>
                  <a:pt x="7496" y="10621"/>
                  <a:pt x="7482" y="10634"/>
                  <a:pt x="7466" y="10634"/>
                </a:cubicBezTo>
                <a:cubicBezTo>
                  <a:pt x="7449" y="10634"/>
                  <a:pt x="7436" y="10620"/>
                  <a:pt x="7436" y="10603"/>
                </a:cubicBezTo>
                <a:cubicBezTo>
                  <a:pt x="7436" y="10587"/>
                  <a:pt x="7450" y="10574"/>
                  <a:pt x="7467" y="10574"/>
                </a:cubicBezTo>
                <a:cubicBezTo>
                  <a:pt x="7483" y="10574"/>
                  <a:pt x="7496" y="10588"/>
                  <a:pt x="7496" y="10604"/>
                </a:cubicBezTo>
                <a:close/>
                <a:moveTo>
                  <a:pt x="7318" y="10597"/>
                </a:moveTo>
                <a:cubicBezTo>
                  <a:pt x="7316" y="10614"/>
                  <a:pt x="7302" y="10626"/>
                  <a:pt x="7285" y="10624"/>
                </a:cubicBezTo>
                <a:cubicBezTo>
                  <a:pt x="7285" y="10624"/>
                  <a:pt x="7285" y="10624"/>
                  <a:pt x="7285" y="10624"/>
                </a:cubicBezTo>
                <a:cubicBezTo>
                  <a:pt x="7269" y="10623"/>
                  <a:pt x="7257" y="10608"/>
                  <a:pt x="7258" y="10592"/>
                </a:cubicBezTo>
                <a:cubicBezTo>
                  <a:pt x="7259" y="10575"/>
                  <a:pt x="7274" y="10563"/>
                  <a:pt x="7291" y="10565"/>
                </a:cubicBezTo>
                <a:cubicBezTo>
                  <a:pt x="7307" y="10566"/>
                  <a:pt x="7319" y="10581"/>
                  <a:pt x="7318" y="10597"/>
                </a:cubicBezTo>
                <a:close/>
                <a:moveTo>
                  <a:pt x="7643" y="10570"/>
                </a:moveTo>
                <a:cubicBezTo>
                  <a:pt x="7643" y="10570"/>
                  <a:pt x="7643" y="10570"/>
                  <a:pt x="7643" y="10570"/>
                </a:cubicBezTo>
                <a:cubicBezTo>
                  <a:pt x="7643" y="10570"/>
                  <a:pt x="7643" y="10570"/>
                  <a:pt x="7643" y="10570"/>
                </a:cubicBezTo>
                <a:close/>
                <a:moveTo>
                  <a:pt x="7675" y="10598"/>
                </a:moveTo>
                <a:cubicBezTo>
                  <a:pt x="7676" y="10614"/>
                  <a:pt x="7663" y="10628"/>
                  <a:pt x="7646" y="10629"/>
                </a:cubicBezTo>
                <a:cubicBezTo>
                  <a:pt x="7630" y="10630"/>
                  <a:pt x="7616" y="10618"/>
                  <a:pt x="7615" y="10601"/>
                </a:cubicBezTo>
                <a:cubicBezTo>
                  <a:pt x="7614" y="10585"/>
                  <a:pt x="7626" y="10571"/>
                  <a:pt x="7643" y="10570"/>
                </a:cubicBezTo>
                <a:cubicBezTo>
                  <a:pt x="7659" y="10569"/>
                  <a:pt x="7674" y="10581"/>
                  <a:pt x="7675" y="10598"/>
                </a:cubicBezTo>
                <a:close/>
                <a:moveTo>
                  <a:pt x="10225" y="8170"/>
                </a:moveTo>
                <a:cubicBezTo>
                  <a:pt x="10217" y="8185"/>
                  <a:pt x="10199" y="8190"/>
                  <a:pt x="10184" y="8182"/>
                </a:cubicBezTo>
                <a:cubicBezTo>
                  <a:pt x="10170" y="8174"/>
                  <a:pt x="10165" y="8156"/>
                  <a:pt x="10173" y="8141"/>
                </a:cubicBezTo>
                <a:cubicBezTo>
                  <a:pt x="10181" y="8127"/>
                  <a:pt x="10199" y="8121"/>
                  <a:pt x="10213" y="8129"/>
                </a:cubicBezTo>
                <a:cubicBezTo>
                  <a:pt x="10228" y="8137"/>
                  <a:pt x="10233" y="8156"/>
                  <a:pt x="10225" y="8170"/>
                </a:cubicBezTo>
                <a:close/>
                <a:moveTo>
                  <a:pt x="10636" y="7589"/>
                </a:moveTo>
                <a:cubicBezTo>
                  <a:pt x="10636" y="7589"/>
                  <a:pt x="10636" y="7589"/>
                  <a:pt x="10636" y="7589"/>
                </a:cubicBezTo>
                <a:cubicBezTo>
                  <a:pt x="10636" y="7589"/>
                  <a:pt x="10636" y="7589"/>
                  <a:pt x="10636" y="7589"/>
                </a:cubicBezTo>
                <a:close/>
                <a:moveTo>
                  <a:pt x="10516" y="7682"/>
                </a:moveTo>
                <a:cubicBezTo>
                  <a:pt x="10529" y="7692"/>
                  <a:pt x="10531" y="7711"/>
                  <a:pt x="10520" y="7724"/>
                </a:cubicBezTo>
                <a:cubicBezTo>
                  <a:pt x="10510" y="7737"/>
                  <a:pt x="10491" y="7739"/>
                  <a:pt x="10478" y="7729"/>
                </a:cubicBezTo>
                <a:cubicBezTo>
                  <a:pt x="10465" y="7718"/>
                  <a:pt x="10463" y="7699"/>
                  <a:pt x="10474" y="7686"/>
                </a:cubicBezTo>
                <a:cubicBezTo>
                  <a:pt x="10474" y="7686"/>
                  <a:pt x="10474" y="7686"/>
                  <a:pt x="10474" y="7686"/>
                </a:cubicBezTo>
                <a:cubicBezTo>
                  <a:pt x="10484" y="7673"/>
                  <a:pt x="10503" y="7671"/>
                  <a:pt x="10516" y="7682"/>
                </a:cubicBezTo>
                <a:close/>
                <a:moveTo>
                  <a:pt x="10406" y="7825"/>
                </a:moveTo>
                <a:cubicBezTo>
                  <a:pt x="10420" y="7834"/>
                  <a:pt x="10423" y="7853"/>
                  <a:pt x="10414" y="7867"/>
                </a:cubicBezTo>
                <a:cubicBezTo>
                  <a:pt x="10404" y="7880"/>
                  <a:pt x="10385" y="7884"/>
                  <a:pt x="10372" y="7874"/>
                </a:cubicBezTo>
                <a:cubicBezTo>
                  <a:pt x="10358" y="7864"/>
                  <a:pt x="10355" y="7846"/>
                  <a:pt x="10364" y="7832"/>
                </a:cubicBezTo>
                <a:cubicBezTo>
                  <a:pt x="10374" y="7819"/>
                  <a:pt x="10393" y="7815"/>
                  <a:pt x="10406" y="7825"/>
                </a:cubicBezTo>
                <a:close/>
                <a:moveTo>
                  <a:pt x="10315" y="8016"/>
                </a:moveTo>
                <a:cubicBezTo>
                  <a:pt x="10307" y="8030"/>
                  <a:pt x="10288" y="8034"/>
                  <a:pt x="10274" y="8025"/>
                </a:cubicBezTo>
                <a:cubicBezTo>
                  <a:pt x="10260" y="8017"/>
                  <a:pt x="10256" y="7998"/>
                  <a:pt x="10264" y="7984"/>
                </a:cubicBezTo>
                <a:cubicBezTo>
                  <a:pt x="10273" y="7970"/>
                  <a:pt x="10292" y="7966"/>
                  <a:pt x="10306" y="7974"/>
                </a:cubicBezTo>
                <a:cubicBezTo>
                  <a:pt x="10320" y="7983"/>
                  <a:pt x="10324" y="8002"/>
                  <a:pt x="10315" y="8016"/>
                </a:cubicBezTo>
                <a:close/>
                <a:moveTo>
                  <a:pt x="10636" y="7589"/>
                </a:moveTo>
                <a:cubicBezTo>
                  <a:pt x="10625" y="7601"/>
                  <a:pt x="10606" y="7602"/>
                  <a:pt x="10594" y="7590"/>
                </a:cubicBezTo>
                <a:cubicBezTo>
                  <a:pt x="10582" y="7579"/>
                  <a:pt x="10581" y="7560"/>
                  <a:pt x="10592" y="7548"/>
                </a:cubicBezTo>
                <a:cubicBezTo>
                  <a:pt x="10603" y="7536"/>
                  <a:pt x="10622" y="7535"/>
                  <a:pt x="10634" y="7546"/>
                </a:cubicBezTo>
                <a:cubicBezTo>
                  <a:pt x="10647" y="7557"/>
                  <a:pt x="10647" y="7576"/>
                  <a:pt x="10636" y="7589"/>
                </a:cubicBezTo>
                <a:close/>
                <a:moveTo>
                  <a:pt x="11197" y="7099"/>
                </a:moveTo>
                <a:cubicBezTo>
                  <a:pt x="11206" y="7113"/>
                  <a:pt x="11201" y="7132"/>
                  <a:pt x="11187" y="7140"/>
                </a:cubicBezTo>
                <a:cubicBezTo>
                  <a:pt x="11187" y="7140"/>
                  <a:pt x="11187" y="7140"/>
                  <a:pt x="11187" y="7140"/>
                </a:cubicBezTo>
                <a:cubicBezTo>
                  <a:pt x="11173" y="7149"/>
                  <a:pt x="11154" y="7144"/>
                  <a:pt x="11146" y="7130"/>
                </a:cubicBezTo>
                <a:cubicBezTo>
                  <a:pt x="11137" y="7116"/>
                  <a:pt x="11142" y="7097"/>
                  <a:pt x="11156" y="7089"/>
                </a:cubicBezTo>
                <a:cubicBezTo>
                  <a:pt x="11156" y="7089"/>
                  <a:pt x="11156" y="7089"/>
                  <a:pt x="11156" y="7089"/>
                </a:cubicBezTo>
                <a:cubicBezTo>
                  <a:pt x="11170" y="7080"/>
                  <a:pt x="11188" y="7085"/>
                  <a:pt x="11197" y="7099"/>
                </a:cubicBezTo>
                <a:close/>
                <a:moveTo>
                  <a:pt x="10900" y="7302"/>
                </a:moveTo>
                <a:cubicBezTo>
                  <a:pt x="10910" y="7315"/>
                  <a:pt x="10908" y="7334"/>
                  <a:pt x="10895" y="7345"/>
                </a:cubicBezTo>
                <a:cubicBezTo>
                  <a:pt x="10882" y="7355"/>
                  <a:pt x="10863" y="7353"/>
                  <a:pt x="10853" y="7340"/>
                </a:cubicBezTo>
                <a:cubicBezTo>
                  <a:pt x="10843" y="7327"/>
                  <a:pt x="10845" y="7309"/>
                  <a:pt x="10857" y="7298"/>
                </a:cubicBezTo>
                <a:cubicBezTo>
                  <a:pt x="10857" y="7298"/>
                  <a:pt x="10857" y="7298"/>
                  <a:pt x="10857" y="7298"/>
                </a:cubicBezTo>
                <a:cubicBezTo>
                  <a:pt x="10870" y="7288"/>
                  <a:pt x="10889" y="7290"/>
                  <a:pt x="10900" y="7302"/>
                </a:cubicBezTo>
                <a:close/>
                <a:moveTo>
                  <a:pt x="11037" y="7237"/>
                </a:moveTo>
                <a:cubicBezTo>
                  <a:pt x="11037" y="7237"/>
                  <a:pt x="11037" y="7237"/>
                  <a:pt x="11037" y="7237"/>
                </a:cubicBezTo>
                <a:cubicBezTo>
                  <a:pt x="11024" y="7247"/>
                  <a:pt x="11005" y="7244"/>
                  <a:pt x="10996" y="7230"/>
                </a:cubicBezTo>
                <a:cubicBezTo>
                  <a:pt x="10986" y="7216"/>
                  <a:pt x="10989" y="7198"/>
                  <a:pt x="11003" y="7188"/>
                </a:cubicBezTo>
                <a:cubicBezTo>
                  <a:pt x="11017" y="7179"/>
                  <a:pt x="11035" y="7182"/>
                  <a:pt x="11045" y="7196"/>
                </a:cubicBezTo>
                <a:cubicBezTo>
                  <a:pt x="11054" y="7209"/>
                  <a:pt x="11051" y="7228"/>
                  <a:pt x="11037" y="7237"/>
                </a:cubicBezTo>
                <a:close/>
                <a:moveTo>
                  <a:pt x="10763" y="7419"/>
                </a:moveTo>
                <a:cubicBezTo>
                  <a:pt x="10774" y="7432"/>
                  <a:pt x="10773" y="7451"/>
                  <a:pt x="10761" y="7462"/>
                </a:cubicBezTo>
                <a:cubicBezTo>
                  <a:pt x="10761" y="7462"/>
                  <a:pt x="10761" y="7462"/>
                  <a:pt x="10761" y="7462"/>
                </a:cubicBezTo>
                <a:cubicBezTo>
                  <a:pt x="10749" y="7473"/>
                  <a:pt x="10730" y="7473"/>
                  <a:pt x="10719" y="7461"/>
                </a:cubicBezTo>
                <a:cubicBezTo>
                  <a:pt x="10707" y="7449"/>
                  <a:pt x="10708" y="7430"/>
                  <a:pt x="10720" y="7418"/>
                </a:cubicBezTo>
                <a:cubicBezTo>
                  <a:pt x="10720" y="7418"/>
                  <a:pt x="10720" y="7418"/>
                  <a:pt x="10720" y="7418"/>
                </a:cubicBezTo>
                <a:cubicBezTo>
                  <a:pt x="10732" y="7407"/>
                  <a:pt x="10751" y="7407"/>
                  <a:pt x="10763" y="7419"/>
                </a:cubicBezTo>
                <a:close/>
                <a:moveTo>
                  <a:pt x="9676" y="9300"/>
                </a:moveTo>
                <a:cubicBezTo>
                  <a:pt x="9667" y="9314"/>
                  <a:pt x="9649" y="9319"/>
                  <a:pt x="9634" y="9310"/>
                </a:cubicBezTo>
                <a:cubicBezTo>
                  <a:pt x="9620" y="9302"/>
                  <a:pt x="9616" y="9283"/>
                  <a:pt x="9624" y="9269"/>
                </a:cubicBezTo>
                <a:cubicBezTo>
                  <a:pt x="9633" y="9255"/>
                  <a:pt x="9651" y="9250"/>
                  <a:pt x="9666" y="9259"/>
                </a:cubicBezTo>
                <a:cubicBezTo>
                  <a:pt x="9680" y="9267"/>
                  <a:pt x="9684" y="9286"/>
                  <a:pt x="9676" y="9300"/>
                </a:cubicBezTo>
                <a:close/>
                <a:moveTo>
                  <a:pt x="9570" y="9410"/>
                </a:moveTo>
                <a:cubicBezTo>
                  <a:pt x="9584" y="9419"/>
                  <a:pt x="9588" y="9438"/>
                  <a:pt x="9578" y="9451"/>
                </a:cubicBezTo>
                <a:cubicBezTo>
                  <a:pt x="9569" y="9465"/>
                  <a:pt x="9550" y="9469"/>
                  <a:pt x="9537" y="9459"/>
                </a:cubicBezTo>
                <a:cubicBezTo>
                  <a:pt x="9523" y="9450"/>
                  <a:pt x="9519" y="9432"/>
                  <a:pt x="9529" y="9418"/>
                </a:cubicBezTo>
                <a:cubicBezTo>
                  <a:pt x="9538" y="9404"/>
                  <a:pt x="9557" y="9400"/>
                  <a:pt x="9570" y="9410"/>
                </a:cubicBezTo>
                <a:close/>
                <a:moveTo>
                  <a:pt x="9474" y="9598"/>
                </a:moveTo>
                <a:cubicBezTo>
                  <a:pt x="9474" y="9598"/>
                  <a:pt x="9474" y="9598"/>
                  <a:pt x="9474" y="9598"/>
                </a:cubicBezTo>
                <a:cubicBezTo>
                  <a:pt x="9474" y="9598"/>
                  <a:pt x="9474" y="9598"/>
                  <a:pt x="9474" y="9598"/>
                </a:cubicBezTo>
                <a:close/>
                <a:moveTo>
                  <a:pt x="9766" y="9144"/>
                </a:moveTo>
                <a:cubicBezTo>
                  <a:pt x="9766" y="9144"/>
                  <a:pt x="9766" y="9144"/>
                  <a:pt x="9766" y="9144"/>
                </a:cubicBezTo>
                <a:cubicBezTo>
                  <a:pt x="9758" y="9159"/>
                  <a:pt x="9739" y="9164"/>
                  <a:pt x="9725" y="9156"/>
                </a:cubicBezTo>
                <a:cubicBezTo>
                  <a:pt x="9710" y="9148"/>
                  <a:pt x="9705" y="9130"/>
                  <a:pt x="9713" y="9116"/>
                </a:cubicBezTo>
                <a:cubicBezTo>
                  <a:pt x="9713" y="9116"/>
                  <a:pt x="9713" y="9116"/>
                  <a:pt x="9713" y="9116"/>
                </a:cubicBezTo>
                <a:cubicBezTo>
                  <a:pt x="9721" y="9101"/>
                  <a:pt x="9739" y="9096"/>
                  <a:pt x="9754" y="9104"/>
                </a:cubicBezTo>
                <a:cubicBezTo>
                  <a:pt x="9768" y="9112"/>
                  <a:pt x="9773" y="9130"/>
                  <a:pt x="9766" y="9144"/>
                </a:cubicBezTo>
                <a:close/>
                <a:moveTo>
                  <a:pt x="9474" y="9598"/>
                </a:moveTo>
                <a:cubicBezTo>
                  <a:pt x="9464" y="9611"/>
                  <a:pt x="9445" y="9614"/>
                  <a:pt x="9432" y="9604"/>
                </a:cubicBezTo>
                <a:cubicBezTo>
                  <a:pt x="9418" y="9594"/>
                  <a:pt x="9416" y="9575"/>
                  <a:pt x="9426" y="9562"/>
                </a:cubicBezTo>
                <a:cubicBezTo>
                  <a:pt x="9426" y="9562"/>
                  <a:pt x="9426" y="9562"/>
                  <a:pt x="9426" y="9562"/>
                </a:cubicBezTo>
                <a:cubicBezTo>
                  <a:pt x="9436" y="9548"/>
                  <a:pt x="9455" y="9546"/>
                  <a:pt x="9468" y="9556"/>
                </a:cubicBezTo>
                <a:cubicBezTo>
                  <a:pt x="9481" y="9566"/>
                  <a:pt x="9484" y="9585"/>
                  <a:pt x="9474" y="9598"/>
                </a:cubicBezTo>
                <a:close/>
                <a:moveTo>
                  <a:pt x="9925" y="8823"/>
                </a:moveTo>
                <a:cubicBezTo>
                  <a:pt x="9925" y="8823"/>
                  <a:pt x="9925" y="8823"/>
                  <a:pt x="9925" y="8823"/>
                </a:cubicBezTo>
                <a:cubicBezTo>
                  <a:pt x="9918" y="8838"/>
                  <a:pt x="9901" y="8844"/>
                  <a:pt x="9885" y="8838"/>
                </a:cubicBezTo>
                <a:cubicBezTo>
                  <a:pt x="9870" y="8831"/>
                  <a:pt x="9864" y="8813"/>
                  <a:pt x="9870" y="8798"/>
                </a:cubicBezTo>
                <a:cubicBezTo>
                  <a:pt x="9877" y="8783"/>
                  <a:pt x="9895" y="8776"/>
                  <a:pt x="9910" y="8783"/>
                </a:cubicBezTo>
                <a:cubicBezTo>
                  <a:pt x="9925" y="8790"/>
                  <a:pt x="9932" y="8807"/>
                  <a:pt x="9925" y="8823"/>
                </a:cubicBezTo>
                <a:close/>
                <a:moveTo>
                  <a:pt x="9989" y="8624"/>
                </a:moveTo>
                <a:cubicBezTo>
                  <a:pt x="9995" y="8629"/>
                  <a:pt x="9998" y="8637"/>
                  <a:pt x="9998" y="8645"/>
                </a:cubicBezTo>
                <a:cubicBezTo>
                  <a:pt x="9998" y="8653"/>
                  <a:pt x="9995" y="8661"/>
                  <a:pt x="9989" y="8666"/>
                </a:cubicBezTo>
                <a:cubicBezTo>
                  <a:pt x="9984" y="8672"/>
                  <a:pt x="9976" y="8675"/>
                  <a:pt x="9968" y="8675"/>
                </a:cubicBezTo>
                <a:cubicBezTo>
                  <a:pt x="9960" y="8675"/>
                  <a:pt x="9952" y="8672"/>
                  <a:pt x="9947" y="8666"/>
                </a:cubicBezTo>
                <a:cubicBezTo>
                  <a:pt x="9941" y="8661"/>
                  <a:pt x="9938" y="8653"/>
                  <a:pt x="9938" y="8645"/>
                </a:cubicBezTo>
                <a:cubicBezTo>
                  <a:pt x="9938" y="8637"/>
                  <a:pt x="9941" y="8629"/>
                  <a:pt x="9947" y="8624"/>
                </a:cubicBezTo>
                <a:cubicBezTo>
                  <a:pt x="9952" y="8618"/>
                  <a:pt x="9960" y="8615"/>
                  <a:pt x="9968" y="8615"/>
                </a:cubicBezTo>
                <a:cubicBezTo>
                  <a:pt x="9976" y="8615"/>
                  <a:pt x="9984" y="8618"/>
                  <a:pt x="9989" y="8624"/>
                </a:cubicBezTo>
                <a:close/>
                <a:moveTo>
                  <a:pt x="10066" y="8491"/>
                </a:moveTo>
                <a:cubicBezTo>
                  <a:pt x="10066" y="8491"/>
                  <a:pt x="10066" y="8491"/>
                  <a:pt x="10066" y="8491"/>
                </a:cubicBezTo>
                <a:cubicBezTo>
                  <a:pt x="10059" y="8506"/>
                  <a:pt x="10042" y="8513"/>
                  <a:pt x="10027" y="8506"/>
                </a:cubicBezTo>
                <a:cubicBezTo>
                  <a:pt x="10011" y="8499"/>
                  <a:pt x="10005" y="8482"/>
                  <a:pt x="10011" y="8466"/>
                </a:cubicBezTo>
                <a:cubicBezTo>
                  <a:pt x="10011" y="8466"/>
                  <a:pt x="10011" y="8466"/>
                  <a:pt x="10011" y="8466"/>
                </a:cubicBezTo>
                <a:cubicBezTo>
                  <a:pt x="10018" y="8451"/>
                  <a:pt x="10036" y="8445"/>
                  <a:pt x="10051" y="8451"/>
                </a:cubicBezTo>
                <a:cubicBezTo>
                  <a:pt x="10066" y="8458"/>
                  <a:pt x="10073" y="8476"/>
                  <a:pt x="10066" y="8491"/>
                </a:cubicBezTo>
                <a:close/>
                <a:moveTo>
                  <a:pt x="10142" y="8329"/>
                </a:moveTo>
                <a:cubicBezTo>
                  <a:pt x="10142" y="8329"/>
                  <a:pt x="10142" y="8329"/>
                  <a:pt x="10142" y="8329"/>
                </a:cubicBezTo>
                <a:cubicBezTo>
                  <a:pt x="10135" y="8344"/>
                  <a:pt x="10117" y="8350"/>
                  <a:pt x="10102" y="8342"/>
                </a:cubicBezTo>
                <a:cubicBezTo>
                  <a:pt x="10087" y="8335"/>
                  <a:pt x="10081" y="8317"/>
                  <a:pt x="10089" y="8302"/>
                </a:cubicBezTo>
                <a:cubicBezTo>
                  <a:pt x="10096" y="8287"/>
                  <a:pt x="10114" y="8281"/>
                  <a:pt x="10129" y="8289"/>
                </a:cubicBezTo>
                <a:cubicBezTo>
                  <a:pt x="10144" y="8296"/>
                  <a:pt x="10150" y="8314"/>
                  <a:pt x="10142" y="8329"/>
                </a:cubicBezTo>
                <a:close/>
                <a:moveTo>
                  <a:pt x="9849" y="8985"/>
                </a:moveTo>
                <a:cubicBezTo>
                  <a:pt x="9841" y="9000"/>
                  <a:pt x="9823" y="9006"/>
                  <a:pt x="9808" y="8999"/>
                </a:cubicBezTo>
                <a:cubicBezTo>
                  <a:pt x="9793" y="8991"/>
                  <a:pt x="9787" y="8973"/>
                  <a:pt x="9795" y="8958"/>
                </a:cubicBezTo>
                <a:cubicBezTo>
                  <a:pt x="9802" y="8944"/>
                  <a:pt x="9820" y="8938"/>
                  <a:pt x="9835" y="8945"/>
                </a:cubicBezTo>
                <a:cubicBezTo>
                  <a:pt x="9850" y="8952"/>
                  <a:pt x="9856" y="8970"/>
                  <a:pt x="9849" y="8985"/>
                </a:cubicBezTo>
                <a:close/>
              </a:path>
            </a:pathLst>
          </a:custGeom>
          <a:solidFill>
            <a:srgbClr val="E633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9">
            <a:extLst>
              <a:ext uri="{FF2B5EF4-FFF2-40B4-BE49-F238E27FC236}">
                <a16:creationId xmlns:a16="http://schemas.microsoft.com/office/drawing/2014/main" id="{FF772DF2-D789-43DC-AD79-9CC6E7CEADB7}"/>
              </a:ext>
            </a:extLst>
          </p:cNvPr>
          <p:cNvSpPr>
            <a:spLocks/>
          </p:cNvSpPr>
          <p:nvPr userDrawn="1"/>
        </p:nvSpPr>
        <p:spPr bwMode="gray">
          <a:xfrm>
            <a:off x="11239500" y="6445250"/>
            <a:ext cx="647700" cy="104775"/>
          </a:xfrm>
          <a:custGeom>
            <a:avLst/>
            <a:gdLst>
              <a:gd name="T0" fmla="*/ 62 w 2041"/>
              <a:gd name="T1" fmla="*/ 31 h 333"/>
              <a:gd name="T2" fmla="*/ 43 w 2041"/>
              <a:gd name="T3" fmla="*/ 179 h 333"/>
              <a:gd name="T4" fmla="*/ 0 w 2041"/>
              <a:gd name="T5" fmla="*/ 310 h 333"/>
              <a:gd name="T6" fmla="*/ 63 w 2041"/>
              <a:gd name="T7" fmla="*/ 333 h 333"/>
              <a:gd name="T8" fmla="*/ 86 w 2041"/>
              <a:gd name="T9" fmla="*/ 262 h 333"/>
              <a:gd name="T10" fmla="*/ 272 w 2041"/>
              <a:gd name="T11" fmla="*/ 235 h 333"/>
              <a:gd name="T12" fmla="*/ 294 w 2041"/>
              <a:gd name="T13" fmla="*/ 333 h 333"/>
              <a:gd name="T14" fmla="*/ 357 w 2041"/>
              <a:gd name="T15" fmla="*/ 310 h 333"/>
              <a:gd name="T16" fmla="*/ 334 w 2041"/>
              <a:gd name="T17" fmla="*/ 0 h 333"/>
              <a:gd name="T18" fmla="*/ 124 w 2041"/>
              <a:gd name="T19" fmla="*/ 149 h 333"/>
              <a:gd name="T20" fmla="*/ 124 w 2041"/>
              <a:gd name="T21" fmla="*/ 73 h 333"/>
              <a:gd name="T22" fmla="*/ 272 w 2041"/>
              <a:gd name="T23" fmla="*/ 157 h 333"/>
              <a:gd name="T24" fmla="*/ 1113 w 2041"/>
              <a:gd name="T25" fmla="*/ 0 h 333"/>
              <a:gd name="T26" fmla="*/ 894 w 2041"/>
              <a:gd name="T27" fmla="*/ 22 h 333"/>
              <a:gd name="T28" fmla="*/ 917 w 2041"/>
              <a:gd name="T29" fmla="*/ 333 h 333"/>
              <a:gd name="T30" fmla="*/ 1239 w 2041"/>
              <a:gd name="T31" fmla="*/ 231 h 333"/>
              <a:gd name="T32" fmla="*/ 965 w 2041"/>
              <a:gd name="T33" fmla="*/ 66 h 333"/>
              <a:gd name="T34" fmla="*/ 1143 w 2041"/>
              <a:gd name="T35" fmla="*/ 103 h 333"/>
              <a:gd name="T36" fmla="*/ 965 w 2041"/>
              <a:gd name="T37" fmla="*/ 139 h 333"/>
              <a:gd name="T38" fmla="*/ 1126 w 2041"/>
              <a:gd name="T39" fmla="*/ 266 h 333"/>
              <a:gd name="T40" fmla="*/ 1126 w 2041"/>
              <a:gd name="T41" fmla="*/ 194 h 333"/>
              <a:gd name="T42" fmla="*/ 1151 w 2041"/>
              <a:gd name="T43" fmla="*/ 256 h 333"/>
              <a:gd name="T44" fmla="*/ 2034 w 2041"/>
              <a:gd name="T45" fmla="*/ 327 h 333"/>
              <a:gd name="T46" fmla="*/ 1763 w 2041"/>
              <a:gd name="T47" fmla="*/ 327 h 333"/>
              <a:gd name="T48" fmla="*/ 1763 w 2041"/>
              <a:gd name="T49" fmla="*/ 262 h 333"/>
              <a:gd name="T50" fmla="*/ 1781 w 2041"/>
              <a:gd name="T51" fmla="*/ 73 h 333"/>
              <a:gd name="T52" fmla="*/ 1756 w 2041"/>
              <a:gd name="T53" fmla="*/ 50 h 333"/>
              <a:gd name="T54" fmla="*/ 1780 w 2041"/>
              <a:gd name="T55" fmla="*/ 0 h 333"/>
              <a:gd name="T56" fmla="*/ 1865 w 2041"/>
              <a:gd name="T57" fmla="*/ 23 h 333"/>
              <a:gd name="T58" fmla="*/ 2034 w 2041"/>
              <a:gd name="T59" fmla="*/ 262 h 333"/>
              <a:gd name="T60" fmla="*/ 1635 w 2041"/>
              <a:gd name="T61" fmla="*/ 37 h 333"/>
              <a:gd name="T62" fmla="*/ 1614 w 2041"/>
              <a:gd name="T63" fmla="*/ 87 h 333"/>
              <a:gd name="T64" fmla="*/ 1423 w 2041"/>
              <a:gd name="T65" fmla="*/ 111 h 333"/>
              <a:gd name="T66" fmla="*/ 1629 w 2041"/>
              <a:gd name="T67" fmla="*/ 137 h 333"/>
              <a:gd name="T68" fmla="*/ 1629 w 2041"/>
              <a:gd name="T69" fmla="*/ 196 h 333"/>
              <a:gd name="T70" fmla="*/ 1423 w 2041"/>
              <a:gd name="T71" fmla="*/ 222 h 333"/>
              <a:gd name="T72" fmla="*/ 1614 w 2041"/>
              <a:gd name="T73" fmla="*/ 247 h 333"/>
              <a:gd name="T74" fmla="*/ 1635 w 2041"/>
              <a:gd name="T75" fmla="*/ 296 h 333"/>
              <a:gd name="T76" fmla="*/ 1443 w 2041"/>
              <a:gd name="T77" fmla="*/ 316 h 333"/>
              <a:gd name="T78" fmla="*/ 1345 w 2041"/>
              <a:gd name="T79" fmla="*/ 111 h 333"/>
              <a:gd name="T80" fmla="*/ 1614 w 2041"/>
              <a:gd name="T81" fmla="*/ 17 h 333"/>
              <a:gd name="T82" fmla="*/ 771 w 2041"/>
              <a:gd name="T83" fmla="*/ 111 h 333"/>
              <a:gd name="T84" fmla="*/ 673 w 2041"/>
              <a:gd name="T85" fmla="*/ 316 h 333"/>
              <a:gd name="T86" fmla="*/ 481 w 2041"/>
              <a:gd name="T87" fmla="*/ 296 h 333"/>
              <a:gd name="T88" fmla="*/ 502 w 2041"/>
              <a:gd name="T89" fmla="*/ 247 h 333"/>
              <a:gd name="T90" fmla="*/ 693 w 2041"/>
              <a:gd name="T91" fmla="*/ 222 h 333"/>
              <a:gd name="T92" fmla="*/ 487 w 2041"/>
              <a:gd name="T93" fmla="*/ 196 h 333"/>
              <a:gd name="T94" fmla="*/ 487 w 2041"/>
              <a:gd name="T95" fmla="*/ 137 h 333"/>
              <a:gd name="T96" fmla="*/ 693 w 2041"/>
              <a:gd name="T97" fmla="*/ 111 h 333"/>
              <a:gd name="T98" fmla="*/ 502 w 2041"/>
              <a:gd name="T99" fmla="*/ 87 h 333"/>
              <a:gd name="T100" fmla="*/ 481 w 2041"/>
              <a:gd name="T101" fmla="*/ 37 h 333"/>
              <a:gd name="T102" fmla="*/ 673 w 2041"/>
              <a:gd name="T103" fmla="*/ 17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041" h="333">
                <a:moveTo>
                  <a:pt x="334" y="0"/>
                </a:moveTo>
                <a:cubicBezTo>
                  <a:pt x="139" y="0"/>
                  <a:pt x="139" y="0"/>
                  <a:pt x="139" y="0"/>
                </a:cubicBezTo>
                <a:cubicBezTo>
                  <a:pt x="109" y="0"/>
                  <a:pt x="84" y="10"/>
                  <a:pt x="62" y="31"/>
                </a:cubicBezTo>
                <a:cubicBezTo>
                  <a:pt x="41" y="51"/>
                  <a:pt x="30" y="76"/>
                  <a:pt x="30" y="105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30" y="147"/>
                  <a:pt x="35" y="163"/>
                  <a:pt x="43" y="179"/>
                </a:cubicBezTo>
                <a:cubicBezTo>
                  <a:pt x="28" y="188"/>
                  <a:pt x="17" y="198"/>
                  <a:pt x="11" y="208"/>
                </a:cubicBezTo>
                <a:cubicBezTo>
                  <a:pt x="4" y="221"/>
                  <a:pt x="0" y="239"/>
                  <a:pt x="0" y="262"/>
                </a:cubicBezTo>
                <a:cubicBezTo>
                  <a:pt x="0" y="310"/>
                  <a:pt x="0" y="310"/>
                  <a:pt x="0" y="310"/>
                </a:cubicBezTo>
                <a:cubicBezTo>
                  <a:pt x="0" y="317"/>
                  <a:pt x="2" y="322"/>
                  <a:pt x="7" y="327"/>
                </a:cubicBezTo>
                <a:cubicBezTo>
                  <a:pt x="12" y="331"/>
                  <a:pt x="17" y="333"/>
                  <a:pt x="23" y="333"/>
                </a:cubicBezTo>
                <a:cubicBezTo>
                  <a:pt x="63" y="333"/>
                  <a:pt x="63" y="333"/>
                  <a:pt x="63" y="333"/>
                </a:cubicBezTo>
                <a:cubicBezTo>
                  <a:pt x="69" y="333"/>
                  <a:pt x="75" y="331"/>
                  <a:pt x="79" y="327"/>
                </a:cubicBezTo>
                <a:cubicBezTo>
                  <a:pt x="84" y="322"/>
                  <a:pt x="86" y="317"/>
                  <a:pt x="86" y="310"/>
                </a:cubicBezTo>
                <a:cubicBezTo>
                  <a:pt x="86" y="262"/>
                  <a:pt x="86" y="262"/>
                  <a:pt x="86" y="262"/>
                </a:cubicBezTo>
                <a:cubicBezTo>
                  <a:pt x="86" y="254"/>
                  <a:pt x="89" y="248"/>
                  <a:pt x="93" y="243"/>
                </a:cubicBezTo>
                <a:cubicBezTo>
                  <a:pt x="98" y="238"/>
                  <a:pt x="103" y="235"/>
                  <a:pt x="109" y="235"/>
                </a:cubicBezTo>
                <a:cubicBezTo>
                  <a:pt x="272" y="235"/>
                  <a:pt x="272" y="235"/>
                  <a:pt x="272" y="235"/>
                </a:cubicBezTo>
                <a:cubicBezTo>
                  <a:pt x="272" y="310"/>
                  <a:pt x="272" y="310"/>
                  <a:pt x="272" y="310"/>
                </a:cubicBezTo>
                <a:cubicBezTo>
                  <a:pt x="272" y="317"/>
                  <a:pt x="274" y="322"/>
                  <a:pt x="278" y="327"/>
                </a:cubicBezTo>
                <a:cubicBezTo>
                  <a:pt x="283" y="331"/>
                  <a:pt x="288" y="333"/>
                  <a:pt x="294" y="333"/>
                </a:cubicBezTo>
                <a:cubicBezTo>
                  <a:pt x="334" y="333"/>
                  <a:pt x="334" y="333"/>
                  <a:pt x="334" y="333"/>
                </a:cubicBezTo>
                <a:cubicBezTo>
                  <a:pt x="340" y="333"/>
                  <a:pt x="346" y="331"/>
                  <a:pt x="350" y="327"/>
                </a:cubicBezTo>
                <a:cubicBezTo>
                  <a:pt x="355" y="322"/>
                  <a:pt x="357" y="317"/>
                  <a:pt x="357" y="310"/>
                </a:cubicBezTo>
                <a:cubicBezTo>
                  <a:pt x="357" y="23"/>
                  <a:pt x="357" y="23"/>
                  <a:pt x="357" y="23"/>
                </a:cubicBezTo>
                <a:cubicBezTo>
                  <a:pt x="357" y="16"/>
                  <a:pt x="355" y="11"/>
                  <a:pt x="350" y="7"/>
                </a:cubicBezTo>
                <a:cubicBezTo>
                  <a:pt x="346" y="2"/>
                  <a:pt x="340" y="0"/>
                  <a:pt x="334" y="0"/>
                </a:cubicBezTo>
                <a:close/>
                <a:moveTo>
                  <a:pt x="272" y="157"/>
                </a:moveTo>
                <a:cubicBezTo>
                  <a:pt x="139" y="157"/>
                  <a:pt x="139" y="157"/>
                  <a:pt x="139" y="157"/>
                </a:cubicBezTo>
                <a:cubicBezTo>
                  <a:pt x="134" y="157"/>
                  <a:pt x="128" y="154"/>
                  <a:pt x="124" y="149"/>
                </a:cubicBezTo>
                <a:cubicBezTo>
                  <a:pt x="119" y="144"/>
                  <a:pt x="117" y="138"/>
                  <a:pt x="117" y="130"/>
                </a:cubicBezTo>
                <a:cubicBezTo>
                  <a:pt x="117" y="93"/>
                  <a:pt x="117" y="93"/>
                  <a:pt x="117" y="93"/>
                </a:cubicBezTo>
                <a:cubicBezTo>
                  <a:pt x="117" y="85"/>
                  <a:pt x="119" y="78"/>
                  <a:pt x="124" y="73"/>
                </a:cubicBezTo>
                <a:cubicBezTo>
                  <a:pt x="128" y="68"/>
                  <a:pt x="134" y="65"/>
                  <a:pt x="139" y="65"/>
                </a:cubicBezTo>
                <a:cubicBezTo>
                  <a:pt x="272" y="65"/>
                  <a:pt x="272" y="65"/>
                  <a:pt x="272" y="65"/>
                </a:cubicBezTo>
                <a:lnTo>
                  <a:pt x="272" y="157"/>
                </a:lnTo>
                <a:close/>
                <a:moveTo>
                  <a:pt x="1222" y="102"/>
                </a:moveTo>
                <a:cubicBezTo>
                  <a:pt x="1222" y="74"/>
                  <a:pt x="1212" y="50"/>
                  <a:pt x="1190" y="30"/>
                </a:cubicBezTo>
                <a:cubicBezTo>
                  <a:pt x="1169" y="10"/>
                  <a:pt x="1143" y="0"/>
                  <a:pt x="1113" y="0"/>
                </a:cubicBezTo>
                <a:cubicBezTo>
                  <a:pt x="917" y="0"/>
                  <a:pt x="917" y="0"/>
                  <a:pt x="917" y="0"/>
                </a:cubicBezTo>
                <a:cubicBezTo>
                  <a:pt x="911" y="0"/>
                  <a:pt x="905" y="2"/>
                  <a:pt x="901" y="7"/>
                </a:cubicBezTo>
                <a:cubicBezTo>
                  <a:pt x="896" y="11"/>
                  <a:pt x="894" y="16"/>
                  <a:pt x="894" y="22"/>
                </a:cubicBezTo>
                <a:cubicBezTo>
                  <a:pt x="894" y="311"/>
                  <a:pt x="894" y="311"/>
                  <a:pt x="894" y="311"/>
                </a:cubicBezTo>
                <a:cubicBezTo>
                  <a:pt x="894" y="317"/>
                  <a:pt x="896" y="322"/>
                  <a:pt x="901" y="327"/>
                </a:cubicBezTo>
                <a:cubicBezTo>
                  <a:pt x="905" y="331"/>
                  <a:pt x="911" y="333"/>
                  <a:pt x="917" y="333"/>
                </a:cubicBezTo>
                <a:cubicBezTo>
                  <a:pt x="1130" y="333"/>
                  <a:pt x="1130" y="333"/>
                  <a:pt x="1130" y="333"/>
                </a:cubicBezTo>
                <a:cubicBezTo>
                  <a:pt x="1160" y="333"/>
                  <a:pt x="1186" y="323"/>
                  <a:pt x="1207" y="303"/>
                </a:cubicBezTo>
                <a:cubicBezTo>
                  <a:pt x="1229" y="283"/>
                  <a:pt x="1239" y="259"/>
                  <a:pt x="1239" y="231"/>
                </a:cubicBezTo>
                <a:cubicBezTo>
                  <a:pt x="1239" y="202"/>
                  <a:pt x="1228" y="177"/>
                  <a:pt x="1205" y="157"/>
                </a:cubicBezTo>
                <a:cubicBezTo>
                  <a:pt x="1217" y="141"/>
                  <a:pt x="1222" y="122"/>
                  <a:pt x="1222" y="102"/>
                </a:cubicBezTo>
                <a:close/>
                <a:moveTo>
                  <a:pt x="965" y="66"/>
                </a:moveTo>
                <a:cubicBezTo>
                  <a:pt x="1109" y="66"/>
                  <a:pt x="1109" y="66"/>
                  <a:pt x="1109" y="66"/>
                </a:cubicBezTo>
                <a:cubicBezTo>
                  <a:pt x="1118" y="66"/>
                  <a:pt x="1126" y="70"/>
                  <a:pt x="1133" y="77"/>
                </a:cubicBezTo>
                <a:cubicBezTo>
                  <a:pt x="1140" y="84"/>
                  <a:pt x="1143" y="92"/>
                  <a:pt x="1143" y="103"/>
                </a:cubicBezTo>
                <a:cubicBezTo>
                  <a:pt x="1143" y="113"/>
                  <a:pt x="1140" y="122"/>
                  <a:pt x="1133" y="128"/>
                </a:cubicBezTo>
                <a:cubicBezTo>
                  <a:pt x="1126" y="135"/>
                  <a:pt x="1118" y="139"/>
                  <a:pt x="1109" y="139"/>
                </a:cubicBezTo>
                <a:cubicBezTo>
                  <a:pt x="965" y="139"/>
                  <a:pt x="965" y="139"/>
                  <a:pt x="965" y="139"/>
                </a:cubicBezTo>
                <a:lnTo>
                  <a:pt x="965" y="66"/>
                </a:lnTo>
                <a:close/>
                <a:moveTo>
                  <a:pt x="1151" y="256"/>
                </a:moveTo>
                <a:cubicBezTo>
                  <a:pt x="1144" y="263"/>
                  <a:pt x="1136" y="266"/>
                  <a:pt x="1126" y="266"/>
                </a:cubicBezTo>
                <a:cubicBezTo>
                  <a:pt x="965" y="266"/>
                  <a:pt x="965" y="266"/>
                  <a:pt x="965" y="266"/>
                </a:cubicBezTo>
                <a:cubicBezTo>
                  <a:pt x="965" y="194"/>
                  <a:pt x="965" y="194"/>
                  <a:pt x="965" y="194"/>
                </a:cubicBezTo>
                <a:cubicBezTo>
                  <a:pt x="1126" y="194"/>
                  <a:pt x="1126" y="194"/>
                  <a:pt x="1126" y="194"/>
                </a:cubicBezTo>
                <a:cubicBezTo>
                  <a:pt x="1136" y="194"/>
                  <a:pt x="1144" y="198"/>
                  <a:pt x="1151" y="204"/>
                </a:cubicBezTo>
                <a:cubicBezTo>
                  <a:pt x="1157" y="211"/>
                  <a:pt x="1161" y="220"/>
                  <a:pt x="1161" y="230"/>
                </a:cubicBezTo>
                <a:cubicBezTo>
                  <a:pt x="1161" y="240"/>
                  <a:pt x="1157" y="249"/>
                  <a:pt x="1151" y="256"/>
                </a:cubicBezTo>
                <a:close/>
                <a:moveTo>
                  <a:pt x="2041" y="278"/>
                </a:moveTo>
                <a:cubicBezTo>
                  <a:pt x="2041" y="310"/>
                  <a:pt x="2041" y="310"/>
                  <a:pt x="2041" y="310"/>
                </a:cubicBezTo>
                <a:cubicBezTo>
                  <a:pt x="2041" y="317"/>
                  <a:pt x="2039" y="322"/>
                  <a:pt x="2034" y="327"/>
                </a:cubicBezTo>
                <a:cubicBezTo>
                  <a:pt x="2030" y="331"/>
                  <a:pt x="2024" y="333"/>
                  <a:pt x="2018" y="333"/>
                </a:cubicBezTo>
                <a:cubicBezTo>
                  <a:pt x="1780" y="333"/>
                  <a:pt x="1780" y="333"/>
                  <a:pt x="1780" y="333"/>
                </a:cubicBezTo>
                <a:cubicBezTo>
                  <a:pt x="1773" y="333"/>
                  <a:pt x="1768" y="331"/>
                  <a:pt x="1763" y="327"/>
                </a:cubicBezTo>
                <a:cubicBezTo>
                  <a:pt x="1759" y="322"/>
                  <a:pt x="1756" y="317"/>
                  <a:pt x="1756" y="310"/>
                </a:cubicBezTo>
                <a:cubicBezTo>
                  <a:pt x="1756" y="278"/>
                  <a:pt x="1756" y="278"/>
                  <a:pt x="1756" y="278"/>
                </a:cubicBezTo>
                <a:cubicBezTo>
                  <a:pt x="1756" y="272"/>
                  <a:pt x="1759" y="266"/>
                  <a:pt x="1763" y="262"/>
                </a:cubicBezTo>
                <a:cubicBezTo>
                  <a:pt x="1768" y="257"/>
                  <a:pt x="1773" y="255"/>
                  <a:pt x="1780" y="255"/>
                </a:cubicBezTo>
                <a:cubicBezTo>
                  <a:pt x="1781" y="255"/>
                  <a:pt x="1781" y="255"/>
                  <a:pt x="1781" y="255"/>
                </a:cubicBezTo>
                <a:cubicBezTo>
                  <a:pt x="1781" y="73"/>
                  <a:pt x="1781" y="73"/>
                  <a:pt x="1781" y="73"/>
                </a:cubicBezTo>
                <a:cubicBezTo>
                  <a:pt x="1780" y="73"/>
                  <a:pt x="1780" y="73"/>
                  <a:pt x="1780" y="73"/>
                </a:cubicBezTo>
                <a:cubicBezTo>
                  <a:pt x="1773" y="73"/>
                  <a:pt x="1768" y="71"/>
                  <a:pt x="1763" y="66"/>
                </a:cubicBezTo>
                <a:cubicBezTo>
                  <a:pt x="1759" y="62"/>
                  <a:pt x="1756" y="56"/>
                  <a:pt x="1756" y="50"/>
                </a:cubicBezTo>
                <a:cubicBezTo>
                  <a:pt x="1756" y="23"/>
                  <a:pt x="1756" y="23"/>
                  <a:pt x="1756" y="23"/>
                </a:cubicBezTo>
                <a:cubicBezTo>
                  <a:pt x="1756" y="16"/>
                  <a:pt x="1759" y="11"/>
                  <a:pt x="1763" y="7"/>
                </a:cubicBezTo>
                <a:cubicBezTo>
                  <a:pt x="1768" y="2"/>
                  <a:pt x="1773" y="0"/>
                  <a:pt x="1780" y="0"/>
                </a:cubicBezTo>
                <a:cubicBezTo>
                  <a:pt x="1842" y="0"/>
                  <a:pt x="1842" y="0"/>
                  <a:pt x="1842" y="0"/>
                </a:cubicBezTo>
                <a:cubicBezTo>
                  <a:pt x="1848" y="0"/>
                  <a:pt x="1853" y="2"/>
                  <a:pt x="1858" y="7"/>
                </a:cubicBezTo>
                <a:cubicBezTo>
                  <a:pt x="1863" y="11"/>
                  <a:pt x="1865" y="16"/>
                  <a:pt x="1865" y="23"/>
                </a:cubicBezTo>
                <a:cubicBezTo>
                  <a:pt x="1865" y="255"/>
                  <a:pt x="1865" y="255"/>
                  <a:pt x="1865" y="255"/>
                </a:cubicBezTo>
                <a:cubicBezTo>
                  <a:pt x="2018" y="255"/>
                  <a:pt x="2018" y="255"/>
                  <a:pt x="2018" y="255"/>
                </a:cubicBezTo>
                <a:cubicBezTo>
                  <a:pt x="2024" y="255"/>
                  <a:pt x="2030" y="257"/>
                  <a:pt x="2034" y="262"/>
                </a:cubicBezTo>
                <a:cubicBezTo>
                  <a:pt x="2039" y="266"/>
                  <a:pt x="2041" y="272"/>
                  <a:pt x="2041" y="278"/>
                </a:cubicBezTo>
                <a:close/>
                <a:moveTo>
                  <a:pt x="1629" y="23"/>
                </a:moveTo>
                <a:cubicBezTo>
                  <a:pt x="1633" y="27"/>
                  <a:pt x="1635" y="32"/>
                  <a:pt x="1635" y="37"/>
                </a:cubicBezTo>
                <a:cubicBezTo>
                  <a:pt x="1635" y="66"/>
                  <a:pt x="1635" y="66"/>
                  <a:pt x="1635" y="66"/>
                </a:cubicBezTo>
                <a:cubicBezTo>
                  <a:pt x="1635" y="72"/>
                  <a:pt x="1633" y="77"/>
                  <a:pt x="1629" y="81"/>
                </a:cubicBezTo>
                <a:cubicBezTo>
                  <a:pt x="1625" y="85"/>
                  <a:pt x="1620" y="87"/>
                  <a:pt x="1614" y="87"/>
                </a:cubicBezTo>
                <a:cubicBezTo>
                  <a:pt x="1443" y="87"/>
                  <a:pt x="1443" y="87"/>
                  <a:pt x="1443" y="87"/>
                </a:cubicBezTo>
                <a:cubicBezTo>
                  <a:pt x="1438" y="87"/>
                  <a:pt x="1433" y="89"/>
                  <a:pt x="1429" y="94"/>
                </a:cubicBezTo>
                <a:cubicBezTo>
                  <a:pt x="1425" y="98"/>
                  <a:pt x="1423" y="104"/>
                  <a:pt x="1423" y="111"/>
                </a:cubicBezTo>
                <a:cubicBezTo>
                  <a:pt x="1422" y="131"/>
                  <a:pt x="1422" y="131"/>
                  <a:pt x="1422" y="131"/>
                </a:cubicBezTo>
                <a:cubicBezTo>
                  <a:pt x="1614" y="131"/>
                  <a:pt x="1614" y="131"/>
                  <a:pt x="1614" y="131"/>
                </a:cubicBezTo>
                <a:cubicBezTo>
                  <a:pt x="1620" y="131"/>
                  <a:pt x="1625" y="133"/>
                  <a:pt x="1629" y="137"/>
                </a:cubicBezTo>
                <a:cubicBezTo>
                  <a:pt x="1633" y="141"/>
                  <a:pt x="1635" y="146"/>
                  <a:pt x="1635" y="152"/>
                </a:cubicBezTo>
                <a:cubicBezTo>
                  <a:pt x="1635" y="181"/>
                  <a:pt x="1635" y="181"/>
                  <a:pt x="1635" y="181"/>
                </a:cubicBezTo>
                <a:cubicBezTo>
                  <a:pt x="1635" y="187"/>
                  <a:pt x="1633" y="192"/>
                  <a:pt x="1629" y="196"/>
                </a:cubicBezTo>
                <a:cubicBezTo>
                  <a:pt x="1625" y="200"/>
                  <a:pt x="1620" y="201"/>
                  <a:pt x="1614" y="201"/>
                </a:cubicBezTo>
                <a:cubicBezTo>
                  <a:pt x="1422" y="201"/>
                  <a:pt x="1422" y="201"/>
                  <a:pt x="1422" y="201"/>
                </a:cubicBezTo>
                <a:cubicBezTo>
                  <a:pt x="1423" y="222"/>
                  <a:pt x="1423" y="222"/>
                  <a:pt x="1423" y="222"/>
                </a:cubicBezTo>
                <a:cubicBezTo>
                  <a:pt x="1423" y="229"/>
                  <a:pt x="1425" y="235"/>
                  <a:pt x="1429" y="240"/>
                </a:cubicBezTo>
                <a:cubicBezTo>
                  <a:pt x="1433" y="244"/>
                  <a:pt x="1438" y="247"/>
                  <a:pt x="1443" y="247"/>
                </a:cubicBezTo>
                <a:cubicBezTo>
                  <a:pt x="1614" y="247"/>
                  <a:pt x="1614" y="247"/>
                  <a:pt x="1614" y="247"/>
                </a:cubicBezTo>
                <a:cubicBezTo>
                  <a:pt x="1620" y="247"/>
                  <a:pt x="1625" y="249"/>
                  <a:pt x="1629" y="253"/>
                </a:cubicBezTo>
                <a:cubicBezTo>
                  <a:pt x="1633" y="257"/>
                  <a:pt x="1635" y="261"/>
                  <a:pt x="1635" y="267"/>
                </a:cubicBezTo>
                <a:cubicBezTo>
                  <a:pt x="1635" y="296"/>
                  <a:pt x="1635" y="296"/>
                  <a:pt x="1635" y="296"/>
                </a:cubicBezTo>
                <a:cubicBezTo>
                  <a:pt x="1635" y="302"/>
                  <a:pt x="1633" y="307"/>
                  <a:pt x="1629" y="311"/>
                </a:cubicBezTo>
                <a:cubicBezTo>
                  <a:pt x="1625" y="314"/>
                  <a:pt x="1620" y="316"/>
                  <a:pt x="1614" y="316"/>
                </a:cubicBezTo>
                <a:cubicBezTo>
                  <a:pt x="1443" y="316"/>
                  <a:pt x="1443" y="316"/>
                  <a:pt x="1443" y="316"/>
                </a:cubicBezTo>
                <a:cubicBezTo>
                  <a:pt x="1416" y="316"/>
                  <a:pt x="1393" y="307"/>
                  <a:pt x="1374" y="289"/>
                </a:cubicBezTo>
                <a:cubicBezTo>
                  <a:pt x="1355" y="270"/>
                  <a:pt x="1345" y="248"/>
                  <a:pt x="1345" y="222"/>
                </a:cubicBezTo>
                <a:cubicBezTo>
                  <a:pt x="1345" y="111"/>
                  <a:pt x="1345" y="111"/>
                  <a:pt x="1345" y="111"/>
                </a:cubicBezTo>
                <a:cubicBezTo>
                  <a:pt x="1345" y="85"/>
                  <a:pt x="1355" y="63"/>
                  <a:pt x="1374" y="44"/>
                </a:cubicBezTo>
                <a:cubicBezTo>
                  <a:pt x="1393" y="26"/>
                  <a:pt x="1416" y="17"/>
                  <a:pt x="1443" y="17"/>
                </a:cubicBezTo>
                <a:cubicBezTo>
                  <a:pt x="1614" y="17"/>
                  <a:pt x="1614" y="17"/>
                  <a:pt x="1614" y="17"/>
                </a:cubicBezTo>
                <a:cubicBezTo>
                  <a:pt x="1620" y="17"/>
                  <a:pt x="1625" y="19"/>
                  <a:pt x="1629" y="23"/>
                </a:cubicBezTo>
                <a:close/>
                <a:moveTo>
                  <a:pt x="742" y="44"/>
                </a:moveTo>
                <a:cubicBezTo>
                  <a:pt x="761" y="63"/>
                  <a:pt x="771" y="85"/>
                  <a:pt x="771" y="111"/>
                </a:cubicBezTo>
                <a:cubicBezTo>
                  <a:pt x="771" y="222"/>
                  <a:pt x="771" y="222"/>
                  <a:pt x="771" y="222"/>
                </a:cubicBezTo>
                <a:cubicBezTo>
                  <a:pt x="771" y="248"/>
                  <a:pt x="761" y="270"/>
                  <a:pt x="742" y="289"/>
                </a:cubicBezTo>
                <a:cubicBezTo>
                  <a:pt x="723" y="307"/>
                  <a:pt x="700" y="316"/>
                  <a:pt x="673" y="316"/>
                </a:cubicBezTo>
                <a:cubicBezTo>
                  <a:pt x="502" y="316"/>
                  <a:pt x="502" y="316"/>
                  <a:pt x="502" y="316"/>
                </a:cubicBezTo>
                <a:cubicBezTo>
                  <a:pt x="496" y="316"/>
                  <a:pt x="491" y="314"/>
                  <a:pt x="487" y="311"/>
                </a:cubicBezTo>
                <a:cubicBezTo>
                  <a:pt x="483" y="307"/>
                  <a:pt x="481" y="302"/>
                  <a:pt x="481" y="296"/>
                </a:cubicBezTo>
                <a:cubicBezTo>
                  <a:pt x="481" y="267"/>
                  <a:pt x="481" y="267"/>
                  <a:pt x="481" y="267"/>
                </a:cubicBezTo>
                <a:cubicBezTo>
                  <a:pt x="481" y="261"/>
                  <a:pt x="483" y="257"/>
                  <a:pt x="487" y="253"/>
                </a:cubicBezTo>
                <a:cubicBezTo>
                  <a:pt x="491" y="249"/>
                  <a:pt x="496" y="247"/>
                  <a:pt x="502" y="247"/>
                </a:cubicBezTo>
                <a:cubicBezTo>
                  <a:pt x="673" y="247"/>
                  <a:pt x="673" y="247"/>
                  <a:pt x="673" y="247"/>
                </a:cubicBezTo>
                <a:cubicBezTo>
                  <a:pt x="678" y="247"/>
                  <a:pt x="683" y="244"/>
                  <a:pt x="687" y="240"/>
                </a:cubicBezTo>
                <a:cubicBezTo>
                  <a:pt x="691" y="235"/>
                  <a:pt x="693" y="229"/>
                  <a:pt x="693" y="222"/>
                </a:cubicBezTo>
                <a:cubicBezTo>
                  <a:pt x="694" y="201"/>
                  <a:pt x="694" y="201"/>
                  <a:pt x="694" y="201"/>
                </a:cubicBezTo>
                <a:cubicBezTo>
                  <a:pt x="502" y="201"/>
                  <a:pt x="502" y="201"/>
                  <a:pt x="502" y="201"/>
                </a:cubicBezTo>
                <a:cubicBezTo>
                  <a:pt x="496" y="201"/>
                  <a:pt x="491" y="200"/>
                  <a:pt x="487" y="196"/>
                </a:cubicBezTo>
                <a:cubicBezTo>
                  <a:pt x="483" y="192"/>
                  <a:pt x="481" y="187"/>
                  <a:pt x="481" y="181"/>
                </a:cubicBezTo>
                <a:cubicBezTo>
                  <a:pt x="481" y="152"/>
                  <a:pt x="481" y="152"/>
                  <a:pt x="481" y="152"/>
                </a:cubicBezTo>
                <a:cubicBezTo>
                  <a:pt x="481" y="146"/>
                  <a:pt x="483" y="141"/>
                  <a:pt x="487" y="137"/>
                </a:cubicBezTo>
                <a:cubicBezTo>
                  <a:pt x="491" y="133"/>
                  <a:pt x="496" y="131"/>
                  <a:pt x="502" y="131"/>
                </a:cubicBezTo>
                <a:cubicBezTo>
                  <a:pt x="694" y="131"/>
                  <a:pt x="694" y="131"/>
                  <a:pt x="694" y="131"/>
                </a:cubicBezTo>
                <a:cubicBezTo>
                  <a:pt x="693" y="111"/>
                  <a:pt x="693" y="111"/>
                  <a:pt x="693" y="111"/>
                </a:cubicBezTo>
                <a:cubicBezTo>
                  <a:pt x="693" y="104"/>
                  <a:pt x="691" y="98"/>
                  <a:pt x="687" y="94"/>
                </a:cubicBezTo>
                <a:cubicBezTo>
                  <a:pt x="683" y="89"/>
                  <a:pt x="678" y="87"/>
                  <a:pt x="673" y="87"/>
                </a:cubicBezTo>
                <a:cubicBezTo>
                  <a:pt x="502" y="87"/>
                  <a:pt x="502" y="87"/>
                  <a:pt x="502" y="87"/>
                </a:cubicBezTo>
                <a:cubicBezTo>
                  <a:pt x="496" y="87"/>
                  <a:pt x="491" y="85"/>
                  <a:pt x="487" y="81"/>
                </a:cubicBezTo>
                <a:cubicBezTo>
                  <a:pt x="483" y="77"/>
                  <a:pt x="481" y="72"/>
                  <a:pt x="481" y="66"/>
                </a:cubicBezTo>
                <a:cubicBezTo>
                  <a:pt x="481" y="37"/>
                  <a:pt x="481" y="37"/>
                  <a:pt x="481" y="37"/>
                </a:cubicBezTo>
                <a:cubicBezTo>
                  <a:pt x="481" y="32"/>
                  <a:pt x="483" y="27"/>
                  <a:pt x="487" y="23"/>
                </a:cubicBezTo>
                <a:cubicBezTo>
                  <a:pt x="491" y="19"/>
                  <a:pt x="496" y="17"/>
                  <a:pt x="502" y="17"/>
                </a:cubicBezTo>
                <a:cubicBezTo>
                  <a:pt x="673" y="17"/>
                  <a:pt x="673" y="17"/>
                  <a:pt x="673" y="17"/>
                </a:cubicBezTo>
                <a:cubicBezTo>
                  <a:pt x="700" y="17"/>
                  <a:pt x="723" y="26"/>
                  <a:pt x="742" y="44"/>
                </a:cubicBezTo>
                <a:close/>
              </a:path>
            </a:pathLst>
          </a:custGeom>
          <a:solidFill>
            <a:srgbClr val="E633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080000" y="2286004"/>
            <a:ext cx="5832000" cy="434737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[Subtitle]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1080000" y="799200"/>
            <a:ext cx="5832000" cy="1332000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noProof="1"/>
              <a:t>[Title]</a:t>
            </a:r>
          </a:p>
        </p:txBody>
      </p:sp>
      <p:sp>
        <p:nvSpPr>
          <p:cNvPr id="11" name="Additional info"/>
          <p:cNvSpPr>
            <a:spLocks noGrp="1"/>
          </p:cNvSpPr>
          <p:nvPr>
            <p:ph type="body" sz="quarter" idx="1002" hasCustomPrompt="1"/>
          </p:nvPr>
        </p:nvSpPr>
        <p:spPr>
          <a:xfrm>
            <a:off x="1080000" y="252000"/>
            <a:ext cx="7416000" cy="252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rgbClr val="748585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rgbClr val="8EA2A2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rgbClr val="8EA2A2"/>
                </a:solidFill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rgbClr val="8EA2A2"/>
                </a:solidFill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rgbClr val="8EA2A2"/>
                </a:solidFill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rgbClr val="8EA2A2"/>
                </a:solidFill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rgbClr val="8EA2A2"/>
                </a:solidFill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rgbClr val="8EA2A2"/>
                </a:solidFill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rgbClr val="8EA2A2"/>
                </a:solidFill>
              </a:defRPr>
            </a:lvl9pPr>
          </a:lstStyle>
          <a:p>
            <a:pPr lvl="0"/>
            <a:r>
              <a:rPr lang="en-US"/>
              <a:t>[</a:t>
            </a:r>
            <a:r>
              <a:rPr lang="en-US" sz="1200"/>
              <a:t>Additional information, such as place and date, author(s), client(s), reference and status]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4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81087" y="1800000"/>
            <a:ext cx="7571594" cy="407712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100"/>
              </a:spcBef>
              <a:buFontTx/>
              <a:buNone/>
              <a:defRPr b="0" baseline="0">
                <a:solidFill>
                  <a:srgbClr val="FF0000"/>
                </a:solidFill>
              </a:defRPr>
            </a:lvl1pPr>
            <a:lvl2pPr marL="360000" indent="-360000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+mj-lt"/>
              <a:buAutoNum type="arabicPeriod"/>
              <a:defRPr b="0" baseline="0">
                <a:solidFill>
                  <a:srgbClr val="FF0000"/>
                </a:solidFill>
              </a:defRPr>
            </a:lvl2pPr>
            <a:lvl3pPr marL="0" indent="0">
              <a:lnSpc>
                <a:spcPct val="100000"/>
              </a:lnSpc>
              <a:spcBef>
                <a:spcPts val="1100"/>
              </a:spcBef>
              <a:buFontTx/>
              <a:buNone/>
              <a:defRPr b="0">
                <a:solidFill>
                  <a:srgbClr val="FF0000"/>
                </a:solidFill>
              </a:defRPr>
            </a:lvl3pPr>
            <a:lvl4pPr marL="0">
              <a:lnSpc>
                <a:spcPct val="100000"/>
              </a:lnSpc>
              <a:spcBef>
                <a:spcPts val="1100"/>
              </a:spcBef>
              <a:defRPr b="0">
                <a:solidFill>
                  <a:srgbClr val="FF0000"/>
                </a:solidFill>
              </a:defRPr>
            </a:lvl4pPr>
            <a:lvl5pPr marL="0">
              <a:lnSpc>
                <a:spcPct val="100000"/>
              </a:lnSpc>
              <a:spcBef>
                <a:spcPts val="1100"/>
              </a:spcBef>
              <a:defRPr b="0">
                <a:solidFill>
                  <a:srgbClr val="FF0000"/>
                </a:solidFill>
              </a:defRPr>
            </a:lvl5pPr>
            <a:lvl6pPr marL="0">
              <a:lnSpc>
                <a:spcPct val="100000"/>
              </a:lnSpc>
              <a:spcBef>
                <a:spcPts val="1100"/>
              </a:spcBef>
              <a:defRPr b="0">
                <a:solidFill>
                  <a:srgbClr val="FF0000"/>
                </a:solidFill>
              </a:defRPr>
            </a:lvl6pPr>
            <a:lvl7pPr marL="0">
              <a:lnSpc>
                <a:spcPct val="100000"/>
              </a:lnSpc>
              <a:spcBef>
                <a:spcPts val="1100"/>
              </a:spcBef>
              <a:defRPr b="0">
                <a:solidFill>
                  <a:srgbClr val="FF0000"/>
                </a:solidFill>
              </a:defRPr>
            </a:lvl7pPr>
            <a:lvl8pPr marL="0">
              <a:lnSpc>
                <a:spcPct val="100000"/>
              </a:lnSpc>
              <a:spcBef>
                <a:spcPts val="1100"/>
              </a:spcBef>
              <a:defRPr b="0">
                <a:solidFill>
                  <a:srgbClr val="FF0000"/>
                </a:solidFill>
              </a:defRPr>
            </a:lvl8pPr>
            <a:lvl9pPr marL="0">
              <a:lnSpc>
                <a:spcPct val="100000"/>
              </a:lnSpc>
              <a:spcBef>
                <a:spcPts val="1100"/>
              </a:spcBef>
              <a:defRPr b="0">
                <a:solidFill>
                  <a:srgbClr val="FF0000"/>
                </a:solidFill>
              </a:defRPr>
            </a:lvl9pPr>
          </a:lstStyle>
          <a:p>
            <a:pPr lvl="0"/>
            <a:r>
              <a:rPr lang="en-US"/>
              <a:t>[Section title]</a:t>
            </a:r>
          </a:p>
          <a:p>
            <a:pPr lvl="0"/>
            <a:r>
              <a:rPr lang="en-US"/>
              <a:t>JU-LEVEL1=Section title</a:t>
            </a:r>
          </a:p>
          <a:p>
            <a:pPr lvl="1"/>
            <a:r>
              <a:rPr lang="en-US"/>
              <a:t>JU-LEVEL2=Section title numbered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B704BF3C-79E4-4030-8E83-CF6B46B6D583}"/>
              </a:ext>
            </a:extLst>
          </p:cNvPr>
          <p:cNvSpPr>
            <a:spLocks/>
          </p:cNvSpPr>
          <p:nvPr/>
        </p:nvSpPr>
        <p:spPr bwMode="gray">
          <a:xfrm>
            <a:off x="9391650" y="273789"/>
            <a:ext cx="2800350" cy="6586538"/>
          </a:xfrm>
          <a:custGeom>
            <a:avLst/>
            <a:gdLst>
              <a:gd name="T0" fmla="*/ 8821 w 8821"/>
              <a:gd name="T1" fmla="*/ 0 h 20776"/>
              <a:gd name="T2" fmla="*/ 4708 w 8821"/>
              <a:gd name="T3" fmla="*/ 2141 h 20776"/>
              <a:gd name="T4" fmla="*/ 2298 w 8821"/>
              <a:gd name="T5" fmla="*/ 7714 h 20776"/>
              <a:gd name="T6" fmla="*/ 2298 w 8821"/>
              <a:gd name="T7" fmla="*/ 9484 h 20776"/>
              <a:gd name="T8" fmla="*/ 3278 w 8821"/>
              <a:gd name="T9" fmla="*/ 13213 h 20776"/>
              <a:gd name="T10" fmla="*/ 828 w 8821"/>
              <a:gd name="T11" fmla="*/ 15438 h 20776"/>
              <a:gd name="T12" fmla="*/ 0 w 8821"/>
              <a:gd name="T13" fmla="*/ 19467 h 20776"/>
              <a:gd name="T14" fmla="*/ 0 w 8821"/>
              <a:gd name="T15" fmla="*/ 20776 h 20776"/>
              <a:gd name="T16" fmla="*/ 6515 w 8821"/>
              <a:gd name="T17" fmla="*/ 20776 h 20776"/>
              <a:gd name="T18" fmla="*/ 6515 w 8821"/>
              <a:gd name="T19" fmla="*/ 19467 h 20776"/>
              <a:gd name="T20" fmla="*/ 7044 w 8821"/>
              <a:gd name="T21" fmla="*/ 18017 h 20776"/>
              <a:gd name="T22" fmla="*/ 8250 w 8821"/>
              <a:gd name="T23" fmla="*/ 17432 h 20776"/>
              <a:gd name="T24" fmla="*/ 8821 w 8821"/>
              <a:gd name="T25" fmla="*/ 17432 h 20776"/>
              <a:gd name="T26" fmla="*/ 8821 w 8821"/>
              <a:gd name="T27" fmla="*/ 9747 h 20776"/>
              <a:gd name="T28" fmla="*/ 8814 w 8821"/>
              <a:gd name="T29" fmla="*/ 9561 h 20776"/>
              <a:gd name="T30" fmla="*/ 8814 w 8821"/>
              <a:gd name="T31" fmla="*/ 6763 h 20776"/>
              <a:gd name="T32" fmla="*/ 8821 w 8821"/>
              <a:gd name="T33" fmla="*/ 6569 h 20776"/>
              <a:gd name="T34" fmla="*/ 8821 w 8821"/>
              <a:gd name="T35" fmla="*/ 0 h 20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821" h="20776">
                <a:moveTo>
                  <a:pt x="8821" y="0"/>
                </a:moveTo>
                <a:cubicBezTo>
                  <a:pt x="7266" y="297"/>
                  <a:pt x="5896" y="1010"/>
                  <a:pt x="4708" y="2141"/>
                </a:cubicBezTo>
                <a:cubicBezTo>
                  <a:pt x="3102" y="3675"/>
                  <a:pt x="2298" y="5529"/>
                  <a:pt x="2298" y="7714"/>
                </a:cubicBezTo>
                <a:cubicBezTo>
                  <a:pt x="2298" y="9484"/>
                  <a:pt x="2298" y="9484"/>
                  <a:pt x="2298" y="9484"/>
                </a:cubicBezTo>
                <a:cubicBezTo>
                  <a:pt x="2298" y="10817"/>
                  <a:pt x="2626" y="12061"/>
                  <a:pt x="3278" y="13213"/>
                </a:cubicBezTo>
                <a:cubicBezTo>
                  <a:pt x="2123" y="13916"/>
                  <a:pt x="1306" y="14657"/>
                  <a:pt x="828" y="15438"/>
                </a:cubicBezTo>
                <a:cubicBezTo>
                  <a:pt x="278" y="16391"/>
                  <a:pt x="0" y="17733"/>
                  <a:pt x="0" y="19467"/>
                </a:cubicBezTo>
                <a:cubicBezTo>
                  <a:pt x="0" y="20776"/>
                  <a:pt x="0" y="20776"/>
                  <a:pt x="0" y="20776"/>
                </a:cubicBezTo>
                <a:cubicBezTo>
                  <a:pt x="6515" y="20776"/>
                  <a:pt x="6515" y="20776"/>
                  <a:pt x="6515" y="20776"/>
                </a:cubicBezTo>
                <a:cubicBezTo>
                  <a:pt x="6515" y="19467"/>
                  <a:pt x="6515" y="19467"/>
                  <a:pt x="6515" y="19467"/>
                </a:cubicBezTo>
                <a:cubicBezTo>
                  <a:pt x="6515" y="18889"/>
                  <a:pt x="6694" y="18406"/>
                  <a:pt x="7044" y="18017"/>
                </a:cubicBezTo>
                <a:cubicBezTo>
                  <a:pt x="7397" y="17627"/>
                  <a:pt x="7798" y="17432"/>
                  <a:pt x="8250" y="17432"/>
                </a:cubicBezTo>
                <a:cubicBezTo>
                  <a:pt x="8821" y="17432"/>
                  <a:pt x="8821" y="17432"/>
                  <a:pt x="8821" y="17432"/>
                </a:cubicBezTo>
                <a:cubicBezTo>
                  <a:pt x="8821" y="9747"/>
                  <a:pt x="8821" y="9747"/>
                  <a:pt x="8821" y="9747"/>
                </a:cubicBezTo>
                <a:cubicBezTo>
                  <a:pt x="8817" y="9686"/>
                  <a:pt x="8814" y="9625"/>
                  <a:pt x="8814" y="9561"/>
                </a:cubicBezTo>
                <a:cubicBezTo>
                  <a:pt x="8814" y="6763"/>
                  <a:pt x="8814" y="6763"/>
                  <a:pt x="8814" y="6763"/>
                </a:cubicBezTo>
                <a:cubicBezTo>
                  <a:pt x="8814" y="6697"/>
                  <a:pt x="8817" y="6632"/>
                  <a:pt x="8821" y="6569"/>
                </a:cubicBezTo>
                <a:lnTo>
                  <a:pt x="8821" y="0"/>
                </a:lnTo>
                <a:close/>
              </a:path>
            </a:pathLst>
          </a:custGeom>
          <a:solidFill>
            <a:srgbClr val="E633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***Titel 1"/>
          <p:cNvSpPr>
            <a:spLocks noGrp="1"/>
          </p:cNvSpPr>
          <p:nvPr>
            <p:ph type="title" hasCustomPrompt="1"/>
          </p:nvPr>
        </p:nvSpPr>
        <p:spPr bwMode="gray">
          <a:xfrm>
            <a:off x="1080581" y="1027522"/>
            <a:ext cx="7571594" cy="39011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1"/>
              <a:t>[Index]</a:t>
            </a:r>
          </a:p>
        </p:txBody>
      </p:sp>
      <p:sp>
        <p:nvSpPr>
          <p:cNvPr id="10" name="LS1_1 (JU-Free) (PHJU)">
            <a:extLst>
              <a:ext uri="{FF2B5EF4-FFF2-40B4-BE49-F238E27FC236}">
                <a16:creationId xmlns:a16="http://schemas.microsoft.com/office/drawing/2014/main" id="{A942C898-15C1-4B5E-86EF-76EAEF5C210E}"/>
              </a:ext>
            </a:extLst>
          </p:cNvPr>
          <p:cNvSpPr>
            <a:spLocks noGrp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auto">
          <a:xfrm>
            <a:off x="5946776" y="5530851"/>
            <a:ext cx="3103563" cy="752475"/>
          </a:xfrm>
          <a:custGeom>
            <a:avLst/>
            <a:gdLst>
              <a:gd name="T0" fmla="*/ 9763 w 9774"/>
              <a:gd name="T1" fmla="*/ 1691 h 2375"/>
              <a:gd name="T2" fmla="*/ 8489 w 9774"/>
              <a:gd name="T3" fmla="*/ 2098 h 2375"/>
              <a:gd name="T4" fmla="*/ 8514 w 9774"/>
              <a:gd name="T5" fmla="*/ 2133 h 2375"/>
              <a:gd name="T6" fmla="*/ 9770 w 9774"/>
              <a:gd name="T7" fmla="*/ 1729 h 2375"/>
              <a:gd name="T8" fmla="*/ 8607 w 9774"/>
              <a:gd name="T9" fmla="*/ 1420 h 2375"/>
              <a:gd name="T10" fmla="*/ 9012 w 9774"/>
              <a:gd name="T11" fmla="*/ 2294 h 2375"/>
              <a:gd name="T12" fmla="*/ 7182 w 9774"/>
              <a:gd name="T13" fmla="*/ 1963 h 2375"/>
              <a:gd name="T14" fmla="*/ 6552 w 9774"/>
              <a:gd name="T15" fmla="*/ 1598 h 2375"/>
              <a:gd name="T16" fmla="*/ 7335 w 9774"/>
              <a:gd name="T17" fmla="*/ 1982 h 2375"/>
              <a:gd name="T18" fmla="*/ 7748 w 9774"/>
              <a:gd name="T19" fmla="*/ 2060 h 2375"/>
              <a:gd name="T20" fmla="*/ 7511 w 9774"/>
              <a:gd name="T21" fmla="*/ 2024 h 2375"/>
              <a:gd name="T22" fmla="*/ 6098 w 9774"/>
              <a:gd name="T23" fmla="*/ 1051 h 2375"/>
              <a:gd name="T24" fmla="*/ 6064 w 9774"/>
              <a:gd name="T25" fmla="*/ 845 h 2375"/>
              <a:gd name="T26" fmla="*/ 6128 w 9774"/>
              <a:gd name="T27" fmla="*/ 547 h 2375"/>
              <a:gd name="T28" fmla="*/ 6117 w 9774"/>
              <a:gd name="T29" fmla="*/ 1318 h 2375"/>
              <a:gd name="T30" fmla="*/ 6452 w 9774"/>
              <a:gd name="T31" fmla="*/ 745 h 2375"/>
              <a:gd name="T32" fmla="*/ 6399 w 9774"/>
              <a:gd name="T33" fmla="*/ 460 h 2375"/>
              <a:gd name="T34" fmla="*/ 6202 w 9774"/>
              <a:gd name="T35" fmla="*/ 1162 h 2375"/>
              <a:gd name="T36" fmla="*/ 6442 w 9774"/>
              <a:gd name="T37" fmla="*/ 884 h 2375"/>
              <a:gd name="T38" fmla="*/ 4601 w 9774"/>
              <a:gd name="T39" fmla="*/ 1808 h 2375"/>
              <a:gd name="T40" fmla="*/ 4253 w 9774"/>
              <a:gd name="T41" fmla="*/ 1698 h 2375"/>
              <a:gd name="T42" fmla="*/ 3716 w 9774"/>
              <a:gd name="T43" fmla="*/ 1582 h 2375"/>
              <a:gd name="T44" fmla="*/ 3893 w 9774"/>
              <a:gd name="T45" fmla="*/ 1647 h 2375"/>
              <a:gd name="T46" fmla="*/ 5134 w 9774"/>
              <a:gd name="T47" fmla="*/ 1716 h 2375"/>
              <a:gd name="T48" fmla="*/ 5639 w 9774"/>
              <a:gd name="T49" fmla="*/ 1552 h 2375"/>
              <a:gd name="T50" fmla="*/ 5836 w 9774"/>
              <a:gd name="T51" fmla="*/ 1480 h 2375"/>
              <a:gd name="T52" fmla="*/ 4959 w 9774"/>
              <a:gd name="T53" fmla="*/ 1741 h 2375"/>
              <a:gd name="T54" fmla="*/ 4965 w 9774"/>
              <a:gd name="T55" fmla="*/ 1801 h 2375"/>
              <a:gd name="T56" fmla="*/ 3331 w 9774"/>
              <a:gd name="T57" fmla="*/ 1215 h 2375"/>
              <a:gd name="T58" fmla="*/ 3097 w 9774"/>
              <a:gd name="T59" fmla="*/ 925 h 2375"/>
              <a:gd name="T60" fmla="*/ 3038 w 9774"/>
              <a:gd name="T61" fmla="*/ 761 h 2375"/>
              <a:gd name="T62" fmla="*/ 2982 w 9774"/>
              <a:gd name="T63" fmla="*/ 623 h 2375"/>
              <a:gd name="T64" fmla="*/ 3043 w 9774"/>
              <a:gd name="T65" fmla="*/ 450 h 2375"/>
              <a:gd name="T66" fmla="*/ 3490 w 9774"/>
              <a:gd name="T67" fmla="*/ 61 h 2375"/>
              <a:gd name="T68" fmla="*/ 4018 w 9774"/>
              <a:gd name="T69" fmla="*/ 443 h 2375"/>
              <a:gd name="T70" fmla="*/ 3653 w 9774"/>
              <a:gd name="T71" fmla="*/ 97 h 2375"/>
              <a:gd name="T72" fmla="*/ 1402 w 9774"/>
              <a:gd name="T73" fmla="*/ 2323 h 2375"/>
              <a:gd name="T74" fmla="*/ 1941 w 9774"/>
              <a:gd name="T75" fmla="*/ 2332 h 2375"/>
              <a:gd name="T76" fmla="*/ 1761 w 9774"/>
              <a:gd name="T77" fmla="*/ 2337 h 2375"/>
              <a:gd name="T78" fmla="*/ 869 w 9774"/>
              <a:gd name="T79" fmla="*/ 2249 h 2375"/>
              <a:gd name="T80" fmla="*/ 2153 w 9774"/>
              <a:gd name="T81" fmla="*/ 2345 h 2375"/>
              <a:gd name="T82" fmla="*/ 366 w 9774"/>
              <a:gd name="T83" fmla="*/ 2160 h 2375"/>
              <a:gd name="T84" fmla="*/ 2332 w 9774"/>
              <a:gd name="T85" fmla="*/ 2320 h 2375"/>
              <a:gd name="T86" fmla="*/ 3966 w 9774"/>
              <a:gd name="T87" fmla="*/ 1247 h 2375"/>
              <a:gd name="T88" fmla="*/ 3632 w 9774"/>
              <a:gd name="T89" fmla="*/ 1667 h 2375"/>
              <a:gd name="T90" fmla="*/ 4104 w 9774"/>
              <a:gd name="T91" fmla="*/ 767 h 2375"/>
              <a:gd name="T92" fmla="*/ 2180 w 9774"/>
              <a:gd name="T93" fmla="*/ 2312 h 2375"/>
              <a:gd name="T94" fmla="*/ 4022 w 9774"/>
              <a:gd name="T95" fmla="*/ 1141 h 2375"/>
              <a:gd name="T96" fmla="*/ 2322 w 9774"/>
              <a:gd name="T97" fmla="*/ 2260 h 2375"/>
              <a:gd name="T98" fmla="*/ 3310 w 9774"/>
              <a:gd name="T99" fmla="*/ 1884 h 2375"/>
              <a:gd name="T100" fmla="*/ 2668 w 9774"/>
              <a:gd name="T101" fmla="*/ 2180 h 2375"/>
              <a:gd name="T102" fmla="*/ 3188 w 9774"/>
              <a:gd name="T103" fmla="*/ 2028 h 2375"/>
              <a:gd name="T104" fmla="*/ 6457 w 9774"/>
              <a:gd name="T105" fmla="*/ 1434 h 2375"/>
              <a:gd name="T106" fmla="*/ 4117 w 9774"/>
              <a:gd name="T107" fmla="*/ 622 h 2375"/>
              <a:gd name="T108" fmla="*/ 8100 w 9774"/>
              <a:gd name="T109" fmla="*/ 2054 h 2375"/>
              <a:gd name="T110" fmla="*/ 5941 w 9774"/>
              <a:gd name="T111" fmla="*/ 1376 h 2375"/>
              <a:gd name="T112" fmla="*/ 0 w 9774"/>
              <a:gd name="T113" fmla="*/ 2024 h 2375"/>
              <a:gd name="T114" fmla="*/ 3417 w 9774"/>
              <a:gd name="T115" fmla="*/ 1331 h 2375"/>
              <a:gd name="T116" fmla="*/ 3316 w 9774"/>
              <a:gd name="T117" fmla="*/ 25 h 2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774" h="2375">
                <a:moveTo>
                  <a:pt x="9771" y="1726"/>
                </a:moveTo>
                <a:cubicBezTo>
                  <a:pt x="9772" y="1724"/>
                  <a:pt x="9773" y="1721"/>
                  <a:pt x="9773" y="1719"/>
                </a:cubicBezTo>
                <a:cubicBezTo>
                  <a:pt x="9774" y="1719"/>
                  <a:pt x="9774" y="1718"/>
                  <a:pt x="9774" y="1718"/>
                </a:cubicBezTo>
                <a:cubicBezTo>
                  <a:pt x="9774" y="1717"/>
                  <a:pt x="9774" y="1716"/>
                  <a:pt x="9774" y="1715"/>
                </a:cubicBezTo>
                <a:cubicBezTo>
                  <a:pt x="9774" y="1713"/>
                  <a:pt x="9774" y="1711"/>
                  <a:pt x="9773" y="1709"/>
                </a:cubicBezTo>
                <a:cubicBezTo>
                  <a:pt x="9773" y="1707"/>
                  <a:pt x="9773" y="1706"/>
                  <a:pt x="9772" y="1704"/>
                </a:cubicBezTo>
                <a:cubicBezTo>
                  <a:pt x="9772" y="1703"/>
                  <a:pt x="9772" y="1702"/>
                  <a:pt x="9771" y="1701"/>
                </a:cubicBezTo>
                <a:cubicBezTo>
                  <a:pt x="9771" y="1700"/>
                  <a:pt x="9770" y="1700"/>
                  <a:pt x="9770" y="1699"/>
                </a:cubicBezTo>
                <a:cubicBezTo>
                  <a:pt x="9769" y="1698"/>
                  <a:pt x="9768" y="1697"/>
                  <a:pt x="9767" y="1695"/>
                </a:cubicBezTo>
                <a:cubicBezTo>
                  <a:pt x="9766" y="1694"/>
                  <a:pt x="9765" y="1693"/>
                  <a:pt x="9763" y="1691"/>
                </a:cubicBezTo>
                <a:cubicBezTo>
                  <a:pt x="9762" y="1690"/>
                  <a:pt x="9761" y="1690"/>
                  <a:pt x="9760" y="1689"/>
                </a:cubicBezTo>
                <a:cubicBezTo>
                  <a:pt x="9758" y="1688"/>
                  <a:pt x="9756" y="1687"/>
                  <a:pt x="9754" y="1686"/>
                </a:cubicBezTo>
                <a:cubicBezTo>
                  <a:pt x="9754" y="1686"/>
                  <a:pt x="9753" y="1685"/>
                  <a:pt x="9752" y="1685"/>
                </a:cubicBezTo>
                <a:cubicBezTo>
                  <a:pt x="8554" y="1342"/>
                  <a:pt x="8554" y="1342"/>
                  <a:pt x="8554" y="1342"/>
                </a:cubicBezTo>
                <a:cubicBezTo>
                  <a:pt x="8542" y="1339"/>
                  <a:pt x="8530" y="1343"/>
                  <a:pt x="8522" y="1352"/>
                </a:cubicBezTo>
                <a:cubicBezTo>
                  <a:pt x="8515" y="1362"/>
                  <a:pt x="8513" y="1375"/>
                  <a:pt x="8519" y="1386"/>
                </a:cubicBezTo>
                <a:cubicBezTo>
                  <a:pt x="8701" y="1713"/>
                  <a:pt x="8701" y="1713"/>
                  <a:pt x="8701" y="1713"/>
                </a:cubicBezTo>
                <a:cubicBezTo>
                  <a:pt x="8492" y="2089"/>
                  <a:pt x="8492" y="2089"/>
                  <a:pt x="8492" y="2089"/>
                </a:cubicBezTo>
                <a:cubicBezTo>
                  <a:pt x="8492" y="2090"/>
                  <a:pt x="8492" y="2090"/>
                  <a:pt x="8491" y="2091"/>
                </a:cubicBezTo>
                <a:cubicBezTo>
                  <a:pt x="8491" y="2093"/>
                  <a:pt x="8490" y="2096"/>
                  <a:pt x="8489" y="2098"/>
                </a:cubicBezTo>
                <a:cubicBezTo>
                  <a:pt x="8489" y="2099"/>
                  <a:pt x="8489" y="2101"/>
                  <a:pt x="8489" y="2102"/>
                </a:cubicBezTo>
                <a:cubicBezTo>
                  <a:pt x="8489" y="2104"/>
                  <a:pt x="8489" y="2106"/>
                  <a:pt x="8489" y="2109"/>
                </a:cubicBezTo>
                <a:cubicBezTo>
                  <a:pt x="8490" y="2110"/>
                  <a:pt x="8490" y="2111"/>
                  <a:pt x="8490" y="2113"/>
                </a:cubicBezTo>
                <a:cubicBezTo>
                  <a:pt x="8490" y="2113"/>
                  <a:pt x="8490" y="2114"/>
                  <a:pt x="8491" y="2115"/>
                </a:cubicBezTo>
                <a:cubicBezTo>
                  <a:pt x="8491" y="2116"/>
                  <a:pt x="8492" y="2118"/>
                  <a:pt x="8493" y="2119"/>
                </a:cubicBezTo>
                <a:cubicBezTo>
                  <a:pt x="8494" y="2120"/>
                  <a:pt x="8495" y="2121"/>
                  <a:pt x="8496" y="2122"/>
                </a:cubicBezTo>
                <a:cubicBezTo>
                  <a:pt x="8498" y="2125"/>
                  <a:pt x="8501" y="2128"/>
                  <a:pt x="8504" y="2130"/>
                </a:cubicBezTo>
                <a:cubicBezTo>
                  <a:pt x="8504" y="2130"/>
                  <a:pt x="8504" y="2130"/>
                  <a:pt x="8504" y="2130"/>
                </a:cubicBezTo>
                <a:cubicBezTo>
                  <a:pt x="8504" y="2130"/>
                  <a:pt x="8505" y="2130"/>
                  <a:pt x="8505" y="2130"/>
                </a:cubicBezTo>
                <a:cubicBezTo>
                  <a:pt x="8508" y="2131"/>
                  <a:pt x="8511" y="2132"/>
                  <a:pt x="8514" y="2133"/>
                </a:cubicBezTo>
                <a:cubicBezTo>
                  <a:pt x="8516" y="2133"/>
                  <a:pt x="8517" y="2133"/>
                  <a:pt x="8518" y="2133"/>
                </a:cubicBezTo>
                <a:cubicBezTo>
                  <a:pt x="8520" y="2133"/>
                  <a:pt x="8522" y="2133"/>
                  <a:pt x="8523" y="2133"/>
                </a:cubicBezTo>
                <a:cubicBezTo>
                  <a:pt x="8858" y="2078"/>
                  <a:pt x="8858" y="2078"/>
                  <a:pt x="8858" y="2078"/>
                </a:cubicBezTo>
                <a:cubicBezTo>
                  <a:pt x="8972" y="2355"/>
                  <a:pt x="8972" y="2355"/>
                  <a:pt x="8972" y="2355"/>
                </a:cubicBezTo>
                <a:cubicBezTo>
                  <a:pt x="8975" y="2364"/>
                  <a:pt x="8983" y="2371"/>
                  <a:pt x="8992" y="2373"/>
                </a:cubicBezTo>
                <a:cubicBezTo>
                  <a:pt x="9002" y="2375"/>
                  <a:pt x="9012" y="2373"/>
                  <a:pt x="9019" y="2367"/>
                </a:cubicBezTo>
                <a:cubicBezTo>
                  <a:pt x="9763" y="1737"/>
                  <a:pt x="9763" y="1737"/>
                  <a:pt x="9763" y="1737"/>
                </a:cubicBezTo>
                <a:cubicBezTo>
                  <a:pt x="9763" y="1737"/>
                  <a:pt x="9764" y="1737"/>
                  <a:pt x="9764" y="1737"/>
                </a:cubicBezTo>
                <a:cubicBezTo>
                  <a:pt x="9764" y="1736"/>
                  <a:pt x="9765" y="1735"/>
                  <a:pt x="9765" y="1735"/>
                </a:cubicBezTo>
                <a:cubicBezTo>
                  <a:pt x="9767" y="1733"/>
                  <a:pt x="9769" y="1731"/>
                  <a:pt x="9770" y="1729"/>
                </a:cubicBezTo>
                <a:cubicBezTo>
                  <a:pt x="9771" y="1728"/>
                  <a:pt x="9771" y="1727"/>
                  <a:pt x="9771" y="1726"/>
                </a:cubicBezTo>
                <a:close/>
                <a:moveTo>
                  <a:pt x="8812" y="1870"/>
                </a:moveTo>
                <a:cubicBezTo>
                  <a:pt x="8812" y="1870"/>
                  <a:pt x="8812" y="1870"/>
                  <a:pt x="8812" y="1870"/>
                </a:cubicBezTo>
                <a:cubicBezTo>
                  <a:pt x="8808" y="1870"/>
                  <a:pt x="8804" y="1872"/>
                  <a:pt x="8801" y="1874"/>
                </a:cubicBezTo>
                <a:cubicBezTo>
                  <a:pt x="8606" y="2007"/>
                  <a:pt x="8606" y="2007"/>
                  <a:pt x="8606" y="2007"/>
                </a:cubicBezTo>
                <a:cubicBezTo>
                  <a:pt x="8753" y="1743"/>
                  <a:pt x="8753" y="1743"/>
                  <a:pt x="8753" y="1743"/>
                </a:cubicBezTo>
                <a:cubicBezTo>
                  <a:pt x="9442" y="1744"/>
                  <a:pt x="9442" y="1744"/>
                  <a:pt x="9442" y="1744"/>
                </a:cubicBezTo>
                <a:lnTo>
                  <a:pt x="8812" y="1870"/>
                </a:lnTo>
                <a:close/>
                <a:moveTo>
                  <a:pt x="8753" y="1683"/>
                </a:moveTo>
                <a:cubicBezTo>
                  <a:pt x="8607" y="1420"/>
                  <a:pt x="8607" y="1420"/>
                  <a:pt x="8607" y="1420"/>
                </a:cubicBezTo>
                <a:cubicBezTo>
                  <a:pt x="9530" y="1684"/>
                  <a:pt x="9530" y="1684"/>
                  <a:pt x="9530" y="1684"/>
                </a:cubicBezTo>
                <a:lnTo>
                  <a:pt x="8753" y="1683"/>
                </a:lnTo>
                <a:close/>
                <a:moveTo>
                  <a:pt x="8647" y="2052"/>
                </a:moveTo>
                <a:cubicBezTo>
                  <a:pt x="8804" y="1945"/>
                  <a:pt x="8804" y="1945"/>
                  <a:pt x="8804" y="1945"/>
                </a:cubicBezTo>
                <a:cubicBezTo>
                  <a:pt x="8835" y="2021"/>
                  <a:pt x="8835" y="2021"/>
                  <a:pt x="8835" y="2021"/>
                </a:cubicBezTo>
                <a:lnTo>
                  <a:pt x="8647" y="2052"/>
                </a:lnTo>
                <a:close/>
                <a:moveTo>
                  <a:pt x="9012" y="2294"/>
                </a:moveTo>
                <a:cubicBezTo>
                  <a:pt x="8859" y="1921"/>
                  <a:pt x="8859" y="1921"/>
                  <a:pt x="8859" y="1921"/>
                </a:cubicBezTo>
                <a:cubicBezTo>
                  <a:pt x="9636" y="1766"/>
                  <a:pt x="9636" y="1766"/>
                  <a:pt x="9636" y="1766"/>
                </a:cubicBezTo>
                <a:lnTo>
                  <a:pt x="9012" y="2294"/>
                </a:lnTo>
                <a:close/>
                <a:moveTo>
                  <a:pt x="7053" y="1878"/>
                </a:moveTo>
                <a:cubicBezTo>
                  <a:pt x="7046" y="1893"/>
                  <a:pt x="7028" y="1900"/>
                  <a:pt x="7013" y="1893"/>
                </a:cubicBezTo>
                <a:cubicBezTo>
                  <a:pt x="6998" y="1886"/>
                  <a:pt x="6992" y="1868"/>
                  <a:pt x="6999" y="1853"/>
                </a:cubicBezTo>
                <a:cubicBezTo>
                  <a:pt x="7006" y="1838"/>
                  <a:pt x="7024" y="1832"/>
                  <a:pt x="7039" y="1839"/>
                </a:cubicBezTo>
                <a:cubicBezTo>
                  <a:pt x="7054" y="1846"/>
                  <a:pt x="7060" y="1863"/>
                  <a:pt x="7053" y="1878"/>
                </a:cubicBezTo>
                <a:close/>
                <a:moveTo>
                  <a:pt x="7203" y="1907"/>
                </a:moveTo>
                <a:cubicBezTo>
                  <a:pt x="7203" y="1907"/>
                  <a:pt x="7203" y="1907"/>
                  <a:pt x="7203" y="1907"/>
                </a:cubicBezTo>
                <a:cubicBezTo>
                  <a:pt x="7187" y="1901"/>
                  <a:pt x="7170" y="1909"/>
                  <a:pt x="7164" y="1925"/>
                </a:cubicBezTo>
                <a:cubicBezTo>
                  <a:pt x="7159" y="1940"/>
                  <a:pt x="7167" y="1957"/>
                  <a:pt x="7182" y="1963"/>
                </a:cubicBezTo>
                <a:cubicBezTo>
                  <a:pt x="7182" y="1963"/>
                  <a:pt x="7182" y="1963"/>
                  <a:pt x="7182" y="1963"/>
                </a:cubicBezTo>
                <a:cubicBezTo>
                  <a:pt x="7198" y="1969"/>
                  <a:pt x="7215" y="1961"/>
                  <a:pt x="7221" y="1945"/>
                </a:cubicBezTo>
                <a:cubicBezTo>
                  <a:pt x="7226" y="1930"/>
                  <a:pt x="7218" y="1912"/>
                  <a:pt x="7203" y="1907"/>
                </a:cubicBezTo>
                <a:close/>
                <a:moveTo>
                  <a:pt x="6881" y="1756"/>
                </a:moveTo>
                <a:cubicBezTo>
                  <a:pt x="6867" y="1748"/>
                  <a:pt x="6849" y="1753"/>
                  <a:pt x="6840" y="1767"/>
                </a:cubicBezTo>
                <a:cubicBezTo>
                  <a:pt x="6832" y="1781"/>
                  <a:pt x="6837" y="1800"/>
                  <a:pt x="6851" y="1808"/>
                </a:cubicBezTo>
                <a:cubicBezTo>
                  <a:pt x="6865" y="1816"/>
                  <a:pt x="6884" y="1811"/>
                  <a:pt x="6892" y="1797"/>
                </a:cubicBezTo>
                <a:cubicBezTo>
                  <a:pt x="6900" y="1783"/>
                  <a:pt x="6896" y="1764"/>
                  <a:pt x="6881" y="1756"/>
                </a:cubicBezTo>
                <a:close/>
                <a:moveTo>
                  <a:pt x="6590" y="1552"/>
                </a:moveTo>
                <a:cubicBezTo>
                  <a:pt x="6577" y="1541"/>
                  <a:pt x="6558" y="1543"/>
                  <a:pt x="6548" y="1556"/>
                </a:cubicBezTo>
                <a:cubicBezTo>
                  <a:pt x="6537" y="1569"/>
                  <a:pt x="6539" y="1588"/>
                  <a:pt x="6552" y="1598"/>
                </a:cubicBezTo>
                <a:cubicBezTo>
                  <a:pt x="6552" y="1598"/>
                  <a:pt x="6552" y="1598"/>
                  <a:pt x="6552" y="1598"/>
                </a:cubicBezTo>
                <a:cubicBezTo>
                  <a:pt x="6565" y="1609"/>
                  <a:pt x="6583" y="1607"/>
                  <a:pt x="6594" y="1594"/>
                </a:cubicBezTo>
                <a:cubicBezTo>
                  <a:pt x="6605" y="1581"/>
                  <a:pt x="6603" y="1563"/>
                  <a:pt x="6590" y="1552"/>
                </a:cubicBezTo>
                <a:close/>
                <a:moveTo>
                  <a:pt x="6690" y="1667"/>
                </a:moveTo>
                <a:cubicBezTo>
                  <a:pt x="6680" y="1681"/>
                  <a:pt x="6684" y="1700"/>
                  <a:pt x="6697" y="1709"/>
                </a:cubicBezTo>
                <a:cubicBezTo>
                  <a:pt x="6711" y="1719"/>
                  <a:pt x="6729" y="1715"/>
                  <a:pt x="6739" y="1702"/>
                </a:cubicBezTo>
                <a:cubicBezTo>
                  <a:pt x="6748" y="1688"/>
                  <a:pt x="6745" y="1670"/>
                  <a:pt x="6732" y="1660"/>
                </a:cubicBezTo>
                <a:cubicBezTo>
                  <a:pt x="6718" y="1651"/>
                  <a:pt x="6699" y="1654"/>
                  <a:pt x="6690" y="1667"/>
                </a:cubicBezTo>
                <a:close/>
                <a:moveTo>
                  <a:pt x="7372" y="1960"/>
                </a:moveTo>
                <a:cubicBezTo>
                  <a:pt x="7356" y="1956"/>
                  <a:pt x="7340" y="1966"/>
                  <a:pt x="7335" y="1982"/>
                </a:cubicBezTo>
                <a:cubicBezTo>
                  <a:pt x="7331" y="1998"/>
                  <a:pt x="7341" y="2014"/>
                  <a:pt x="7357" y="2018"/>
                </a:cubicBezTo>
                <a:cubicBezTo>
                  <a:pt x="7373" y="2023"/>
                  <a:pt x="7389" y="2013"/>
                  <a:pt x="7393" y="1997"/>
                </a:cubicBezTo>
                <a:cubicBezTo>
                  <a:pt x="7398" y="1981"/>
                  <a:pt x="7388" y="1965"/>
                  <a:pt x="7372" y="1960"/>
                </a:cubicBezTo>
                <a:close/>
                <a:moveTo>
                  <a:pt x="7900" y="2041"/>
                </a:moveTo>
                <a:cubicBezTo>
                  <a:pt x="7900" y="2041"/>
                  <a:pt x="7900" y="2041"/>
                  <a:pt x="7900" y="2041"/>
                </a:cubicBezTo>
                <a:cubicBezTo>
                  <a:pt x="7900" y="2041"/>
                  <a:pt x="7900" y="2041"/>
                  <a:pt x="7900" y="2041"/>
                </a:cubicBezTo>
                <a:close/>
                <a:moveTo>
                  <a:pt x="7722" y="2027"/>
                </a:moveTo>
                <a:cubicBezTo>
                  <a:pt x="7706" y="2025"/>
                  <a:pt x="7691" y="2036"/>
                  <a:pt x="7689" y="2053"/>
                </a:cubicBezTo>
                <a:cubicBezTo>
                  <a:pt x="7687" y="2069"/>
                  <a:pt x="7699" y="2084"/>
                  <a:pt x="7715" y="2086"/>
                </a:cubicBezTo>
                <a:cubicBezTo>
                  <a:pt x="7732" y="2088"/>
                  <a:pt x="7747" y="2076"/>
                  <a:pt x="7748" y="2060"/>
                </a:cubicBezTo>
                <a:cubicBezTo>
                  <a:pt x="7750" y="2043"/>
                  <a:pt x="7739" y="2028"/>
                  <a:pt x="7722" y="2027"/>
                </a:cubicBezTo>
                <a:close/>
                <a:moveTo>
                  <a:pt x="7900" y="2041"/>
                </a:moveTo>
                <a:cubicBezTo>
                  <a:pt x="7883" y="2040"/>
                  <a:pt x="7869" y="2053"/>
                  <a:pt x="7869" y="2070"/>
                </a:cubicBezTo>
                <a:cubicBezTo>
                  <a:pt x="7868" y="2086"/>
                  <a:pt x="7880" y="2100"/>
                  <a:pt x="7897" y="2101"/>
                </a:cubicBezTo>
                <a:cubicBezTo>
                  <a:pt x="7897" y="2101"/>
                  <a:pt x="7897" y="2101"/>
                  <a:pt x="7897" y="2101"/>
                </a:cubicBezTo>
                <a:cubicBezTo>
                  <a:pt x="7914" y="2102"/>
                  <a:pt x="7928" y="2089"/>
                  <a:pt x="7928" y="2073"/>
                </a:cubicBezTo>
                <a:cubicBezTo>
                  <a:pt x="7929" y="2056"/>
                  <a:pt x="7917" y="2042"/>
                  <a:pt x="7900" y="2041"/>
                </a:cubicBezTo>
                <a:close/>
                <a:moveTo>
                  <a:pt x="7546" y="2000"/>
                </a:moveTo>
                <a:cubicBezTo>
                  <a:pt x="7546" y="2000"/>
                  <a:pt x="7546" y="2000"/>
                  <a:pt x="7546" y="2000"/>
                </a:cubicBezTo>
                <a:cubicBezTo>
                  <a:pt x="7530" y="1997"/>
                  <a:pt x="7514" y="2008"/>
                  <a:pt x="7511" y="2024"/>
                </a:cubicBezTo>
                <a:cubicBezTo>
                  <a:pt x="7508" y="2040"/>
                  <a:pt x="7518" y="2056"/>
                  <a:pt x="7535" y="2059"/>
                </a:cubicBezTo>
                <a:cubicBezTo>
                  <a:pt x="7551" y="2062"/>
                  <a:pt x="7567" y="2051"/>
                  <a:pt x="7570" y="2035"/>
                </a:cubicBezTo>
                <a:cubicBezTo>
                  <a:pt x="7573" y="2019"/>
                  <a:pt x="7562" y="2003"/>
                  <a:pt x="7546" y="2000"/>
                </a:cubicBezTo>
                <a:close/>
                <a:moveTo>
                  <a:pt x="7535" y="2059"/>
                </a:moveTo>
                <a:cubicBezTo>
                  <a:pt x="7535" y="2059"/>
                  <a:pt x="7535" y="2059"/>
                  <a:pt x="7535" y="2059"/>
                </a:cubicBezTo>
                <a:cubicBezTo>
                  <a:pt x="7535" y="2059"/>
                  <a:pt x="7535" y="2059"/>
                  <a:pt x="7535" y="2059"/>
                </a:cubicBezTo>
                <a:close/>
                <a:moveTo>
                  <a:pt x="6152" y="1027"/>
                </a:moveTo>
                <a:cubicBezTo>
                  <a:pt x="6146" y="1012"/>
                  <a:pt x="6128" y="1005"/>
                  <a:pt x="6113" y="1012"/>
                </a:cubicBezTo>
                <a:cubicBezTo>
                  <a:pt x="6098" y="1018"/>
                  <a:pt x="6091" y="1036"/>
                  <a:pt x="6098" y="1051"/>
                </a:cubicBezTo>
                <a:cubicBezTo>
                  <a:pt x="6098" y="1051"/>
                  <a:pt x="6098" y="1051"/>
                  <a:pt x="6098" y="1051"/>
                </a:cubicBezTo>
                <a:cubicBezTo>
                  <a:pt x="6104" y="1066"/>
                  <a:pt x="6122" y="1073"/>
                  <a:pt x="6137" y="1066"/>
                </a:cubicBezTo>
                <a:cubicBezTo>
                  <a:pt x="6152" y="1060"/>
                  <a:pt x="6159" y="1042"/>
                  <a:pt x="6152" y="1027"/>
                </a:cubicBezTo>
                <a:close/>
                <a:moveTo>
                  <a:pt x="6338" y="1310"/>
                </a:moveTo>
                <a:cubicBezTo>
                  <a:pt x="6327" y="1297"/>
                  <a:pt x="6308" y="1296"/>
                  <a:pt x="6295" y="1307"/>
                </a:cubicBezTo>
                <a:cubicBezTo>
                  <a:pt x="6283" y="1318"/>
                  <a:pt x="6282" y="1336"/>
                  <a:pt x="6292" y="1349"/>
                </a:cubicBezTo>
                <a:cubicBezTo>
                  <a:pt x="6292" y="1349"/>
                  <a:pt x="6292" y="1349"/>
                  <a:pt x="6292" y="1349"/>
                </a:cubicBezTo>
                <a:cubicBezTo>
                  <a:pt x="6303" y="1362"/>
                  <a:pt x="6322" y="1363"/>
                  <a:pt x="6335" y="1352"/>
                </a:cubicBezTo>
                <a:cubicBezTo>
                  <a:pt x="6347" y="1341"/>
                  <a:pt x="6349" y="1322"/>
                  <a:pt x="6338" y="1310"/>
                </a:cubicBezTo>
                <a:close/>
                <a:moveTo>
                  <a:pt x="6100" y="868"/>
                </a:moveTo>
                <a:cubicBezTo>
                  <a:pt x="6096" y="852"/>
                  <a:pt x="6080" y="841"/>
                  <a:pt x="6064" y="845"/>
                </a:cubicBezTo>
                <a:cubicBezTo>
                  <a:pt x="6048" y="848"/>
                  <a:pt x="6038" y="864"/>
                  <a:pt x="6041" y="880"/>
                </a:cubicBezTo>
                <a:cubicBezTo>
                  <a:pt x="6044" y="896"/>
                  <a:pt x="6060" y="907"/>
                  <a:pt x="6077" y="903"/>
                </a:cubicBezTo>
                <a:cubicBezTo>
                  <a:pt x="6093" y="900"/>
                  <a:pt x="6103" y="884"/>
                  <a:pt x="6100" y="868"/>
                </a:cubicBezTo>
                <a:close/>
                <a:moveTo>
                  <a:pt x="6088" y="703"/>
                </a:moveTo>
                <a:cubicBezTo>
                  <a:pt x="6089" y="687"/>
                  <a:pt x="6077" y="672"/>
                  <a:pt x="6060" y="671"/>
                </a:cubicBezTo>
                <a:cubicBezTo>
                  <a:pt x="6044" y="670"/>
                  <a:pt x="6029" y="682"/>
                  <a:pt x="6028" y="699"/>
                </a:cubicBezTo>
                <a:cubicBezTo>
                  <a:pt x="6027" y="715"/>
                  <a:pt x="6039" y="730"/>
                  <a:pt x="6056" y="731"/>
                </a:cubicBezTo>
                <a:cubicBezTo>
                  <a:pt x="6072" y="732"/>
                  <a:pt x="6087" y="720"/>
                  <a:pt x="6088" y="703"/>
                </a:cubicBezTo>
                <a:close/>
                <a:moveTo>
                  <a:pt x="6088" y="560"/>
                </a:moveTo>
                <a:cubicBezTo>
                  <a:pt x="6103" y="568"/>
                  <a:pt x="6121" y="561"/>
                  <a:pt x="6128" y="547"/>
                </a:cubicBezTo>
                <a:cubicBezTo>
                  <a:pt x="6128" y="547"/>
                  <a:pt x="6128" y="547"/>
                  <a:pt x="6128" y="547"/>
                </a:cubicBezTo>
                <a:cubicBezTo>
                  <a:pt x="6136" y="532"/>
                  <a:pt x="6130" y="514"/>
                  <a:pt x="6115" y="506"/>
                </a:cubicBezTo>
                <a:cubicBezTo>
                  <a:pt x="6100" y="499"/>
                  <a:pt x="6082" y="505"/>
                  <a:pt x="6075" y="520"/>
                </a:cubicBezTo>
                <a:cubicBezTo>
                  <a:pt x="6075" y="520"/>
                  <a:pt x="6075" y="520"/>
                  <a:pt x="6075" y="520"/>
                </a:cubicBezTo>
                <a:cubicBezTo>
                  <a:pt x="6067" y="535"/>
                  <a:pt x="6073" y="553"/>
                  <a:pt x="6088" y="560"/>
                </a:cubicBezTo>
                <a:close/>
                <a:moveTo>
                  <a:pt x="6079" y="1272"/>
                </a:moveTo>
                <a:cubicBezTo>
                  <a:pt x="6079" y="1272"/>
                  <a:pt x="6079" y="1272"/>
                  <a:pt x="6079" y="1272"/>
                </a:cubicBezTo>
                <a:cubicBezTo>
                  <a:pt x="6066" y="1282"/>
                  <a:pt x="6064" y="1301"/>
                  <a:pt x="6075" y="1314"/>
                </a:cubicBezTo>
                <a:cubicBezTo>
                  <a:pt x="6085" y="1327"/>
                  <a:pt x="6104" y="1329"/>
                  <a:pt x="6117" y="1318"/>
                </a:cubicBezTo>
                <a:cubicBezTo>
                  <a:pt x="6117" y="1318"/>
                  <a:pt x="6117" y="1318"/>
                  <a:pt x="6117" y="1318"/>
                </a:cubicBezTo>
                <a:cubicBezTo>
                  <a:pt x="6130" y="1308"/>
                  <a:pt x="6132" y="1289"/>
                  <a:pt x="6121" y="1276"/>
                </a:cubicBezTo>
                <a:cubicBezTo>
                  <a:pt x="6111" y="1263"/>
                  <a:pt x="6092" y="1261"/>
                  <a:pt x="6079" y="1272"/>
                </a:cubicBezTo>
                <a:close/>
                <a:moveTo>
                  <a:pt x="6479" y="609"/>
                </a:moveTo>
                <a:cubicBezTo>
                  <a:pt x="6495" y="604"/>
                  <a:pt x="6503" y="587"/>
                  <a:pt x="6498" y="571"/>
                </a:cubicBezTo>
                <a:cubicBezTo>
                  <a:pt x="6493" y="556"/>
                  <a:pt x="6476" y="547"/>
                  <a:pt x="6460" y="552"/>
                </a:cubicBezTo>
                <a:cubicBezTo>
                  <a:pt x="6445" y="557"/>
                  <a:pt x="6436" y="574"/>
                  <a:pt x="6441" y="590"/>
                </a:cubicBezTo>
                <a:cubicBezTo>
                  <a:pt x="6446" y="606"/>
                  <a:pt x="6463" y="614"/>
                  <a:pt x="6479" y="609"/>
                </a:cubicBezTo>
                <a:close/>
                <a:moveTo>
                  <a:pt x="6486" y="719"/>
                </a:moveTo>
                <a:cubicBezTo>
                  <a:pt x="6470" y="717"/>
                  <a:pt x="6454" y="728"/>
                  <a:pt x="6452" y="745"/>
                </a:cubicBezTo>
                <a:cubicBezTo>
                  <a:pt x="6452" y="745"/>
                  <a:pt x="6452" y="745"/>
                  <a:pt x="6452" y="745"/>
                </a:cubicBezTo>
                <a:cubicBezTo>
                  <a:pt x="6449" y="761"/>
                  <a:pt x="6461" y="776"/>
                  <a:pt x="6477" y="779"/>
                </a:cubicBezTo>
                <a:cubicBezTo>
                  <a:pt x="6494" y="781"/>
                  <a:pt x="6509" y="770"/>
                  <a:pt x="6511" y="754"/>
                </a:cubicBezTo>
                <a:cubicBezTo>
                  <a:pt x="6511" y="754"/>
                  <a:pt x="6511" y="754"/>
                  <a:pt x="6511" y="754"/>
                </a:cubicBezTo>
                <a:cubicBezTo>
                  <a:pt x="6514" y="737"/>
                  <a:pt x="6502" y="722"/>
                  <a:pt x="6486" y="719"/>
                </a:cubicBezTo>
                <a:close/>
                <a:moveTo>
                  <a:pt x="6394" y="418"/>
                </a:moveTo>
                <a:cubicBezTo>
                  <a:pt x="6394" y="418"/>
                  <a:pt x="6394" y="418"/>
                  <a:pt x="6394" y="418"/>
                </a:cubicBezTo>
                <a:cubicBezTo>
                  <a:pt x="6381" y="408"/>
                  <a:pt x="6362" y="410"/>
                  <a:pt x="6352" y="423"/>
                </a:cubicBezTo>
                <a:cubicBezTo>
                  <a:pt x="6342" y="436"/>
                  <a:pt x="6344" y="455"/>
                  <a:pt x="6357" y="465"/>
                </a:cubicBezTo>
                <a:cubicBezTo>
                  <a:pt x="6357" y="465"/>
                  <a:pt x="6357" y="465"/>
                  <a:pt x="6357" y="465"/>
                </a:cubicBezTo>
                <a:cubicBezTo>
                  <a:pt x="6370" y="475"/>
                  <a:pt x="6389" y="473"/>
                  <a:pt x="6399" y="460"/>
                </a:cubicBezTo>
                <a:cubicBezTo>
                  <a:pt x="6409" y="447"/>
                  <a:pt x="6407" y="428"/>
                  <a:pt x="6394" y="418"/>
                </a:cubicBezTo>
                <a:close/>
                <a:moveTo>
                  <a:pt x="6357" y="1031"/>
                </a:moveTo>
                <a:cubicBezTo>
                  <a:pt x="6343" y="1020"/>
                  <a:pt x="6325" y="1023"/>
                  <a:pt x="6314" y="1036"/>
                </a:cubicBezTo>
                <a:cubicBezTo>
                  <a:pt x="6314" y="1036"/>
                  <a:pt x="6314" y="1036"/>
                  <a:pt x="6314" y="1036"/>
                </a:cubicBezTo>
                <a:cubicBezTo>
                  <a:pt x="6304" y="1049"/>
                  <a:pt x="6307" y="1068"/>
                  <a:pt x="6320" y="1078"/>
                </a:cubicBezTo>
                <a:cubicBezTo>
                  <a:pt x="6333" y="1088"/>
                  <a:pt x="6352" y="1086"/>
                  <a:pt x="6362" y="1073"/>
                </a:cubicBezTo>
                <a:cubicBezTo>
                  <a:pt x="6362" y="1073"/>
                  <a:pt x="6362" y="1073"/>
                  <a:pt x="6362" y="1073"/>
                </a:cubicBezTo>
                <a:cubicBezTo>
                  <a:pt x="6372" y="1059"/>
                  <a:pt x="6370" y="1041"/>
                  <a:pt x="6357" y="1031"/>
                </a:cubicBezTo>
                <a:close/>
                <a:moveTo>
                  <a:pt x="6204" y="1160"/>
                </a:moveTo>
                <a:cubicBezTo>
                  <a:pt x="6203" y="1161"/>
                  <a:pt x="6203" y="1162"/>
                  <a:pt x="6202" y="1162"/>
                </a:cubicBezTo>
                <a:cubicBezTo>
                  <a:pt x="6199" y="1163"/>
                  <a:pt x="6196" y="1164"/>
                  <a:pt x="6193" y="1166"/>
                </a:cubicBezTo>
                <a:cubicBezTo>
                  <a:pt x="6179" y="1175"/>
                  <a:pt x="6175" y="1194"/>
                  <a:pt x="6184" y="1208"/>
                </a:cubicBezTo>
                <a:cubicBezTo>
                  <a:pt x="6194" y="1221"/>
                  <a:pt x="6212" y="1225"/>
                  <a:pt x="6226" y="1216"/>
                </a:cubicBezTo>
                <a:cubicBezTo>
                  <a:pt x="6229" y="1214"/>
                  <a:pt x="6230" y="1212"/>
                  <a:pt x="6232" y="1210"/>
                </a:cubicBezTo>
                <a:cubicBezTo>
                  <a:pt x="6237" y="1209"/>
                  <a:pt x="6242" y="1207"/>
                  <a:pt x="6246" y="1203"/>
                </a:cubicBezTo>
                <a:cubicBezTo>
                  <a:pt x="6258" y="1191"/>
                  <a:pt x="6258" y="1172"/>
                  <a:pt x="6246" y="1160"/>
                </a:cubicBezTo>
                <a:cubicBezTo>
                  <a:pt x="6235" y="1148"/>
                  <a:pt x="6216" y="1148"/>
                  <a:pt x="6204" y="1160"/>
                </a:cubicBezTo>
                <a:close/>
                <a:moveTo>
                  <a:pt x="6416" y="937"/>
                </a:moveTo>
                <a:cubicBezTo>
                  <a:pt x="6431" y="945"/>
                  <a:pt x="6449" y="939"/>
                  <a:pt x="6456" y="924"/>
                </a:cubicBezTo>
                <a:cubicBezTo>
                  <a:pt x="6463" y="909"/>
                  <a:pt x="6457" y="891"/>
                  <a:pt x="6442" y="884"/>
                </a:cubicBezTo>
                <a:cubicBezTo>
                  <a:pt x="6428" y="876"/>
                  <a:pt x="6410" y="882"/>
                  <a:pt x="6402" y="897"/>
                </a:cubicBezTo>
                <a:cubicBezTo>
                  <a:pt x="6395" y="912"/>
                  <a:pt x="6401" y="930"/>
                  <a:pt x="6416" y="937"/>
                </a:cubicBezTo>
                <a:close/>
                <a:moveTo>
                  <a:pt x="4428" y="1730"/>
                </a:moveTo>
                <a:cubicBezTo>
                  <a:pt x="4412" y="1728"/>
                  <a:pt x="4396" y="1739"/>
                  <a:pt x="4394" y="1755"/>
                </a:cubicBezTo>
                <a:cubicBezTo>
                  <a:pt x="4392" y="1772"/>
                  <a:pt x="4403" y="1787"/>
                  <a:pt x="4419" y="1789"/>
                </a:cubicBezTo>
                <a:cubicBezTo>
                  <a:pt x="4436" y="1792"/>
                  <a:pt x="4451" y="1780"/>
                  <a:pt x="4453" y="1764"/>
                </a:cubicBezTo>
                <a:cubicBezTo>
                  <a:pt x="4456" y="1747"/>
                  <a:pt x="4444" y="1732"/>
                  <a:pt x="4428" y="1730"/>
                </a:cubicBezTo>
                <a:close/>
                <a:moveTo>
                  <a:pt x="4601" y="1808"/>
                </a:moveTo>
                <a:cubicBezTo>
                  <a:pt x="4601" y="1808"/>
                  <a:pt x="4601" y="1808"/>
                  <a:pt x="4601" y="1808"/>
                </a:cubicBezTo>
                <a:cubicBezTo>
                  <a:pt x="4601" y="1808"/>
                  <a:pt x="4601" y="1808"/>
                  <a:pt x="4601" y="1808"/>
                </a:cubicBezTo>
                <a:close/>
                <a:moveTo>
                  <a:pt x="4604" y="1748"/>
                </a:moveTo>
                <a:cubicBezTo>
                  <a:pt x="4604" y="1748"/>
                  <a:pt x="4604" y="1748"/>
                  <a:pt x="4604" y="1748"/>
                </a:cubicBezTo>
                <a:cubicBezTo>
                  <a:pt x="4588" y="1747"/>
                  <a:pt x="4574" y="1760"/>
                  <a:pt x="4573" y="1776"/>
                </a:cubicBezTo>
                <a:cubicBezTo>
                  <a:pt x="4572" y="1793"/>
                  <a:pt x="4584" y="1807"/>
                  <a:pt x="4601" y="1808"/>
                </a:cubicBezTo>
                <a:cubicBezTo>
                  <a:pt x="4617" y="1809"/>
                  <a:pt x="4631" y="1796"/>
                  <a:pt x="4632" y="1780"/>
                </a:cubicBezTo>
                <a:cubicBezTo>
                  <a:pt x="4634" y="1763"/>
                  <a:pt x="4621" y="1749"/>
                  <a:pt x="4604" y="1748"/>
                </a:cubicBezTo>
                <a:close/>
                <a:moveTo>
                  <a:pt x="4782" y="1752"/>
                </a:moveTo>
                <a:cubicBezTo>
                  <a:pt x="4782" y="1752"/>
                  <a:pt x="4782" y="1752"/>
                  <a:pt x="4782" y="1752"/>
                </a:cubicBezTo>
                <a:cubicBezTo>
                  <a:pt x="4782" y="1752"/>
                  <a:pt x="4782" y="1752"/>
                  <a:pt x="4782" y="1752"/>
                </a:cubicBezTo>
                <a:close/>
                <a:moveTo>
                  <a:pt x="4253" y="1698"/>
                </a:moveTo>
                <a:cubicBezTo>
                  <a:pt x="4253" y="1698"/>
                  <a:pt x="4253" y="1698"/>
                  <a:pt x="4253" y="1698"/>
                </a:cubicBezTo>
                <a:cubicBezTo>
                  <a:pt x="4237" y="1694"/>
                  <a:pt x="4221" y="1704"/>
                  <a:pt x="4218" y="1720"/>
                </a:cubicBezTo>
                <a:cubicBezTo>
                  <a:pt x="4214" y="1736"/>
                  <a:pt x="4224" y="1753"/>
                  <a:pt x="4240" y="1756"/>
                </a:cubicBezTo>
                <a:cubicBezTo>
                  <a:pt x="4240" y="1756"/>
                  <a:pt x="4240" y="1756"/>
                  <a:pt x="4240" y="1756"/>
                </a:cubicBezTo>
                <a:cubicBezTo>
                  <a:pt x="4256" y="1760"/>
                  <a:pt x="4272" y="1750"/>
                  <a:pt x="4276" y="1734"/>
                </a:cubicBezTo>
                <a:cubicBezTo>
                  <a:pt x="4280" y="1717"/>
                  <a:pt x="4270" y="1701"/>
                  <a:pt x="4253" y="1698"/>
                </a:cubicBezTo>
                <a:close/>
                <a:moveTo>
                  <a:pt x="3754" y="1518"/>
                </a:moveTo>
                <a:cubicBezTo>
                  <a:pt x="3739" y="1511"/>
                  <a:pt x="3721" y="1517"/>
                  <a:pt x="3714" y="1531"/>
                </a:cubicBezTo>
                <a:cubicBezTo>
                  <a:pt x="3711" y="1536"/>
                  <a:pt x="3711" y="1540"/>
                  <a:pt x="3711" y="1545"/>
                </a:cubicBezTo>
                <a:cubicBezTo>
                  <a:pt x="3703" y="1557"/>
                  <a:pt x="3705" y="1572"/>
                  <a:pt x="3716" y="1582"/>
                </a:cubicBezTo>
                <a:cubicBezTo>
                  <a:pt x="3728" y="1593"/>
                  <a:pt x="3747" y="1592"/>
                  <a:pt x="3758" y="1580"/>
                </a:cubicBezTo>
                <a:cubicBezTo>
                  <a:pt x="3758" y="1580"/>
                  <a:pt x="3758" y="1580"/>
                  <a:pt x="3758" y="1580"/>
                </a:cubicBezTo>
                <a:cubicBezTo>
                  <a:pt x="3763" y="1574"/>
                  <a:pt x="3765" y="1567"/>
                  <a:pt x="3766" y="1561"/>
                </a:cubicBezTo>
                <a:cubicBezTo>
                  <a:pt x="3766" y="1560"/>
                  <a:pt x="3767" y="1559"/>
                  <a:pt x="3767" y="1559"/>
                </a:cubicBezTo>
                <a:cubicBezTo>
                  <a:pt x="3775" y="1544"/>
                  <a:pt x="3769" y="1526"/>
                  <a:pt x="3754" y="1518"/>
                </a:cubicBezTo>
                <a:close/>
                <a:moveTo>
                  <a:pt x="3915" y="1592"/>
                </a:moveTo>
                <a:cubicBezTo>
                  <a:pt x="3915" y="1592"/>
                  <a:pt x="3915" y="1592"/>
                  <a:pt x="3915" y="1592"/>
                </a:cubicBezTo>
                <a:cubicBezTo>
                  <a:pt x="3900" y="1586"/>
                  <a:pt x="3882" y="1593"/>
                  <a:pt x="3876" y="1608"/>
                </a:cubicBezTo>
                <a:cubicBezTo>
                  <a:pt x="3870" y="1624"/>
                  <a:pt x="3877" y="1641"/>
                  <a:pt x="3893" y="1647"/>
                </a:cubicBezTo>
                <a:cubicBezTo>
                  <a:pt x="3893" y="1647"/>
                  <a:pt x="3893" y="1647"/>
                  <a:pt x="3893" y="1647"/>
                </a:cubicBezTo>
                <a:cubicBezTo>
                  <a:pt x="3908" y="1654"/>
                  <a:pt x="3925" y="1646"/>
                  <a:pt x="3932" y="1631"/>
                </a:cubicBezTo>
                <a:cubicBezTo>
                  <a:pt x="3938" y="1616"/>
                  <a:pt x="3931" y="1598"/>
                  <a:pt x="3915" y="1592"/>
                </a:cubicBezTo>
                <a:close/>
                <a:moveTo>
                  <a:pt x="4082" y="1652"/>
                </a:moveTo>
                <a:cubicBezTo>
                  <a:pt x="4082" y="1652"/>
                  <a:pt x="4082" y="1652"/>
                  <a:pt x="4082" y="1652"/>
                </a:cubicBezTo>
                <a:cubicBezTo>
                  <a:pt x="4066" y="1647"/>
                  <a:pt x="4049" y="1655"/>
                  <a:pt x="4045" y="1671"/>
                </a:cubicBezTo>
                <a:cubicBezTo>
                  <a:pt x="4040" y="1687"/>
                  <a:pt x="4048" y="1704"/>
                  <a:pt x="4064" y="1709"/>
                </a:cubicBezTo>
                <a:cubicBezTo>
                  <a:pt x="4064" y="1709"/>
                  <a:pt x="4064" y="1709"/>
                  <a:pt x="4064" y="1709"/>
                </a:cubicBezTo>
                <a:cubicBezTo>
                  <a:pt x="4080" y="1714"/>
                  <a:pt x="4097" y="1705"/>
                  <a:pt x="4102" y="1689"/>
                </a:cubicBezTo>
                <a:cubicBezTo>
                  <a:pt x="4107" y="1673"/>
                  <a:pt x="4098" y="1657"/>
                  <a:pt x="4082" y="1652"/>
                </a:cubicBezTo>
                <a:close/>
                <a:moveTo>
                  <a:pt x="5134" y="1716"/>
                </a:moveTo>
                <a:cubicBezTo>
                  <a:pt x="5118" y="1719"/>
                  <a:pt x="5107" y="1735"/>
                  <a:pt x="5110" y="1751"/>
                </a:cubicBezTo>
                <a:cubicBezTo>
                  <a:pt x="5113" y="1767"/>
                  <a:pt x="5129" y="1778"/>
                  <a:pt x="5145" y="1775"/>
                </a:cubicBezTo>
                <a:cubicBezTo>
                  <a:pt x="5162" y="1772"/>
                  <a:pt x="5172" y="1756"/>
                  <a:pt x="5169" y="1740"/>
                </a:cubicBezTo>
                <a:cubicBezTo>
                  <a:pt x="5166" y="1724"/>
                  <a:pt x="5151" y="1713"/>
                  <a:pt x="5134" y="1716"/>
                </a:cubicBezTo>
                <a:close/>
                <a:moveTo>
                  <a:pt x="5476" y="1621"/>
                </a:moveTo>
                <a:cubicBezTo>
                  <a:pt x="5460" y="1627"/>
                  <a:pt x="5452" y="1644"/>
                  <a:pt x="5458" y="1660"/>
                </a:cubicBezTo>
                <a:cubicBezTo>
                  <a:pt x="5464" y="1675"/>
                  <a:pt x="5481" y="1683"/>
                  <a:pt x="5497" y="1677"/>
                </a:cubicBezTo>
                <a:cubicBezTo>
                  <a:pt x="5512" y="1671"/>
                  <a:pt x="5520" y="1654"/>
                  <a:pt x="5514" y="1639"/>
                </a:cubicBezTo>
                <a:cubicBezTo>
                  <a:pt x="5508" y="1623"/>
                  <a:pt x="5491" y="1615"/>
                  <a:pt x="5476" y="1621"/>
                </a:cubicBezTo>
                <a:close/>
                <a:moveTo>
                  <a:pt x="5639" y="1552"/>
                </a:moveTo>
                <a:cubicBezTo>
                  <a:pt x="5624" y="1559"/>
                  <a:pt x="5617" y="1577"/>
                  <a:pt x="5625" y="1592"/>
                </a:cubicBezTo>
                <a:cubicBezTo>
                  <a:pt x="5632" y="1607"/>
                  <a:pt x="5650" y="1613"/>
                  <a:pt x="5665" y="1606"/>
                </a:cubicBezTo>
                <a:cubicBezTo>
                  <a:pt x="5679" y="1599"/>
                  <a:pt x="5686" y="1581"/>
                  <a:pt x="5679" y="1566"/>
                </a:cubicBezTo>
                <a:cubicBezTo>
                  <a:pt x="5672" y="1551"/>
                  <a:pt x="5654" y="1545"/>
                  <a:pt x="5639" y="1552"/>
                </a:cubicBezTo>
                <a:close/>
                <a:moveTo>
                  <a:pt x="5795" y="1469"/>
                </a:moveTo>
                <a:cubicBezTo>
                  <a:pt x="5795" y="1469"/>
                  <a:pt x="5795" y="1469"/>
                  <a:pt x="5795" y="1469"/>
                </a:cubicBezTo>
                <a:cubicBezTo>
                  <a:pt x="5781" y="1477"/>
                  <a:pt x="5776" y="1496"/>
                  <a:pt x="5785" y="1510"/>
                </a:cubicBezTo>
                <a:cubicBezTo>
                  <a:pt x="5793" y="1524"/>
                  <a:pt x="5811" y="1529"/>
                  <a:pt x="5826" y="1521"/>
                </a:cubicBezTo>
                <a:cubicBezTo>
                  <a:pt x="5826" y="1521"/>
                  <a:pt x="5826" y="1521"/>
                  <a:pt x="5826" y="1521"/>
                </a:cubicBezTo>
                <a:cubicBezTo>
                  <a:pt x="5840" y="1512"/>
                  <a:pt x="5845" y="1494"/>
                  <a:pt x="5836" y="1480"/>
                </a:cubicBezTo>
                <a:cubicBezTo>
                  <a:pt x="5828" y="1465"/>
                  <a:pt x="5810" y="1461"/>
                  <a:pt x="5795" y="1469"/>
                </a:cubicBezTo>
                <a:close/>
                <a:moveTo>
                  <a:pt x="3609" y="1472"/>
                </a:moveTo>
                <a:cubicBezTo>
                  <a:pt x="3618" y="1458"/>
                  <a:pt x="3614" y="1440"/>
                  <a:pt x="3600" y="1431"/>
                </a:cubicBezTo>
                <a:cubicBezTo>
                  <a:pt x="3600" y="1431"/>
                  <a:pt x="3600" y="1431"/>
                  <a:pt x="3600" y="1431"/>
                </a:cubicBezTo>
                <a:cubicBezTo>
                  <a:pt x="3586" y="1422"/>
                  <a:pt x="3568" y="1426"/>
                  <a:pt x="3559" y="1440"/>
                </a:cubicBezTo>
                <a:cubicBezTo>
                  <a:pt x="3550" y="1454"/>
                  <a:pt x="3554" y="1472"/>
                  <a:pt x="3568" y="1481"/>
                </a:cubicBezTo>
                <a:cubicBezTo>
                  <a:pt x="3568" y="1481"/>
                  <a:pt x="3568" y="1481"/>
                  <a:pt x="3568" y="1481"/>
                </a:cubicBezTo>
                <a:cubicBezTo>
                  <a:pt x="3582" y="1490"/>
                  <a:pt x="3601" y="1486"/>
                  <a:pt x="3609" y="1472"/>
                </a:cubicBezTo>
                <a:close/>
                <a:moveTo>
                  <a:pt x="4959" y="1741"/>
                </a:moveTo>
                <a:cubicBezTo>
                  <a:pt x="4959" y="1741"/>
                  <a:pt x="4959" y="1741"/>
                  <a:pt x="4959" y="1741"/>
                </a:cubicBezTo>
                <a:cubicBezTo>
                  <a:pt x="4959" y="1741"/>
                  <a:pt x="4959" y="1741"/>
                  <a:pt x="4959" y="1741"/>
                </a:cubicBezTo>
                <a:close/>
                <a:moveTo>
                  <a:pt x="5307" y="1676"/>
                </a:moveTo>
                <a:cubicBezTo>
                  <a:pt x="5291" y="1680"/>
                  <a:pt x="5282" y="1697"/>
                  <a:pt x="5286" y="1713"/>
                </a:cubicBezTo>
                <a:cubicBezTo>
                  <a:pt x="5291" y="1729"/>
                  <a:pt x="5307" y="1738"/>
                  <a:pt x="5323" y="1734"/>
                </a:cubicBezTo>
                <a:cubicBezTo>
                  <a:pt x="5339" y="1729"/>
                  <a:pt x="5348" y="1713"/>
                  <a:pt x="5344" y="1697"/>
                </a:cubicBezTo>
                <a:cubicBezTo>
                  <a:pt x="5339" y="1681"/>
                  <a:pt x="5323" y="1671"/>
                  <a:pt x="5307" y="1676"/>
                </a:cubicBezTo>
                <a:close/>
                <a:moveTo>
                  <a:pt x="4959" y="1741"/>
                </a:moveTo>
                <a:cubicBezTo>
                  <a:pt x="4942" y="1743"/>
                  <a:pt x="4930" y="1758"/>
                  <a:pt x="4932" y="1774"/>
                </a:cubicBezTo>
                <a:cubicBezTo>
                  <a:pt x="4934" y="1791"/>
                  <a:pt x="4948" y="1803"/>
                  <a:pt x="4965" y="1801"/>
                </a:cubicBezTo>
                <a:cubicBezTo>
                  <a:pt x="4965" y="1801"/>
                  <a:pt x="4965" y="1801"/>
                  <a:pt x="4965" y="1801"/>
                </a:cubicBezTo>
                <a:cubicBezTo>
                  <a:pt x="4981" y="1799"/>
                  <a:pt x="4993" y="1785"/>
                  <a:pt x="4992" y="1768"/>
                </a:cubicBezTo>
                <a:cubicBezTo>
                  <a:pt x="4990" y="1752"/>
                  <a:pt x="4975" y="1740"/>
                  <a:pt x="4959" y="1741"/>
                </a:cubicBezTo>
                <a:close/>
                <a:moveTo>
                  <a:pt x="4782" y="1752"/>
                </a:moveTo>
                <a:cubicBezTo>
                  <a:pt x="4765" y="1752"/>
                  <a:pt x="4752" y="1766"/>
                  <a:pt x="4752" y="1782"/>
                </a:cubicBezTo>
                <a:cubicBezTo>
                  <a:pt x="4753" y="1799"/>
                  <a:pt x="4766" y="1812"/>
                  <a:pt x="4783" y="1812"/>
                </a:cubicBezTo>
                <a:cubicBezTo>
                  <a:pt x="4783" y="1812"/>
                  <a:pt x="4783" y="1812"/>
                  <a:pt x="4783" y="1812"/>
                </a:cubicBezTo>
                <a:cubicBezTo>
                  <a:pt x="4799" y="1812"/>
                  <a:pt x="4813" y="1798"/>
                  <a:pt x="4812" y="1781"/>
                </a:cubicBezTo>
                <a:cubicBezTo>
                  <a:pt x="4812" y="1765"/>
                  <a:pt x="4798" y="1752"/>
                  <a:pt x="4782" y="1752"/>
                </a:cubicBezTo>
                <a:close/>
                <a:moveTo>
                  <a:pt x="3330" y="1257"/>
                </a:moveTo>
                <a:cubicBezTo>
                  <a:pt x="3342" y="1246"/>
                  <a:pt x="3343" y="1227"/>
                  <a:pt x="3331" y="1215"/>
                </a:cubicBezTo>
                <a:cubicBezTo>
                  <a:pt x="3331" y="1215"/>
                  <a:pt x="3331" y="1215"/>
                  <a:pt x="3331" y="1215"/>
                </a:cubicBezTo>
                <a:cubicBezTo>
                  <a:pt x="3320" y="1202"/>
                  <a:pt x="3301" y="1202"/>
                  <a:pt x="3289" y="1213"/>
                </a:cubicBezTo>
                <a:cubicBezTo>
                  <a:pt x="3277" y="1225"/>
                  <a:pt x="3276" y="1244"/>
                  <a:pt x="3288" y="1256"/>
                </a:cubicBezTo>
                <a:cubicBezTo>
                  <a:pt x="3288" y="1256"/>
                  <a:pt x="3288" y="1256"/>
                  <a:pt x="3288" y="1256"/>
                </a:cubicBezTo>
                <a:cubicBezTo>
                  <a:pt x="3299" y="1268"/>
                  <a:pt x="3318" y="1268"/>
                  <a:pt x="3330" y="1257"/>
                </a:cubicBezTo>
                <a:close/>
                <a:moveTo>
                  <a:pt x="3097" y="925"/>
                </a:moveTo>
                <a:cubicBezTo>
                  <a:pt x="3082" y="932"/>
                  <a:pt x="3076" y="950"/>
                  <a:pt x="3084" y="965"/>
                </a:cubicBezTo>
                <a:cubicBezTo>
                  <a:pt x="3091" y="980"/>
                  <a:pt x="3109" y="986"/>
                  <a:pt x="3124" y="978"/>
                </a:cubicBezTo>
                <a:cubicBezTo>
                  <a:pt x="3139" y="971"/>
                  <a:pt x="3145" y="953"/>
                  <a:pt x="3138" y="938"/>
                </a:cubicBezTo>
                <a:cubicBezTo>
                  <a:pt x="3130" y="923"/>
                  <a:pt x="3112" y="917"/>
                  <a:pt x="3097" y="925"/>
                </a:cubicBezTo>
                <a:close/>
                <a:moveTo>
                  <a:pt x="3182" y="1076"/>
                </a:moveTo>
                <a:cubicBezTo>
                  <a:pt x="3169" y="1086"/>
                  <a:pt x="3166" y="1104"/>
                  <a:pt x="3175" y="1118"/>
                </a:cubicBezTo>
                <a:cubicBezTo>
                  <a:pt x="3185" y="1132"/>
                  <a:pt x="3203" y="1135"/>
                  <a:pt x="3217" y="1125"/>
                </a:cubicBezTo>
                <a:cubicBezTo>
                  <a:pt x="3230" y="1116"/>
                  <a:pt x="3234" y="1097"/>
                  <a:pt x="3224" y="1083"/>
                </a:cubicBezTo>
                <a:cubicBezTo>
                  <a:pt x="3215" y="1070"/>
                  <a:pt x="3196" y="1067"/>
                  <a:pt x="3182" y="1076"/>
                </a:cubicBezTo>
                <a:close/>
                <a:moveTo>
                  <a:pt x="3038" y="761"/>
                </a:moveTo>
                <a:cubicBezTo>
                  <a:pt x="3022" y="766"/>
                  <a:pt x="3013" y="783"/>
                  <a:pt x="3018" y="799"/>
                </a:cubicBezTo>
                <a:cubicBezTo>
                  <a:pt x="3022" y="815"/>
                  <a:pt x="3039" y="824"/>
                  <a:pt x="3055" y="819"/>
                </a:cubicBezTo>
                <a:cubicBezTo>
                  <a:pt x="3071" y="814"/>
                  <a:pt x="3080" y="797"/>
                  <a:pt x="3075" y="781"/>
                </a:cubicBezTo>
                <a:cubicBezTo>
                  <a:pt x="3070" y="765"/>
                  <a:pt x="3054" y="757"/>
                  <a:pt x="3038" y="761"/>
                </a:cubicBezTo>
                <a:close/>
                <a:moveTo>
                  <a:pt x="3186" y="165"/>
                </a:moveTo>
                <a:cubicBezTo>
                  <a:pt x="3199" y="154"/>
                  <a:pt x="3200" y="135"/>
                  <a:pt x="3189" y="122"/>
                </a:cubicBezTo>
                <a:cubicBezTo>
                  <a:pt x="3178" y="110"/>
                  <a:pt x="3159" y="109"/>
                  <a:pt x="3146" y="120"/>
                </a:cubicBezTo>
                <a:cubicBezTo>
                  <a:pt x="3134" y="131"/>
                  <a:pt x="3133" y="150"/>
                  <a:pt x="3144" y="162"/>
                </a:cubicBezTo>
                <a:cubicBezTo>
                  <a:pt x="3155" y="174"/>
                  <a:pt x="3174" y="176"/>
                  <a:pt x="3186" y="165"/>
                </a:cubicBezTo>
                <a:close/>
                <a:moveTo>
                  <a:pt x="3015" y="650"/>
                </a:moveTo>
                <a:cubicBezTo>
                  <a:pt x="3031" y="648"/>
                  <a:pt x="3043" y="633"/>
                  <a:pt x="3041" y="617"/>
                </a:cubicBezTo>
                <a:cubicBezTo>
                  <a:pt x="3040" y="600"/>
                  <a:pt x="3025" y="588"/>
                  <a:pt x="3009" y="590"/>
                </a:cubicBezTo>
                <a:cubicBezTo>
                  <a:pt x="2992" y="592"/>
                  <a:pt x="2980" y="606"/>
                  <a:pt x="2982" y="623"/>
                </a:cubicBezTo>
                <a:cubicBezTo>
                  <a:pt x="2982" y="623"/>
                  <a:pt x="2982" y="623"/>
                  <a:pt x="2982" y="623"/>
                </a:cubicBezTo>
                <a:cubicBezTo>
                  <a:pt x="2983" y="639"/>
                  <a:pt x="2998" y="651"/>
                  <a:pt x="3015" y="650"/>
                </a:cubicBezTo>
                <a:close/>
                <a:moveTo>
                  <a:pt x="3050" y="307"/>
                </a:moveTo>
                <a:cubicBezTo>
                  <a:pt x="3064" y="314"/>
                  <a:pt x="3082" y="308"/>
                  <a:pt x="3090" y="293"/>
                </a:cubicBezTo>
                <a:cubicBezTo>
                  <a:pt x="3090" y="293"/>
                  <a:pt x="3090" y="293"/>
                  <a:pt x="3090" y="293"/>
                </a:cubicBezTo>
                <a:cubicBezTo>
                  <a:pt x="3097" y="278"/>
                  <a:pt x="3091" y="261"/>
                  <a:pt x="3076" y="253"/>
                </a:cubicBezTo>
                <a:cubicBezTo>
                  <a:pt x="3061" y="246"/>
                  <a:pt x="3043" y="252"/>
                  <a:pt x="3036" y="267"/>
                </a:cubicBezTo>
                <a:cubicBezTo>
                  <a:pt x="3036" y="267"/>
                  <a:pt x="3036" y="267"/>
                  <a:pt x="3036" y="267"/>
                </a:cubicBezTo>
                <a:cubicBezTo>
                  <a:pt x="3028" y="282"/>
                  <a:pt x="3035" y="300"/>
                  <a:pt x="3050" y="307"/>
                </a:cubicBezTo>
                <a:close/>
                <a:moveTo>
                  <a:pt x="3010" y="476"/>
                </a:moveTo>
                <a:cubicBezTo>
                  <a:pt x="3026" y="478"/>
                  <a:pt x="3041" y="467"/>
                  <a:pt x="3043" y="450"/>
                </a:cubicBezTo>
                <a:cubicBezTo>
                  <a:pt x="3046" y="434"/>
                  <a:pt x="3034" y="419"/>
                  <a:pt x="3018" y="417"/>
                </a:cubicBezTo>
                <a:cubicBezTo>
                  <a:pt x="3001" y="414"/>
                  <a:pt x="2986" y="426"/>
                  <a:pt x="2984" y="442"/>
                </a:cubicBezTo>
                <a:cubicBezTo>
                  <a:pt x="2982" y="459"/>
                  <a:pt x="2993" y="474"/>
                  <a:pt x="3010" y="476"/>
                </a:cubicBezTo>
                <a:close/>
                <a:moveTo>
                  <a:pt x="3493" y="1"/>
                </a:moveTo>
                <a:cubicBezTo>
                  <a:pt x="3493" y="1"/>
                  <a:pt x="3493" y="1"/>
                  <a:pt x="3493" y="1"/>
                </a:cubicBezTo>
                <a:cubicBezTo>
                  <a:pt x="3493" y="1"/>
                  <a:pt x="3493" y="1"/>
                  <a:pt x="3493" y="1"/>
                </a:cubicBezTo>
                <a:close/>
                <a:moveTo>
                  <a:pt x="3493" y="1"/>
                </a:moveTo>
                <a:cubicBezTo>
                  <a:pt x="3476" y="0"/>
                  <a:pt x="3462" y="13"/>
                  <a:pt x="3461" y="29"/>
                </a:cubicBezTo>
                <a:cubicBezTo>
                  <a:pt x="3460" y="46"/>
                  <a:pt x="3473" y="60"/>
                  <a:pt x="3490" y="61"/>
                </a:cubicBezTo>
                <a:cubicBezTo>
                  <a:pt x="3490" y="61"/>
                  <a:pt x="3490" y="61"/>
                  <a:pt x="3490" y="61"/>
                </a:cubicBezTo>
                <a:cubicBezTo>
                  <a:pt x="3506" y="62"/>
                  <a:pt x="3520" y="49"/>
                  <a:pt x="3521" y="32"/>
                </a:cubicBezTo>
                <a:cubicBezTo>
                  <a:pt x="3522" y="16"/>
                  <a:pt x="3509" y="2"/>
                  <a:pt x="3493" y="1"/>
                </a:cubicBezTo>
                <a:close/>
                <a:moveTo>
                  <a:pt x="3843" y="175"/>
                </a:moveTo>
                <a:cubicBezTo>
                  <a:pt x="3853" y="162"/>
                  <a:pt x="3850" y="143"/>
                  <a:pt x="3837" y="133"/>
                </a:cubicBezTo>
                <a:cubicBezTo>
                  <a:pt x="3837" y="133"/>
                  <a:pt x="3837" y="133"/>
                  <a:pt x="3837" y="133"/>
                </a:cubicBezTo>
                <a:cubicBezTo>
                  <a:pt x="3824" y="123"/>
                  <a:pt x="3805" y="126"/>
                  <a:pt x="3795" y="139"/>
                </a:cubicBezTo>
                <a:cubicBezTo>
                  <a:pt x="3785" y="152"/>
                  <a:pt x="3787" y="171"/>
                  <a:pt x="3801" y="181"/>
                </a:cubicBezTo>
                <a:cubicBezTo>
                  <a:pt x="3801" y="181"/>
                  <a:pt x="3801" y="181"/>
                  <a:pt x="3801" y="181"/>
                </a:cubicBezTo>
                <a:cubicBezTo>
                  <a:pt x="3814" y="191"/>
                  <a:pt x="3833" y="188"/>
                  <a:pt x="3843" y="175"/>
                </a:cubicBezTo>
                <a:close/>
                <a:moveTo>
                  <a:pt x="4018" y="443"/>
                </a:moveTo>
                <a:cubicBezTo>
                  <a:pt x="4026" y="458"/>
                  <a:pt x="4045" y="463"/>
                  <a:pt x="4059" y="456"/>
                </a:cubicBezTo>
                <a:cubicBezTo>
                  <a:pt x="4074" y="448"/>
                  <a:pt x="4079" y="429"/>
                  <a:pt x="4071" y="415"/>
                </a:cubicBezTo>
                <a:cubicBezTo>
                  <a:pt x="4071" y="415"/>
                  <a:pt x="4071" y="415"/>
                  <a:pt x="4071" y="415"/>
                </a:cubicBezTo>
                <a:cubicBezTo>
                  <a:pt x="4063" y="400"/>
                  <a:pt x="4045" y="395"/>
                  <a:pt x="4031" y="403"/>
                </a:cubicBezTo>
                <a:cubicBezTo>
                  <a:pt x="4016" y="411"/>
                  <a:pt x="4011" y="429"/>
                  <a:pt x="4018" y="443"/>
                </a:cubicBezTo>
                <a:close/>
                <a:moveTo>
                  <a:pt x="3675" y="41"/>
                </a:moveTo>
                <a:cubicBezTo>
                  <a:pt x="3675" y="41"/>
                  <a:pt x="3675" y="41"/>
                  <a:pt x="3675" y="41"/>
                </a:cubicBezTo>
                <a:cubicBezTo>
                  <a:pt x="3660" y="35"/>
                  <a:pt x="3643" y="43"/>
                  <a:pt x="3637" y="58"/>
                </a:cubicBezTo>
                <a:cubicBezTo>
                  <a:pt x="3630" y="74"/>
                  <a:pt x="3638" y="91"/>
                  <a:pt x="3653" y="97"/>
                </a:cubicBezTo>
                <a:cubicBezTo>
                  <a:pt x="3653" y="97"/>
                  <a:pt x="3653" y="97"/>
                  <a:pt x="3653" y="97"/>
                </a:cubicBezTo>
                <a:cubicBezTo>
                  <a:pt x="3669" y="103"/>
                  <a:pt x="3686" y="96"/>
                  <a:pt x="3692" y="80"/>
                </a:cubicBezTo>
                <a:cubicBezTo>
                  <a:pt x="3698" y="65"/>
                  <a:pt x="3691" y="47"/>
                  <a:pt x="3675" y="41"/>
                </a:cubicBezTo>
                <a:close/>
                <a:moveTo>
                  <a:pt x="3923" y="300"/>
                </a:moveTo>
                <a:cubicBezTo>
                  <a:pt x="3933" y="313"/>
                  <a:pt x="3952" y="315"/>
                  <a:pt x="3965" y="304"/>
                </a:cubicBezTo>
                <a:cubicBezTo>
                  <a:pt x="3978" y="294"/>
                  <a:pt x="3980" y="275"/>
                  <a:pt x="3969" y="262"/>
                </a:cubicBezTo>
                <a:cubicBezTo>
                  <a:pt x="3969" y="262"/>
                  <a:pt x="3969" y="262"/>
                  <a:pt x="3969" y="262"/>
                </a:cubicBezTo>
                <a:cubicBezTo>
                  <a:pt x="3959" y="249"/>
                  <a:pt x="3940" y="247"/>
                  <a:pt x="3927" y="258"/>
                </a:cubicBezTo>
                <a:cubicBezTo>
                  <a:pt x="3914" y="268"/>
                  <a:pt x="3912" y="287"/>
                  <a:pt x="3923" y="300"/>
                </a:cubicBezTo>
                <a:close/>
                <a:moveTo>
                  <a:pt x="1435" y="2295"/>
                </a:moveTo>
                <a:cubicBezTo>
                  <a:pt x="1418" y="2294"/>
                  <a:pt x="1404" y="2306"/>
                  <a:pt x="1402" y="2323"/>
                </a:cubicBezTo>
                <a:cubicBezTo>
                  <a:pt x="1401" y="2339"/>
                  <a:pt x="1414" y="2354"/>
                  <a:pt x="1430" y="2355"/>
                </a:cubicBezTo>
                <a:cubicBezTo>
                  <a:pt x="1447" y="2356"/>
                  <a:pt x="1461" y="2344"/>
                  <a:pt x="1462" y="2327"/>
                </a:cubicBezTo>
                <a:cubicBezTo>
                  <a:pt x="1463" y="2311"/>
                  <a:pt x="1451" y="2297"/>
                  <a:pt x="1435" y="2295"/>
                </a:cubicBezTo>
                <a:close/>
                <a:moveTo>
                  <a:pt x="1257" y="2278"/>
                </a:moveTo>
                <a:cubicBezTo>
                  <a:pt x="1240" y="2276"/>
                  <a:pt x="1226" y="2288"/>
                  <a:pt x="1224" y="2305"/>
                </a:cubicBezTo>
                <a:cubicBezTo>
                  <a:pt x="1222" y="2321"/>
                  <a:pt x="1234" y="2336"/>
                  <a:pt x="1250" y="2338"/>
                </a:cubicBezTo>
                <a:cubicBezTo>
                  <a:pt x="1267" y="2340"/>
                  <a:pt x="1281" y="2328"/>
                  <a:pt x="1283" y="2311"/>
                </a:cubicBezTo>
                <a:cubicBezTo>
                  <a:pt x="1285" y="2295"/>
                  <a:pt x="1273" y="2280"/>
                  <a:pt x="1257" y="2278"/>
                </a:cubicBezTo>
                <a:close/>
                <a:moveTo>
                  <a:pt x="1969" y="2301"/>
                </a:moveTo>
                <a:cubicBezTo>
                  <a:pt x="1952" y="2302"/>
                  <a:pt x="1940" y="2316"/>
                  <a:pt x="1941" y="2332"/>
                </a:cubicBezTo>
                <a:cubicBezTo>
                  <a:pt x="1942" y="2349"/>
                  <a:pt x="1956" y="2362"/>
                  <a:pt x="1973" y="2361"/>
                </a:cubicBezTo>
                <a:cubicBezTo>
                  <a:pt x="1989" y="2360"/>
                  <a:pt x="2002" y="2345"/>
                  <a:pt x="2001" y="2329"/>
                </a:cubicBezTo>
                <a:cubicBezTo>
                  <a:pt x="2000" y="2312"/>
                  <a:pt x="1986" y="2300"/>
                  <a:pt x="1969" y="2301"/>
                </a:cubicBezTo>
                <a:close/>
                <a:moveTo>
                  <a:pt x="1613" y="2305"/>
                </a:moveTo>
                <a:cubicBezTo>
                  <a:pt x="1596" y="2304"/>
                  <a:pt x="1582" y="2317"/>
                  <a:pt x="1582" y="2334"/>
                </a:cubicBezTo>
                <a:cubicBezTo>
                  <a:pt x="1581" y="2351"/>
                  <a:pt x="1594" y="2364"/>
                  <a:pt x="1611" y="2365"/>
                </a:cubicBezTo>
                <a:cubicBezTo>
                  <a:pt x="1627" y="2366"/>
                  <a:pt x="1641" y="2353"/>
                  <a:pt x="1642" y="2336"/>
                </a:cubicBezTo>
                <a:cubicBezTo>
                  <a:pt x="1642" y="2319"/>
                  <a:pt x="1629" y="2306"/>
                  <a:pt x="1613" y="2305"/>
                </a:cubicBezTo>
                <a:close/>
                <a:moveTo>
                  <a:pt x="1791" y="2307"/>
                </a:moveTo>
                <a:cubicBezTo>
                  <a:pt x="1774" y="2307"/>
                  <a:pt x="1761" y="2321"/>
                  <a:pt x="1761" y="2337"/>
                </a:cubicBezTo>
                <a:cubicBezTo>
                  <a:pt x="1762" y="2354"/>
                  <a:pt x="1775" y="2367"/>
                  <a:pt x="1792" y="2367"/>
                </a:cubicBezTo>
                <a:cubicBezTo>
                  <a:pt x="1808" y="2367"/>
                  <a:pt x="1822" y="2353"/>
                  <a:pt x="1821" y="2337"/>
                </a:cubicBezTo>
                <a:cubicBezTo>
                  <a:pt x="1821" y="2320"/>
                  <a:pt x="1808" y="2307"/>
                  <a:pt x="1791" y="2307"/>
                </a:cubicBezTo>
                <a:close/>
                <a:moveTo>
                  <a:pt x="555" y="2148"/>
                </a:moveTo>
                <a:cubicBezTo>
                  <a:pt x="539" y="2144"/>
                  <a:pt x="522" y="2154"/>
                  <a:pt x="518" y="2170"/>
                </a:cubicBezTo>
                <a:cubicBezTo>
                  <a:pt x="514" y="2186"/>
                  <a:pt x="524" y="2202"/>
                  <a:pt x="540" y="2206"/>
                </a:cubicBezTo>
                <a:cubicBezTo>
                  <a:pt x="556" y="2210"/>
                  <a:pt x="572" y="2200"/>
                  <a:pt x="576" y="2184"/>
                </a:cubicBezTo>
                <a:cubicBezTo>
                  <a:pt x="581" y="2168"/>
                  <a:pt x="571" y="2152"/>
                  <a:pt x="555" y="2148"/>
                </a:cubicBezTo>
                <a:close/>
                <a:moveTo>
                  <a:pt x="904" y="2225"/>
                </a:moveTo>
                <a:cubicBezTo>
                  <a:pt x="888" y="2222"/>
                  <a:pt x="872" y="2232"/>
                  <a:pt x="869" y="2249"/>
                </a:cubicBezTo>
                <a:cubicBezTo>
                  <a:pt x="866" y="2265"/>
                  <a:pt x="876" y="2281"/>
                  <a:pt x="893" y="2284"/>
                </a:cubicBezTo>
                <a:cubicBezTo>
                  <a:pt x="909" y="2287"/>
                  <a:pt x="925" y="2276"/>
                  <a:pt x="928" y="2260"/>
                </a:cubicBezTo>
                <a:cubicBezTo>
                  <a:pt x="931" y="2243"/>
                  <a:pt x="920" y="2228"/>
                  <a:pt x="904" y="2225"/>
                </a:cubicBezTo>
                <a:close/>
                <a:moveTo>
                  <a:pt x="729" y="2189"/>
                </a:moveTo>
                <a:cubicBezTo>
                  <a:pt x="713" y="2185"/>
                  <a:pt x="697" y="2196"/>
                  <a:pt x="693" y="2212"/>
                </a:cubicBezTo>
                <a:cubicBezTo>
                  <a:pt x="689" y="2228"/>
                  <a:pt x="700" y="2244"/>
                  <a:pt x="716" y="2248"/>
                </a:cubicBezTo>
                <a:cubicBezTo>
                  <a:pt x="716" y="2248"/>
                  <a:pt x="716" y="2248"/>
                  <a:pt x="716" y="2248"/>
                </a:cubicBezTo>
                <a:cubicBezTo>
                  <a:pt x="732" y="2251"/>
                  <a:pt x="748" y="2241"/>
                  <a:pt x="752" y="2225"/>
                </a:cubicBezTo>
                <a:cubicBezTo>
                  <a:pt x="755" y="2208"/>
                  <a:pt x="745" y="2192"/>
                  <a:pt x="729" y="2189"/>
                </a:cubicBezTo>
                <a:close/>
                <a:moveTo>
                  <a:pt x="2153" y="2345"/>
                </a:moveTo>
                <a:cubicBezTo>
                  <a:pt x="2153" y="2345"/>
                  <a:pt x="2153" y="2345"/>
                  <a:pt x="2153" y="2345"/>
                </a:cubicBezTo>
                <a:cubicBezTo>
                  <a:pt x="2153" y="2345"/>
                  <a:pt x="2153" y="2345"/>
                  <a:pt x="2153" y="2345"/>
                </a:cubicBezTo>
                <a:close/>
                <a:moveTo>
                  <a:pt x="210" y="2051"/>
                </a:moveTo>
                <a:cubicBezTo>
                  <a:pt x="194" y="2046"/>
                  <a:pt x="178" y="2055"/>
                  <a:pt x="173" y="2071"/>
                </a:cubicBezTo>
                <a:cubicBezTo>
                  <a:pt x="168" y="2087"/>
                  <a:pt x="177" y="2104"/>
                  <a:pt x="193" y="2109"/>
                </a:cubicBezTo>
                <a:cubicBezTo>
                  <a:pt x="208" y="2113"/>
                  <a:pt x="225" y="2105"/>
                  <a:pt x="230" y="2089"/>
                </a:cubicBezTo>
                <a:cubicBezTo>
                  <a:pt x="235" y="2073"/>
                  <a:pt x="226" y="2056"/>
                  <a:pt x="210" y="2051"/>
                </a:cubicBezTo>
                <a:close/>
                <a:moveTo>
                  <a:pt x="382" y="2102"/>
                </a:moveTo>
                <a:cubicBezTo>
                  <a:pt x="366" y="2097"/>
                  <a:pt x="349" y="2107"/>
                  <a:pt x="345" y="2123"/>
                </a:cubicBezTo>
                <a:cubicBezTo>
                  <a:pt x="340" y="2139"/>
                  <a:pt x="350" y="2155"/>
                  <a:pt x="366" y="2160"/>
                </a:cubicBezTo>
                <a:cubicBezTo>
                  <a:pt x="382" y="2164"/>
                  <a:pt x="398" y="2155"/>
                  <a:pt x="403" y="2139"/>
                </a:cubicBezTo>
                <a:cubicBezTo>
                  <a:pt x="407" y="2123"/>
                  <a:pt x="398" y="2106"/>
                  <a:pt x="382" y="2102"/>
                </a:cubicBezTo>
                <a:close/>
                <a:moveTo>
                  <a:pt x="1080" y="2255"/>
                </a:moveTo>
                <a:cubicBezTo>
                  <a:pt x="1064" y="2252"/>
                  <a:pt x="1048" y="2263"/>
                  <a:pt x="1046" y="2280"/>
                </a:cubicBezTo>
                <a:cubicBezTo>
                  <a:pt x="1043" y="2296"/>
                  <a:pt x="1055" y="2311"/>
                  <a:pt x="1071" y="2314"/>
                </a:cubicBezTo>
                <a:cubicBezTo>
                  <a:pt x="1087" y="2316"/>
                  <a:pt x="1103" y="2305"/>
                  <a:pt x="1105" y="2289"/>
                </a:cubicBezTo>
                <a:cubicBezTo>
                  <a:pt x="1108" y="2272"/>
                  <a:pt x="1096" y="2257"/>
                  <a:pt x="1080" y="2255"/>
                </a:cubicBezTo>
                <a:close/>
                <a:moveTo>
                  <a:pt x="2322" y="2260"/>
                </a:moveTo>
                <a:cubicBezTo>
                  <a:pt x="2306" y="2263"/>
                  <a:pt x="2295" y="2279"/>
                  <a:pt x="2298" y="2295"/>
                </a:cubicBezTo>
                <a:cubicBezTo>
                  <a:pt x="2301" y="2311"/>
                  <a:pt x="2316" y="2322"/>
                  <a:pt x="2332" y="2320"/>
                </a:cubicBezTo>
                <a:cubicBezTo>
                  <a:pt x="2332" y="2320"/>
                  <a:pt x="2332" y="2320"/>
                  <a:pt x="2332" y="2320"/>
                </a:cubicBezTo>
                <a:cubicBezTo>
                  <a:pt x="2349" y="2317"/>
                  <a:pt x="2360" y="2301"/>
                  <a:pt x="2357" y="2285"/>
                </a:cubicBezTo>
                <a:cubicBezTo>
                  <a:pt x="2354" y="2269"/>
                  <a:pt x="2339" y="2258"/>
                  <a:pt x="2322" y="2260"/>
                </a:cubicBezTo>
                <a:close/>
                <a:moveTo>
                  <a:pt x="3874" y="1439"/>
                </a:moveTo>
                <a:cubicBezTo>
                  <a:pt x="3884" y="1426"/>
                  <a:pt x="3881" y="1407"/>
                  <a:pt x="3868" y="1397"/>
                </a:cubicBezTo>
                <a:cubicBezTo>
                  <a:pt x="3855" y="1387"/>
                  <a:pt x="3836" y="1390"/>
                  <a:pt x="3826" y="1403"/>
                </a:cubicBezTo>
                <a:cubicBezTo>
                  <a:pt x="3826" y="1403"/>
                  <a:pt x="3826" y="1403"/>
                  <a:pt x="3826" y="1403"/>
                </a:cubicBezTo>
                <a:cubicBezTo>
                  <a:pt x="3816" y="1417"/>
                  <a:pt x="3819" y="1435"/>
                  <a:pt x="3832" y="1445"/>
                </a:cubicBezTo>
                <a:cubicBezTo>
                  <a:pt x="3845" y="1455"/>
                  <a:pt x="3864" y="1453"/>
                  <a:pt x="3874" y="1439"/>
                </a:cubicBezTo>
                <a:close/>
                <a:moveTo>
                  <a:pt x="3966" y="1247"/>
                </a:moveTo>
                <a:cubicBezTo>
                  <a:pt x="3952" y="1238"/>
                  <a:pt x="3933" y="1243"/>
                  <a:pt x="3925" y="1257"/>
                </a:cubicBezTo>
                <a:cubicBezTo>
                  <a:pt x="3925" y="1257"/>
                  <a:pt x="3925" y="1257"/>
                  <a:pt x="3925" y="1257"/>
                </a:cubicBezTo>
                <a:cubicBezTo>
                  <a:pt x="3916" y="1271"/>
                  <a:pt x="3921" y="1289"/>
                  <a:pt x="3935" y="1298"/>
                </a:cubicBezTo>
                <a:cubicBezTo>
                  <a:pt x="3949" y="1307"/>
                  <a:pt x="3968" y="1302"/>
                  <a:pt x="3976" y="1288"/>
                </a:cubicBezTo>
                <a:cubicBezTo>
                  <a:pt x="3976" y="1288"/>
                  <a:pt x="3976" y="1288"/>
                  <a:pt x="3976" y="1288"/>
                </a:cubicBezTo>
                <a:cubicBezTo>
                  <a:pt x="3985" y="1274"/>
                  <a:pt x="3980" y="1255"/>
                  <a:pt x="3966" y="1247"/>
                </a:cubicBezTo>
                <a:close/>
                <a:moveTo>
                  <a:pt x="3589" y="1666"/>
                </a:moveTo>
                <a:cubicBezTo>
                  <a:pt x="3577" y="1677"/>
                  <a:pt x="3576" y="1696"/>
                  <a:pt x="3588" y="1708"/>
                </a:cubicBezTo>
                <a:cubicBezTo>
                  <a:pt x="3599" y="1720"/>
                  <a:pt x="3618" y="1721"/>
                  <a:pt x="3630" y="1710"/>
                </a:cubicBezTo>
                <a:cubicBezTo>
                  <a:pt x="3642" y="1698"/>
                  <a:pt x="3643" y="1679"/>
                  <a:pt x="3632" y="1667"/>
                </a:cubicBezTo>
                <a:cubicBezTo>
                  <a:pt x="3620" y="1655"/>
                  <a:pt x="3601" y="1654"/>
                  <a:pt x="3589" y="1666"/>
                </a:cubicBezTo>
                <a:close/>
                <a:moveTo>
                  <a:pt x="3454" y="1780"/>
                </a:moveTo>
                <a:cubicBezTo>
                  <a:pt x="3454" y="1780"/>
                  <a:pt x="3454" y="1780"/>
                  <a:pt x="3454" y="1780"/>
                </a:cubicBezTo>
                <a:cubicBezTo>
                  <a:pt x="3441" y="1791"/>
                  <a:pt x="3439" y="1809"/>
                  <a:pt x="3449" y="1823"/>
                </a:cubicBezTo>
                <a:cubicBezTo>
                  <a:pt x="3459" y="1836"/>
                  <a:pt x="3478" y="1838"/>
                  <a:pt x="3491" y="1828"/>
                </a:cubicBezTo>
                <a:cubicBezTo>
                  <a:pt x="3491" y="1828"/>
                  <a:pt x="3491" y="1828"/>
                  <a:pt x="3491" y="1828"/>
                </a:cubicBezTo>
                <a:cubicBezTo>
                  <a:pt x="3504" y="1818"/>
                  <a:pt x="3507" y="1799"/>
                  <a:pt x="3496" y="1786"/>
                </a:cubicBezTo>
                <a:cubicBezTo>
                  <a:pt x="3486" y="1773"/>
                  <a:pt x="3467" y="1770"/>
                  <a:pt x="3454" y="1780"/>
                </a:cubicBezTo>
                <a:close/>
                <a:moveTo>
                  <a:pt x="4136" y="740"/>
                </a:moveTo>
                <a:cubicBezTo>
                  <a:pt x="4120" y="738"/>
                  <a:pt x="4105" y="751"/>
                  <a:pt x="4104" y="767"/>
                </a:cubicBezTo>
                <a:cubicBezTo>
                  <a:pt x="4104" y="767"/>
                  <a:pt x="4104" y="767"/>
                  <a:pt x="4104" y="767"/>
                </a:cubicBezTo>
                <a:cubicBezTo>
                  <a:pt x="4102" y="784"/>
                  <a:pt x="4114" y="798"/>
                  <a:pt x="4131" y="800"/>
                </a:cubicBezTo>
                <a:cubicBezTo>
                  <a:pt x="4147" y="801"/>
                  <a:pt x="4162" y="789"/>
                  <a:pt x="4163" y="772"/>
                </a:cubicBezTo>
                <a:cubicBezTo>
                  <a:pt x="4163" y="772"/>
                  <a:pt x="4163" y="772"/>
                  <a:pt x="4163" y="772"/>
                </a:cubicBezTo>
                <a:cubicBezTo>
                  <a:pt x="4165" y="756"/>
                  <a:pt x="4153" y="741"/>
                  <a:pt x="4136" y="740"/>
                </a:cubicBezTo>
                <a:close/>
                <a:moveTo>
                  <a:pt x="2146" y="2285"/>
                </a:moveTo>
                <a:cubicBezTo>
                  <a:pt x="2146" y="2285"/>
                  <a:pt x="2146" y="2285"/>
                  <a:pt x="2146" y="2285"/>
                </a:cubicBezTo>
                <a:cubicBezTo>
                  <a:pt x="2130" y="2287"/>
                  <a:pt x="2118" y="2302"/>
                  <a:pt x="2120" y="2318"/>
                </a:cubicBezTo>
                <a:cubicBezTo>
                  <a:pt x="2122" y="2335"/>
                  <a:pt x="2137" y="2347"/>
                  <a:pt x="2153" y="2345"/>
                </a:cubicBezTo>
                <a:cubicBezTo>
                  <a:pt x="2170" y="2343"/>
                  <a:pt x="2181" y="2328"/>
                  <a:pt x="2180" y="2312"/>
                </a:cubicBezTo>
                <a:cubicBezTo>
                  <a:pt x="2178" y="2295"/>
                  <a:pt x="2163" y="2283"/>
                  <a:pt x="2146" y="2285"/>
                </a:cubicBezTo>
                <a:close/>
                <a:moveTo>
                  <a:pt x="4107" y="917"/>
                </a:moveTo>
                <a:cubicBezTo>
                  <a:pt x="4091" y="912"/>
                  <a:pt x="4074" y="921"/>
                  <a:pt x="4070" y="937"/>
                </a:cubicBezTo>
                <a:cubicBezTo>
                  <a:pt x="4065" y="953"/>
                  <a:pt x="4074" y="970"/>
                  <a:pt x="4090" y="974"/>
                </a:cubicBezTo>
                <a:cubicBezTo>
                  <a:pt x="4106" y="979"/>
                  <a:pt x="4122" y="970"/>
                  <a:pt x="4127" y="954"/>
                </a:cubicBezTo>
                <a:cubicBezTo>
                  <a:pt x="4132" y="938"/>
                  <a:pt x="4123" y="922"/>
                  <a:pt x="4107" y="917"/>
                </a:cubicBezTo>
                <a:close/>
                <a:moveTo>
                  <a:pt x="4062" y="1126"/>
                </a:moveTo>
                <a:cubicBezTo>
                  <a:pt x="4069" y="1111"/>
                  <a:pt x="4062" y="1093"/>
                  <a:pt x="4047" y="1086"/>
                </a:cubicBezTo>
                <a:cubicBezTo>
                  <a:pt x="4032" y="1079"/>
                  <a:pt x="4014" y="1086"/>
                  <a:pt x="4007" y="1101"/>
                </a:cubicBezTo>
                <a:cubicBezTo>
                  <a:pt x="4000" y="1116"/>
                  <a:pt x="4007" y="1134"/>
                  <a:pt x="4022" y="1141"/>
                </a:cubicBezTo>
                <a:cubicBezTo>
                  <a:pt x="4037" y="1148"/>
                  <a:pt x="4055" y="1141"/>
                  <a:pt x="4062" y="1126"/>
                </a:cubicBezTo>
                <a:close/>
                <a:moveTo>
                  <a:pt x="2497" y="2226"/>
                </a:moveTo>
                <a:cubicBezTo>
                  <a:pt x="2497" y="2226"/>
                  <a:pt x="2497" y="2226"/>
                  <a:pt x="2497" y="2226"/>
                </a:cubicBezTo>
                <a:cubicBezTo>
                  <a:pt x="2481" y="2229"/>
                  <a:pt x="2471" y="2245"/>
                  <a:pt x="2474" y="2262"/>
                </a:cubicBezTo>
                <a:cubicBezTo>
                  <a:pt x="2478" y="2278"/>
                  <a:pt x="2494" y="2288"/>
                  <a:pt x="2510" y="2284"/>
                </a:cubicBezTo>
                <a:cubicBezTo>
                  <a:pt x="2510" y="2284"/>
                  <a:pt x="2510" y="2284"/>
                  <a:pt x="2510" y="2284"/>
                </a:cubicBezTo>
                <a:cubicBezTo>
                  <a:pt x="2526" y="2280"/>
                  <a:pt x="2536" y="2264"/>
                  <a:pt x="2533" y="2248"/>
                </a:cubicBezTo>
                <a:cubicBezTo>
                  <a:pt x="2529" y="2232"/>
                  <a:pt x="2513" y="2222"/>
                  <a:pt x="2497" y="2226"/>
                </a:cubicBezTo>
                <a:close/>
                <a:moveTo>
                  <a:pt x="2322" y="2260"/>
                </a:moveTo>
                <a:cubicBezTo>
                  <a:pt x="2322" y="2260"/>
                  <a:pt x="2322" y="2260"/>
                  <a:pt x="2322" y="2260"/>
                </a:cubicBezTo>
                <a:cubicBezTo>
                  <a:pt x="2322" y="2260"/>
                  <a:pt x="2322" y="2260"/>
                  <a:pt x="2322" y="2260"/>
                </a:cubicBezTo>
                <a:close/>
                <a:moveTo>
                  <a:pt x="2837" y="2123"/>
                </a:moveTo>
                <a:cubicBezTo>
                  <a:pt x="2837" y="2123"/>
                  <a:pt x="2837" y="2123"/>
                  <a:pt x="2837" y="2123"/>
                </a:cubicBezTo>
                <a:cubicBezTo>
                  <a:pt x="2821" y="2129"/>
                  <a:pt x="2813" y="2146"/>
                  <a:pt x="2819" y="2162"/>
                </a:cubicBezTo>
                <a:cubicBezTo>
                  <a:pt x="2825" y="2177"/>
                  <a:pt x="2842" y="2185"/>
                  <a:pt x="2858" y="2179"/>
                </a:cubicBezTo>
                <a:cubicBezTo>
                  <a:pt x="2858" y="2179"/>
                  <a:pt x="2858" y="2179"/>
                  <a:pt x="2858" y="2179"/>
                </a:cubicBezTo>
                <a:cubicBezTo>
                  <a:pt x="2873" y="2174"/>
                  <a:pt x="2881" y="2156"/>
                  <a:pt x="2875" y="2141"/>
                </a:cubicBezTo>
                <a:cubicBezTo>
                  <a:pt x="2869" y="2125"/>
                  <a:pt x="2852" y="2117"/>
                  <a:pt x="2837" y="2123"/>
                </a:cubicBezTo>
                <a:close/>
                <a:moveTo>
                  <a:pt x="3310" y="1884"/>
                </a:moveTo>
                <a:cubicBezTo>
                  <a:pt x="3310" y="1884"/>
                  <a:pt x="3310" y="1884"/>
                  <a:pt x="3310" y="1884"/>
                </a:cubicBezTo>
                <a:cubicBezTo>
                  <a:pt x="3297" y="1893"/>
                  <a:pt x="3293" y="1911"/>
                  <a:pt x="3302" y="1925"/>
                </a:cubicBezTo>
                <a:cubicBezTo>
                  <a:pt x="3311" y="1939"/>
                  <a:pt x="3330" y="1943"/>
                  <a:pt x="3343" y="1934"/>
                </a:cubicBezTo>
                <a:cubicBezTo>
                  <a:pt x="3343" y="1934"/>
                  <a:pt x="3343" y="1934"/>
                  <a:pt x="3343" y="1934"/>
                </a:cubicBezTo>
                <a:cubicBezTo>
                  <a:pt x="3357" y="1925"/>
                  <a:pt x="3361" y="1906"/>
                  <a:pt x="3352" y="1892"/>
                </a:cubicBezTo>
                <a:cubicBezTo>
                  <a:pt x="3343" y="1878"/>
                  <a:pt x="3324" y="1875"/>
                  <a:pt x="3310" y="1884"/>
                </a:cubicBezTo>
                <a:close/>
                <a:moveTo>
                  <a:pt x="2668" y="2180"/>
                </a:moveTo>
                <a:cubicBezTo>
                  <a:pt x="2652" y="2185"/>
                  <a:pt x="2643" y="2201"/>
                  <a:pt x="2648" y="2217"/>
                </a:cubicBezTo>
                <a:cubicBezTo>
                  <a:pt x="2653" y="2233"/>
                  <a:pt x="2670" y="2242"/>
                  <a:pt x="2686" y="2237"/>
                </a:cubicBezTo>
                <a:cubicBezTo>
                  <a:pt x="2701" y="2233"/>
                  <a:pt x="2710" y="2216"/>
                  <a:pt x="2706" y="2200"/>
                </a:cubicBezTo>
                <a:cubicBezTo>
                  <a:pt x="2701" y="2184"/>
                  <a:pt x="2684" y="2175"/>
                  <a:pt x="2668" y="2180"/>
                </a:cubicBezTo>
                <a:close/>
                <a:moveTo>
                  <a:pt x="3000" y="2055"/>
                </a:moveTo>
                <a:cubicBezTo>
                  <a:pt x="2985" y="2062"/>
                  <a:pt x="2979" y="2080"/>
                  <a:pt x="2986" y="2095"/>
                </a:cubicBezTo>
                <a:cubicBezTo>
                  <a:pt x="2993" y="2110"/>
                  <a:pt x="3010" y="2117"/>
                  <a:pt x="3025" y="2110"/>
                </a:cubicBezTo>
                <a:cubicBezTo>
                  <a:pt x="3040" y="2103"/>
                  <a:pt x="3047" y="2085"/>
                  <a:pt x="3040" y="2070"/>
                </a:cubicBezTo>
                <a:cubicBezTo>
                  <a:pt x="3033" y="2055"/>
                  <a:pt x="3015" y="2048"/>
                  <a:pt x="3000" y="2055"/>
                </a:cubicBezTo>
                <a:close/>
                <a:moveTo>
                  <a:pt x="3159" y="1975"/>
                </a:moveTo>
                <a:cubicBezTo>
                  <a:pt x="3159" y="1975"/>
                  <a:pt x="3159" y="1975"/>
                  <a:pt x="3159" y="1975"/>
                </a:cubicBezTo>
                <a:cubicBezTo>
                  <a:pt x="3144" y="1983"/>
                  <a:pt x="3139" y="2002"/>
                  <a:pt x="3147" y="2016"/>
                </a:cubicBezTo>
                <a:cubicBezTo>
                  <a:pt x="3155" y="2031"/>
                  <a:pt x="3173" y="2036"/>
                  <a:pt x="3188" y="2028"/>
                </a:cubicBezTo>
                <a:cubicBezTo>
                  <a:pt x="3188" y="2028"/>
                  <a:pt x="3188" y="2028"/>
                  <a:pt x="3188" y="2028"/>
                </a:cubicBezTo>
                <a:cubicBezTo>
                  <a:pt x="3202" y="2020"/>
                  <a:pt x="3207" y="2002"/>
                  <a:pt x="3199" y="1987"/>
                </a:cubicBezTo>
                <a:cubicBezTo>
                  <a:pt x="3191" y="1973"/>
                  <a:pt x="3173" y="1967"/>
                  <a:pt x="3159" y="1975"/>
                </a:cubicBezTo>
                <a:close/>
                <a:moveTo>
                  <a:pt x="6435" y="1425"/>
                </a:moveTo>
                <a:cubicBezTo>
                  <a:pt x="6428" y="1425"/>
                  <a:pt x="6420" y="1428"/>
                  <a:pt x="6414" y="1434"/>
                </a:cubicBezTo>
                <a:cubicBezTo>
                  <a:pt x="6409" y="1439"/>
                  <a:pt x="6405" y="1447"/>
                  <a:pt x="6405" y="1455"/>
                </a:cubicBezTo>
                <a:cubicBezTo>
                  <a:pt x="6405" y="1463"/>
                  <a:pt x="6409" y="1471"/>
                  <a:pt x="6414" y="1476"/>
                </a:cubicBezTo>
                <a:cubicBezTo>
                  <a:pt x="6420" y="1482"/>
                  <a:pt x="6428" y="1485"/>
                  <a:pt x="6435" y="1485"/>
                </a:cubicBezTo>
                <a:cubicBezTo>
                  <a:pt x="6443" y="1485"/>
                  <a:pt x="6451" y="1482"/>
                  <a:pt x="6457" y="1476"/>
                </a:cubicBezTo>
                <a:cubicBezTo>
                  <a:pt x="6462" y="1471"/>
                  <a:pt x="6465" y="1463"/>
                  <a:pt x="6465" y="1455"/>
                </a:cubicBezTo>
                <a:cubicBezTo>
                  <a:pt x="6465" y="1447"/>
                  <a:pt x="6462" y="1439"/>
                  <a:pt x="6457" y="1434"/>
                </a:cubicBezTo>
                <a:cubicBezTo>
                  <a:pt x="6451" y="1428"/>
                  <a:pt x="6443" y="1425"/>
                  <a:pt x="6435" y="1425"/>
                </a:cubicBezTo>
                <a:close/>
                <a:moveTo>
                  <a:pt x="4117" y="622"/>
                </a:moveTo>
                <a:cubicBezTo>
                  <a:pt x="4125" y="622"/>
                  <a:pt x="4133" y="619"/>
                  <a:pt x="4139" y="613"/>
                </a:cubicBezTo>
                <a:cubicBezTo>
                  <a:pt x="4144" y="608"/>
                  <a:pt x="4147" y="600"/>
                  <a:pt x="4147" y="592"/>
                </a:cubicBezTo>
                <a:cubicBezTo>
                  <a:pt x="4147" y="584"/>
                  <a:pt x="4144" y="576"/>
                  <a:pt x="4139" y="571"/>
                </a:cubicBezTo>
                <a:cubicBezTo>
                  <a:pt x="4133" y="565"/>
                  <a:pt x="4125" y="562"/>
                  <a:pt x="4117" y="562"/>
                </a:cubicBezTo>
                <a:cubicBezTo>
                  <a:pt x="4109" y="562"/>
                  <a:pt x="4102" y="565"/>
                  <a:pt x="4096" y="571"/>
                </a:cubicBezTo>
                <a:cubicBezTo>
                  <a:pt x="4090" y="576"/>
                  <a:pt x="4087" y="584"/>
                  <a:pt x="4087" y="592"/>
                </a:cubicBezTo>
                <a:cubicBezTo>
                  <a:pt x="4087" y="600"/>
                  <a:pt x="4090" y="608"/>
                  <a:pt x="4096" y="613"/>
                </a:cubicBezTo>
                <a:cubicBezTo>
                  <a:pt x="4102" y="619"/>
                  <a:pt x="4109" y="622"/>
                  <a:pt x="4117" y="622"/>
                </a:cubicBezTo>
                <a:close/>
                <a:moveTo>
                  <a:pt x="6217" y="437"/>
                </a:moveTo>
                <a:cubicBezTo>
                  <a:pt x="6225" y="437"/>
                  <a:pt x="6233" y="434"/>
                  <a:pt x="6239" y="428"/>
                </a:cubicBezTo>
                <a:cubicBezTo>
                  <a:pt x="6244" y="423"/>
                  <a:pt x="6247" y="415"/>
                  <a:pt x="6247" y="407"/>
                </a:cubicBezTo>
                <a:cubicBezTo>
                  <a:pt x="6247" y="399"/>
                  <a:pt x="6244" y="392"/>
                  <a:pt x="6239" y="386"/>
                </a:cubicBezTo>
                <a:cubicBezTo>
                  <a:pt x="6233" y="380"/>
                  <a:pt x="6225" y="377"/>
                  <a:pt x="6217" y="377"/>
                </a:cubicBezTo>
                <a:cubicBezTo>
                  <a:pt x="6209" y="377"/>
                  <a:pt x="6202" y="380"/>
                  <a:pt x="6196" y="386"/>
                </a:cubicBezTo>
                <a:cubicBezTo>
                  <a:pt x="6190" y="392"/>
                  <a:pt x="6187" y="399"/>
                  <a:pt x="6187" y="407"/>
                </a:cubicBezTo>
                <a:cubicBezTo>
                  <a:pt x="6187" y="415"/>
                  <a:pt x="6190" y="423"/>
                  <a:pt x="6196" y="428"/>
                </a:cubicBezTo>
                <a:cubicBezTo>
                  <a:pt x="6202" y="434"/>
                  <a:pt x="6209" y="437"/>
                  <a:pt x="6217" y="437"/>
                </a:cubicBezTo>
                <a:close/>
                <a:moveTo>
                  <a:pt x="8100" y="2054"/>
                </a:moveTo>
                <a:cubicBezTo>
                  <a:pt x="8095" y="2048"/>
                  <a:pt x="8087" y="2045"/>
                  <a:pt x="8079" y="2045"/>
                </a:cubicBezTo>
                <a:cubicBezTo>
                  <a:pt x="8071" y="2045"/>
                  <a:pt x="8063" y="2048"/>
                  <a:pt x="8058" y="2054"/>
                </a:cubicBezTo>
                <a:cubicBezTo>
                  <a:pt x="8052" y="2059"/>
                  <a:pt x="8049" y="2067"/>
                  <a:pt x="8049" y="2075"/>
                </a:cubicBezTo>
                <a:cubicBezTo>
                  <a:pt x="8049" y="2083"/>
                  <a:pt x="8052" y="2091"/>
                  <a:pt x="8058" y="2096"/>
                </a:cubicBezTo>
                <a:cubicBezTo>
                  <a:pt x="8063" y="2102"/>
                  <a:pt x="8071" y="2105"/>
                  <a:pt x="8079" y="2105"/>
                </a:cubicBezTo>
                <a:cubicBezTo>
                  <a:pt x="8087" y="2105"/>
                  <a:pt x="8095" y="2102"/>
                  <a:pt x="8100" y="2096"/>
                </a:cubicBezTo>
                <a:cubicBezTo>
                  <a:pt x="8106" y="2091"/>
                  <a:pt x="8109" y="2083"/>
                  <a:pt x="8109" y="2075"/>
                </a:cubicBezTo>
                <a:cubicBezTo>
                  <a:pt x="8109" y="2067"/>
                  <a:pt x="8106" y="2059"/>
                  <a:pt x="8100" y="2054"/>
                </a:cubicBezTo>
                <a:close/>
                <a:moveTo>
                  <a:pt x="5962" y="1368"/>
                </a:moveTo>
                <a:cubicBezTo>
                  <a:pt x="5954" y="1368"/>
                  <a:pt x="5946" y="1371"/>
                  <a:pt x="5941" y="1376"/>
                </a:cubicBezTo>
                <a:cubicBezTo>
                  <a:pt x="5935" y="1382"/>
                  <a:pt x="5932" y="1390"/>
                  <a:pt x="5932" y="1398"/>
                </a:cubicBezTo>
                <a:cubicBezTo>
                  <a:pt x="5932" y="1406"/>
                  <a:pt x="5935" y="1413"/>
                  <a:pt x="5941" y="1419"/>
                </a:cubicBezTo>
                <a:cubicBezTo>
                  <a:pt x="5946" y="1424"/>
                  <a:pt x="5954" y="1428"/>
                  <a:pt x="5962" y="1428"/>
                </a:cubicBezTo>
                <a:cubicBezTo>
                  <a:pt x="5970" y="1428"/>
                  <a:pt x="5977" y="1424"/>
                  <a:pt x="5983" y="1419"/>
                </a:cubicBezTo>
                <a:cubicBezTo>
                  <a:pt x="5989" y="1413"/>
                  <a:pt x="5992" y="1406"/>
                  <a:pt x="5992" y="1398"/>
                </a:cubicBezTo>
                <a:cubicBezTo>
                  <a:pt x="5992" y="1390"/>
                  <a:pt x="5989" y="1382"/>
                  <a:pt x="5983" y="1376"/>
                </a:cubicBezTo>
                <a:cubicBezTo>
                  <a:pt x="5977" y="1371"/>
                  <a:pt x="5970" y="1368"/>
                  <a:pt x="5962" y="1368"/>
                </a:cubicBezTo>
                <a:close/>
                <a:moveTo>
                  <a:pt x="30" y="1994"/>
                </a:moveTo>
                <a:cubicBezTo>
                  <a:pt x="22" y="1994"/>
                  <a:pt x="14" y="1998"/>
                  <a:pt x="8" y="2003"/>
                </a:cubicBezTo>
                <a:cubicBezTo>
                  <a:pt x="3" y="2009"/>
                  <a:pt x="0" y="2017"/>
                  <a:pt x="0" y="2024"/>
                </a:cubicBezTo>
                <a:cubicBezTo>
                  <a:pt x="0" y="2032"/>
                  <a:pt x="3" y="2040"/>
                  <a:pt x="8" y="2046"/>
                </a:cubicBezTo>
                <a:cubicBezTo>
                  <a:pt x="14" y="2051"/>
                  <a:pt x="22" y="2054"/>
                  <a:pt x="30" y="2054"/>
                </a:cubicBezTo>
                <a:cubicBezTo>
                  <a:pt x="38" y="2054"/>
                  <a:pt x="45" y="2051"/>
                  <a:pt x="51" y="2046"/>
                </a:cubicBezTo>
                <a:cubicBezTo>
                  <a:pt x="56" y="2040"/>
                  <a:pt x="60" y="2032"/>
                  <a:pt x="60" y="2024"/>
                </a:cubicBezTo>
                <a:cubicBezTo>
                  <a:pt x="60" y="2017"/>
                  <a:pt x="56" y="2009"/>
                  <a:pt x="51" y="2003"/>
                </a:cubicBezTo>
                <a:cubicBezTo>
                  <a:pt x="45" y="1998"/>
                  <a:pt x="38" y="1994"/>
                  <a:pt x="30" y="1994"/>
                </a:cubicBezTo>
                <a:close/>
                <a:moveTo>
                  <a:pt x="3468" y="1352"/>
                </a:moveTo>
                <a:cubicBezTo>
                  <a:pt x="3468" y="1345"/>
                  <a:pt x="3465" y="1337"/>
                  <a:pt x="3459" y="1331"/>
                </a:cubicBezTo>
                <a:cubicBezTo>
                  <a:pt x="3454" y="1326"/>
                  <a:pt x="3446" y="1322"/>
                  <a:pt x="3438" y="1322"/>
                </a:cubicBezTo>
                <a:cubicBezTo>
                  <a:pt x="3430" y="1322"/>
                  <a:pt x="3422" y="1326"/>
                  <a:pt x="3417" y="1331"/>
                </a:cubicBezTo>
                <a:cubicBezTo>
                  <a:pt x="3411" y="1337"/>
                  <a:pt x="3408" y="1345"/>
                  <a:pt x="3408" y="1352"/>
                </a:cubicBezTo>
                <a:cubicBezTo>
                  <a:pt x="3408" y="1360"/>
                  <a:pt x="3411" y="1368"/>
                  <a:pt x="3417" y="1374"/>
                </a:cubicBezTo>
                <a:cubicBezTo>
                  <a:pt x="3422" y="1379"/>
                  <a:pt x="3430" y="1382"/>
                  <a:pt x="3438" y="1382"/>
                </a:cubicBezTo>
                <a:cubicBezTo>
                  <a:pt x="3446" y="1382"/>
                  <a:pt x="3454" y="1379"/>
                  <a:pt x="3459" y="1374"/>
                </a:cubicBezTo>
                <a:cubicBezTo>
                  <a:pt x="3465" y="1368"/>
                  <a:pt x="3468" y="1360"/>
                  <a:pt x="3468" y="1352"/>
                </a:cubicBezTo>
                <a:close/>
                <a:moveTo>
                  <a:pt x="3316" y="85"/>
                </a:moveTo>
                <a:cubicBezTo>
                  <a:pt x="3324" y="85"/>
                  <a:pt x="3331" y="82"/>
                  <a:pt x="3337" y="76"/>
                </a:cubicBezTo>
                <a:cubicBezTo>
                  <a:pt x="3343" y="71"/>
                  <a:pt x="3346" y="63"/>
                  <a:pt x="3346" y="55"/>
                </a:cubicBezTo>
                <a:cubicBezTo>
                  <a:pt x="3346" y="47"/>
                  <a:pt x="3343" y="40"/>
                  <a:pt x="3337" y="34"/>
                </a:cubicBezTo>
                <a:cubicBezTo>
                  <a:pt x="3331" y="28"/>
                  <a:pt x="3324" y="25"/>
                  <a:pt x="3316" y="25"/>
                </a:cubicBezTo>
                <a:cubicBezTo>
                  <a:pt x="3308" y="25"/>
                  <a:pt x="3300" y="28"/>
                  <a:pt x="3295" y="34"/>
                </a:cubicBezTo>
                <a:cubicBezTo>
                  <a:pt x="3289" y="40"/>
                  <a:pt x="3286" y="47"/>
                  <a:pt x="3286" y="55"/>
                </a:cubicBezTo>
                <a:cubicBezTo>
                  <a:pt x="3286" y="63"/>
                  <a:pt x="3289" y="71"/>
                  <a:pt x="3295" y="76"/>
                </a:cubicBezTo>
                <a:cubicBezTo>
                  <a:pt x="3300" y="82"/>
                  <a:pt x="3308" y="85"/>
                  <a:pt x="3316" y="85"/>
                </a:cubicBezTo>
                <a:close/>
              </a:path>
            </a:pathLst>
          </a:custGeom>
          <a:solidFill>
            <a:srgbClr val="E533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0000" indent="-3600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1"/>
              </a:buClr>
              <a:buSzPct val="100000"/>
              <a:buFontTx/>
              <a:buNone/>
              <a:defRPr/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7123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S1_1 (JU-Free)">
            <a:extLst>
              <a:ext uri="{FF2B5EF4-FFF2-40B4-BE49-F238E27FC236}">
                <a16:creationId xmlns:a16="http://schemas.microsoft.com/office/drawing/2014/main" id="{370C4BFF-8118-41F0-8E80-623980406A36}"/>
              </a:ext>
            </a:extLst>
          </p:cNvPr>
          <p:cNvSpPr>
            <a:spLocks/>
          </p:cNvSpPr>
          <p:nvPr/>
        </p:nvSpPr>
        <p:spPr bwMode="gray">
          <a:xfrm>
            <a:off x="1179513" y="1744663"/>
            <a:ext cx="9537700" cy="5084763"/>
          </a:xfrm>
          <a:custGeom>
            <a:avLst/>
            <a:gdLst>
              <a:gd name="T0" fmla="*/ 30032 w 30041"/>
              <a:gd name="T1" fmla="*/ 15 h 16038"/>
              <a:gd name="T2" fmla="*/ 29214 w 30041"/>
              <a:gd name="T3" fmla="*/ 1381 h 16038"/>
              <a:gd name="T4" fmla="*/ 6821 w 30041"/>
              <a:gd name="T5" fmla="*/ 8472 h 16038"/>
              <a:gd name="T6" fmla="*/ 4465 w 30041"/>
              <a:gd name="T7" fmla="*/ 9824 h 16038"/>
              <a:gd name="T8" fmla="*/ 7662 w 30041"/>
              <a:gd name="T9" fmla="*/ 8159 h 16038"/>
              <a:gd name="T10" fmla="*/ 6948 w 30041"/>
              <a:gd name="T11" fmla="*/ 8388 h 16038"/>
              <a:gd name="T12" fmla="*/ 5170 w 30041"/>
              <a:gd name="T13" fmla="*/ 9317 h 16038"/>
              <a:gd name="T14" fmla="*/ 5846 w 30041"/>
              <a:gd name="T15" fmla="*/ 8931 h 16038"/>
              <a:gd name="T16" fmla="*/ 6452 w 30041"/>
              <a:gd name="T17" fmla="*/ 8600 h 16038"/>
              <a:gd name="T18" fmla="*/ 9884 w 30041"/>
              <a:gd name="T19" fmla="*/ 7661 h 16038"/>
              <a:gd name="T20" fmla="*/ 11171 w 30041"/>
              <a:gd name="T21" fmla="*/ 7602 h 16038"/>
              <a:gd name="T22" fmla="*/ 10809 w 30041"/>
              <a:gd name="T23" fmla="*/ 7553 h 16038"/>
              <a:gd name="T24" fmla="*/ 8468 w 30041"/>
              <a:gd name="T25" fmla="*/ 7926 h 16038"/>
              <a:gd name="T26" fmla="*/ 8158 w 30041"/>
              <a:gd name="T27" fmla="*/ 8040 h 16038"/>
              <a:gd name="T28" fmla="*/ 9172 w 30041"/>
              <a:gd name="T29" fmla="*/ 7772 h 16038"/>
              <a:gd name="T30" fmla="*/ 1124 w 30041"/>
              <a:gd name="T31" fmla="*/ 13535 h 16038"/>
              <a:gd name="T32" fmla="*/ 693 w 30041"/>
              <a:gd name="T33" fmla="*/ 14293 h 16038"/>
              <a:gd name="T34" fmla="*/ 1267 w 30041"/>
              <a:gd name="T35" fmla="*/ 13236 h 16038"/>
              <a:gd name="T36" fmla="*/ 210 w 30041"/>
              <a:gd name="T37" fmla="*/ 15460 h 16038"/>
              <a:gd name="T38" fmla="*/ 58 w 30041"/>
              <a:gd name="T39" fmla="*/ 15822 h 16038"/>
              <a:gd name="T40" fmla="*/ 353 w 30041"/>
              <a:gd name="T41" fmla="*/ 15160 h 16038"/>
              <a:gd name="T42" fmla="*/ 3447 w 30041"/>
              <a:gd name="T43" fmla="*/ 10568 h 16038"/>
              <a:gd name="T44" fmla="*/ 3053 w 30041"/>
              <a:gd name="T45" fmla="*/ 10939 h 16038"/>
              <a:gd name="T46" fmla="*/ 2925 w 30041"/>
              <a:gd name="T47" fmla="*/ 11109 h 16038"/>
              <a:gd name="T48" fmla="*/ 3854 w 30041"/>
              <a:gd name="T49" fmla="*/ 10258 h 16038"/>
              <a:gd name="T50" fmla="*/ 2017 w 30041"/>
              <a:gd name="T51" fmla="*/ 12148 h 16038"/>
              <a:gd name="T52" fmla="*/ 1866 w 30041"/>
              <a:gd name="T53" fmla="*/ 12298 h 16038"/>
              <a:gd name="T54" fmla="*/ 2556 w 30041"/>
              <a:gd name="T55" fmla="*/ 11503 h 16038"/>
              <a:gd name="T56" fmla="*/ 16652 w 30041"/>
              <a:gd name="T57" fmla="*/ 7574 h 16038"/>
              <a:gd name="T58" fmla="*/ 17348 w 30041"/>
              <a:gd name="T59" fmla="*/ 7544 h 16038"/>
              <a:gd name="T60" fmla="*/ 15714 w 30041"/>
              <a:gd name="T61" fmla="*/ 7543 h 16038"/>
              <a:gd name="T62" fmla="*/ 16077 w 30041"/>
              <a:gd name="T63" fmla="*/ 7603 h 16038"/>
              <a:gd name="T64" fmla="*/ 18802 w 30041"/>
              <a:gd name="T65" fmla="*/ 7545 h 16038"/>
              <a:gd name="T66" fmla="*/ 14958 w 30041"/>
              <a:gd name="T67" fmla="*/ 7573 h 16038"/>
              <a:gd name="T68" fmla="*/ 17923 w 30041"/>
              <a:gd name="T69" fmla="*/ 7574 h 16038"/>
              <a:gd name="T70" fmla="*/ 13899 w 30041"/>
              <a:gd name="T71" fmla="*/ 7542 h 16038"/>
              <a:gd name="T72" fmla="*/ 13324 w 30041"/>
              <a:gd name="T73" fmla="*/ 7572 h 16038"/>
              <a:gd name="T74" fmla="*/ 14655 w 30041"/>
              <a:gd name="T75" fmla="*/ 7572 h 16038"/>
              <a:gd name="T76" fmla="*/ 11536 w 30041"/>
              <a:gd name="T77" fmla="*/ 7541 h 16038"/>
              <a:gd name="T78" fmla="*/ 11901 w 30041"/>
              <a:gd name="T79" fmla="*/ 7601 h 16038"/>
              <a:gd name="T80" fmla="*/ 12416 w 30041"/>
              <a:gd name="T81" fmla="*/ 7571 h 16038"/>
              <a:gd name="T82" fmla="*/ 25911 w 30041"/>
              <a:gd name="T83" fmla="*/ 5451 h 16038"/>
              <a:gd name="T84" fmla="*/ 26302 w 30041"/>
              <a:gd name="T85" fmla="*/ 5127 h 16038"/>
              <a:gd name="T86" fmla="*/ 24806 w 30041"/>
              <a:gd name="T87" fmla="*/ 6101 h 16038"/>
              <a:gd name="T88" fmla="*/ 24992 w 30041"/>
              <a:gd name="T89" fmla="*/ 6066 h 16038"/>
              <a:gd name="T90" fmla="*/ 25312 w 30041"/>
              <a:gd name="T91" fmla="*/ 5843 h 16038"/>
              <a:gd name="T92" fmla="*/ 28112 w 30041"/>
              <a:gd name="T93" fmla="*/ 3412 h 16038"/>
              <a:gd name="T94" fmla="*/ 28456 w 30041"/>
              <a:gd name="T95" fmla="*/ 3039 h 16038"/>
              <a:gd name="T96" fmla="*/ 27423 w 30041"/>
              <a:gd name="T97" fmla="*/ 4194 h 16038"/>
              <a:gd name="T98" fmla="*/ 27252 w 30041"/>
              <a:gd name="T99" fmla="*/ 4317 h 16038"/>
              <a:gd name="T100" fmla="*/ 27508 w 30041"/>
              <a:gd name="T101" fmla="*/ 4110 h 16038"/>
              <a:gd name="T102" fmla="*/ 20963 w 30041"/>
              <a:gd name="T103" fmla="*/ 7437 h 16038"/>
              <a:gd name="T104" fmla="*/ 21458 w 30041"/>
              <a:gd name="T105" fmla="*/ 7319 h 16038"/>
              <a:gd name="T106" fmla="*/ 19507 w 30041"/>
              <a:gd name="T107" fmla="*/ 7540 h 16038"/>
              <a:gd name="T108" fmla="*/ 20014 w 30041"/>
              <a:gd name="T109" fmla="*/ 7544 h 16038"/>
              <a:gd name="T110" fmla="*/ 22365 w 30041"/>
              <a:gd name="T111" fmla="*/ 7132 h 16038"/>
              <a:gd name="T112" fmla="*/ 23011 w 30041"/>
              <a:gd name="T113" fmla="*/ 6898 h 16038"/>
              <a:gd name="T114" fmla="*/ 23663 w 30041"/>
              <a:gd name="T115" fmla="*/ 6683 h 16038"/>
              <a:gd name="T116" fmla="*/ 24210 w 30041"/>
              <a:gd name="T117" fmla="*/ 6440 h 16038"/>
              <a:gd name="T118" fmla="*/ 22500 w 30041"/>
              <a:gd name="T119" fmla="*/ 7062 h 16038"/>
              <a:gd name="T120" fmla="*/ 28758 w 30041"/>
              <a:gd name="T121" fmla="*/ 2594 h 16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0041" h="16038">
                <a:moveTo>
                  <a:pt x="29187" y="2035"/>
                </a:moveTo>
                <a:cubicBezTo>
                  <a:pt x="29182" y="2035"/>
                  <a:pt x="29177" y="2034"/>
                  <a:pt x="29172" y="2032"/>
                </a:cubicBezTo>
                <a:cubicBezTo>
                  <a:pt x="29169" y="2031"/>
                  <a:pt x="29166" y="2029"/>
                  <a:pt x="29164" y="2027"/>
                </a:cubicBezTo>
                <a:cubicBezTo>
                  <a:pt x="29158" y="2023"/>
                  <a:pt x="29153" y="2018"/>
                  <a:pt x="29150" y="2011"/>
                </a:cubicBezTo>
                <a:cubicBezTo>
                  <a:pt x="29150" y="2010"/>
                  <a:pt x="29149" y="2009"/>
                  <a:pt x="29149" y="2008"/>
                </a:cubicBezTo>
                <a:cubicBezTo>
                  <a:pt x="28898" y="1342"/>
                  <a:pt x="28898" y="1342"/>
                  <a:pt x="28898" y="1342"/>
                </a:cubicBezTo>
                <a:cubicBezTo>
                  <a:pt x="28288" y="1221"/>
                  <a:pt x="28288" y="1221"/>
                  <a:pt x="28288" y="1221"/>
                </a:cubicBezTo>
                <a:cubicBezTo>
                  <a:pt x="28272" y="1218"/>
                  <a:pt x="28259" y="1206"/>
                  <a:pt x="28256" y="1190"/>
                </a:cubicBezTo>
                <a:cubicBezTo>
                  <a:pt x="28253" y="1174"/>
                  <a:pt x="28260" y="1157"/>
                  <a:pt x="28273" y="1148"/>
                </a:cubicBezTo>
                <a:cubicBezTo>
                  <a:pt x="29978" y="8"/>
                  <a:pt x="29978" y="8"/>
                  <a:pt x="29978" y="8"/>
                </a:cubicBezTo>
                <a:cubicBezTo>
                  <a:pt x="29979" y="7"/>
                  <a:pt x="29980" y="7"/>
                  <a:pt x="29981" y="6"/>
                </a:cubicBezTo>
                <a:cubicBezTo>
                  <a:pt x="29986" y="3"/>
                  <a:pt x="29991" y="1"/>
                  <a:pt x="29997" y="1"/>
                </a:cubicBezTo>
                <a:cubicBezTo>
                  <a:pt x="30001" y="0"/>
                  <a:pt x="30005" y="0"/>
                  <a:pt x="30009" y="1"/>
                </a:cubicBezTo>
                <a:cubicBezTo>
                  <a:pt x="30016" y="3"/>
                  <a:pt x="30023" y="6"/>
                  <a:pt x="30029" y="12"/>
                </a:cubicBezTo>
                <a:cubicBezTo>
                  <a:pt x="30029" y="12"/>
                  <a:pt x="30029" y="12"/>
                  <a:pt x="30029" y="12"/>
                </a:cubicBezTo>
                <a:cubicBezTo>
                  <a:pt x="30029" y="12"/>
                  <a:pt x="30029" y="12"/>
                  <a:pt x="30029" y="12"/>
                </a:cubicBezTo>
                <a:cubicBezTo>
                  <a:pt x="30030" y="13"/>
                  <a:pt x="30031" y="14"/>
                  <a:pt x="30032" y="15"/>
                </a:cubicBezTo>
                <a:cubicBezTo>
                  <a:pt x="30032" y="15"/>
                  <a:pt x="30032" y="15"/>
                  <a:pt x="30032" y="15"/>
                </a:cubicBezTo>
                <a:cubicBezTo>
                  <a:pt x="30036" y="20"/>
                  <a:pt x="30039" y="25"/>
                  <a:pt x="30040" y="31"/>
                </a:cubicBezTo>
                <a:cubicBezTo>
                  <a:pt x="30041" y="34"/>
                  <a:pt x="30041" y="37"/>
                  <a:pt x="30041" y="40"/>
                </a:cubicBezTo>
                <a:cubicBezTo>
                  <a:pt x="30041" y="40"/>
                  <a:pt x="30041" y="40"/>
                  <a:pt x="30041" y="40"/>
                </a:cubicBezTo>
                <a:cubicBezTo>
                  <a:pt x="30041" y="40"/>
                  <a:pt x="30041" y="40"/>
                  <a:pt x="30041" y="40"/>
                </a:cubicBezTo>
                <a:cubicBezTo>
                  <a:pt x="30041" y="40"/>
                  <a:pt x="30041" y="41"/>
                  <a:pt x="30041" y="41"/>
                </a:cubicBezTo>
                <a:cubicBezTo>
                  <a:pt x="30041" y="1646"/>
                  <a:pt x="30041" y="1646"/>
                  <a:pt x="30041" y="1646"/>
                </a:cubicBezTo>
                <a:cubicBezTo>
                  <a:pt x="30041" y="1659"/>
                  <a:pt x="30034" y="1671"/>
                  <a:pt x="30024" y="1678"/>
                </a:cubicBezTo>
                <a:cubicBezTo>
                  <a:pt x="30014" y="1686"/>
                  <a:pt x="30000" y="1688"/>
                  <a:pt x="29988" y="1684"/>
                </a:cubicBezTo>
                <a:cubicBezTo>
                  <a:pt x="29512" y="1530"/>
                  <a:pt x="29512" y="1530"/>
                  <a:pt x="29512" y="1530"/>
                </a:cubicBezTo>
                <a:cubicBezTo>
                  <a:pt x="29222" y="2015"/>
                  <a:pt x="29222" y="2015"/>
                  <a:pt x="29222" y="2015"/>
                </a:cubicBezTo>
                <a:cubicBezTo>
                  <a:pt x="29217" y="2023"/>
                  <a:pt x="29210" y="2029"/>
                  <a:pt x="29201" y="2032"/>
                </a:cubicBezTo>
                <a:cubicBezTo>
                  <a:pt x="29196" y="2034"/>
                  <a:pt x="29192" y="2035"/>
                  <a:pt x="29187" y="2035"/>
                </a:cubicBezTo>
                <a:close/>
                <a:moveTo>
                  <a:pt x="28974" y="1315"/>
                </a:moveTo>
                <a:cubicBezTo>
                  <a:pt x="29164" y="1821"/>
                  <a:pt x="29164" y="1821"/>
                  <a:pt x="29164" y="1821"/>
                </a:cubicBezTo>
                <a:cubicBezTo>
                  <a:pt x="29208" y="1397"/>
                  <a:pt x="29208" y="1397"/>
                  <a:pt x="29208" y="1397"/>
                </a:cubicBezTo>
                <a:cubicBezTo>
                  <a:pt x="29209" y="1391"/>
                  <a:pt x="29211" y="1386"/>
                  <a:pt x="29214" y="1381"/>
                </a:cubicBezTo>
                <a:cubicBezTo>
                  <a:pt x="29769" y="377"/>
                  <a:pt x="29769" y="377"/>
                  <a:pt x="29769" y="377"/>
                </a:cubicBezTo>
                <a:lnTo>
                  <a:pt x="28974" y="1315"/>
                </a:lnTo>
                <a:close/>
                <a:moveTo>
                  <a:pt x="29283" y="1455"/>
                </a:moveTo>
                <a:cubicBezTo>
                  <a:pt x="29246" y="1818"/>
                  <a:pt x="29246" y="1818"/>
                  <a:pt x="29246" y="1818"/>
                </a:cubicBezTo>
                <a:cubicBezTo>
                  <a:pt x="29434" y="1504"/>
                  <a:pt x="29434" y="1504"/>
                  <a:pt x="29434" y="1504"/>
                </a:cubicBezTo>
                <a:lnTo>
                  <a:pt x="29283" y="1455"/>
                </a:lnTo>
                <a:close/>
                <a:moveTo>
                  <a:pt x="29508" y="1443"/>
                </a:moveTo>
                <a:cubicBezTo>
                  <a:pt x="29960" y="1590"/>
                  <a:pt x="29960" y="1590"/>
                  <a:pt x="29960" y="1590"/>
                </a:cubicBezTo>
                <a:cubicBezTo>
                  <a:pt x="29961" y="197"/>
                  <a:pt x="29961" y="197"/>
                  <a:pt x="29961" y="197"/>
                </a:cubicBezTo>
                <a:cubicBezTo>
                  <a:pt x="29307" y="1378"/>
                  <a:pt x="29307" y="1378"/>
                  <a:pt x="29307" y="1378"/>
                </a:cubicBezTo>
                <a:cubicBezTo>
                  <a:pt x="29506" y="1443"/>
                  <a:pt x="29506" y="1443"/>
                  <a:pt x="29506" y="1443"/>
                </a:cubicBezTo>
                <a:cubicBezTo>
                  <a:pt x="29506" y="1443"/>
                  <a:pt x="29507" y="1443"/>
                  <a:pt x="29508" y="1443"/>
                </a:cubicBezTo>
                <a:close/>
                <a:moveTo>
                  <a:pt x="28399" y="1161"/>
                </a:moveTo>
                <a:cubicBezTo>
                  <a:pt x="28912" y="1263"/>
                  <a:pt x="28912" y="1263"/>
                  <a:pt x="28912" y="1263"/>
                </a:cubicBezTo>
                <a:cubicBezTo>
                  <a:pt x="29784" y="235"/>
                  <a:pt x="29784" y="235"/>
                  <a:pt x="29784" y="235"/>
                </a:cubicBezTo>
                <a:lnTo>
                  <a:pt x="28399" y="1161"/>
                </a:lnTo>
                <a:close/>
                <a:moveTo>
                  <a:pt x="6821" y="8472"/>
                </a:moveTo>
                <a:cubicBezTo>
                  <a:pt x="6828" y="8487"/>
                  <a:pt x="6820" y="8505"/>
                  <a:pt x="6805" y="8511"/>
                </a:cubicBezTo>
                <a:cubicBezTo>
                  <a:pt x="6790" y="8518"/>
                  <a:pt x="6772" y="8510"/>
                  <a:pt x="6766" y="8495"/>
                </a:cubicBezTo>
                <a:cubicBezTo>
                  <a:pt x="6759" y="8480"/>
                  <a:pt x="6767" y="8462"/>
                  <a:pt x="6782" y="8456"/>
                </a:cubicBezTo>
                <a:cubicBezTo>
                  <a:pt x="6797" y="8450"/>
                  <a:pt x="6815" y="8457"/>
                  <a:pt x="6821" y="8472"/>
                </a:cubicBezTo>
                <a:close/>
                <a:moveTo>
                  <a:pt x="6616" y="8527"/>
                </a:moveTo>
                <a:cubicBezTo>
                  <a:pt x="6601" y="8533"/>
                  <a:pt x="6594" y="8551"/>
                  <a:pt x="6601" y="8566"/>
                </a:cubicBezTo>
                <a:cubicBezTo>
                  <a:pt x="6608" y="8581"/>
                  <a:pt x="6625" y="8588"/>
                  <a:pt x="6640" y="8582"/>
                </a:cubicBezTo>
                <a:cubicBezTo>
                  <a:pt x="6656" y="8575"/>
                  <a:pt x="6662" y="8557"/>
                  <a:pt x="6656" y="8542"/>
                </a:cubicBezTo>
                <a:cubicBezTo>
                  <a:pt x="6649" y="8527"/>
                  <a:pt x="6632" y="8520"/>
                  <a:pt x="6616" y="8527"/>
                </a:cubicBezTo>
                <a:close/>
                <a:moveTo>
                  <a:pt x="6289" y="8676"/>
                </a:moveTo>
                <a:cubicBezTo>
                  <a:pt x="6274" y="8683"/>
                  <a:pt x="6267" y="8701"/>
                  <a:pt x="6274" y="8716"/>
                </a:cubicBezTo>
                <a:cubicBezTo>
                  <a:pt x="6281" y="8731"/>
                  <a:pt x="6299" y="8737"/>
                  <a:pt x="6314" y="8730"/>
                </a:cubicBezTo>
                <a:cubicBezTo>
                  <a:pt x="6329" y="8723"/>
                  <a:pt x="6336" y="8705"/>
                  <a:pt x="6329" y="8690"/>
                </a:cubicBezTo>
                <a:cubicBezTo>
                  <a:pt x="6321" y="8675"/>
                  <a:pt x="6304" y="8669"/>
                  <a:pt x="6289" y="8676"/>
                </a:cubicBezTo>
                <a:close/>
                <a:moveTo>
                  <a:pt x="4430" y="9776"/>
                </a:moveTo>
                <a:cubicBezTo>
                  <a:pt x="4416" y="9785"/>
                  <a:pt x="4413" y="9804"/>
                  <a:pt x="4423" y="9818"/>
                </a:cubicBezTo>
                <a:cubicBezTo>
                  <a:pt x="4433" y="9831"/>
                  <a:pt x="4452" y="9834"/>
                  <a:pt x="4465" y="9824"/>
                </a:cubicBezTo>
                <a:cubicBezTo>
                  <a:pt x="4478" y="9815"/>
                  <a:pt x="4481" y="9796"/>
                  <a:pt x="4472" y="9782"/>
                </a:cubicBezTo>
                <a:cubicBezTo>
                  <a:pt x="4462" y="9769"/>
                  <a:pt x="4443" y="9766"/>
                  <a:pt x="4430" y="9776"/>
                </a:cubicBezTo>
                <a:close/>
                <a:moveTo>
                  <a:pt x="7284" y="8259"/>
                </a:moveTo>
                <a:cubicBezTo>
                  <a:pt x="7269" y="8264"/>
                  <a:pt x="7261" y="8282"/>
                  <a:pt x="7267" y="8297"/>
                </a:cubicBezTo>
                <a:cubicBezTo>
                  <a:pt x="7272" y="8313"/>
                  <a:pt x="7289" y="8321"/>
                  <a:pt x="7305" y="8315"/>
                </a:cubicBezTo>
                <a:cubicBezTo>
                  <a:pt x="7321" y="8309"/>
                  <a:pt x="7329" y="8292"/>
                  <a:pt x="7323" y="8277"/>
                </a:cubicBezTo>
                <a:cubicBezTo>
                  <a:pt x="7317" y="8261"/>
                  <a:pt x="7300" y="8253"/>
                  <a:pt x="7284" y="8259"/>
                </a:cubicBezTo>
                <a:close/>
                <a:moveTo>
                  <a:pt x="7454" y="8198"/>
                </a:moveTo>
                <a:cubicBezTo>
                  <a:pt x="7438" y="8204"/>
                  <a:pt x="7430" y="8221"/>
                  <a:pt x="7435" y="8236"/>
                </a:cubicBezTo>
                <a:cubicBezTo>
                  <a:pt x="7441" y="8252"/>
                  <a:pt x="7458" y="8260"/>
                  <a:pt x="7474" y="8255"/>
                </a:cubicBezTo>
                <a:cubicBezTo>
                  <a:pt x="7474" y="8255"/>
                  <a:pt x="7474" y="8255"/>
                  <a:pt x="7474" y="8255"/>
                </a:cubicBezTo>
                <a:cubicBezTo>
                  <a:pt x="7489" y="8249"/>
                  <a:pt x="7497" y="8232"/>
                  <a:pt x="7492" y="8217"/>
                </a:cubicBezTo>
                <a:cubicBezTo>
                  <a:pt x="7487" y="8201"/>
                  <a:pt x="7469" y="8193"/>
                  <a:pt x="7454" y="8198"/>
                </a:cubicBezTo>
                <a:close/>
                <a:moveTo>
                  <a:pt x="7624" y="8140"/>
                </a:moveTo>
                <a:cubicBezTo>
                  <a:pt x="7608" y="8145"/>
                  <a:pt x="7600" y="8162"/>
                  <a:pt x="7605" y="8178"/>
                </a:cubicBezTo>
                <a:cubicBezTo>
                  <a:pt x="7610" y="8194"/>
                  <a:pt x="7627" y="8202"/>
                  <a:pt x="7643" y="8197"/>
                </a:cubicBezTo>
                <a:cubicBezTo>
                  <a:pt x="7659" y="8192"/>
                  <a:pt x="7667" y="8175"/>
                  <a:pt x="7662" y="8159"/>
                </a:cubicBezTo>
                <a:cubicBezTo>
                  <a:pt x="7657" y="8144"/>
                  <a:pt x="7640" y="8135"/>
                  <a:pt x="7624" y="8140"/>
                </a:cubicBezTo>
                <a:close/>
                <a:moveTo>
                  <a:pt x="6126" y="8754"/>
                </a:moveTo>
                <a:cubicBezTo>
                  <a:pt x="6112" y="8762"/>
                  <a:pt x="6106" y="8780"/>
                  <a:pt x="6113" y="8795"/>
                </a:cubicBezTo>
                <a:cubicBezTo>
                  <a:pt x="6120" y="8809"/>
                  <a:pt x="6138" y="8816"/>
                  <a:pt x="6153" y="8808"/>
                </a:cubicBezTo>
                <a:cubicBezTo>
                  <a:pt x="6168" y="8801"/>
                  <a:pt x="6174" y="8783"/>
                  <a:pt x="6167" y="8768"/>
                </a:cubicBezTo>
                <a:cubicBezTo>
                  <a:pt x="6159" y="8753"/>
                  <a:pt x="6141" y="8747"/>
                  <a:pt x="6126" y="8754"/>
                </a:cubicBezTo>
                <a:close/>
                <a:moveTo>
                  <a:pt x="7116" y="8322"/>
                </a:moveTo>
                <a:cubicBezTo>
                  <a:pt x="7100" y="8328"/>
                  <a:pt x="7093" y="8345"/>
                  <a:pt x="7099" y="8361"/>
                </a:cubicBezTo>
                <a:cubicBezTo>
                  <a:pt x="7105" y="8376"/>
                  <a:pt x="7122" y="8384"/>
                  <a:pt x="7137" y="8378"/>
                </a:cubicBezTo>
                <a:cubicBezTo>
                  <a:pt x="7137" y="8378"/>
                  <a:pt x="7137" y="8378"/>
                  <a:pt x="7137" y="8378"/>
                </a:cubicBezTo>
                <a:cubicBezTo>
                  <a:pt x="7153" y="8372"/>
                  <a:pt x="7161" y="8355"/>
                  <a:pt x="7155" y="8339"/>
                </a:cubicBezTo>
                <a:cubicBezTo>
                  <a:pt x="7149" y="8324"/>
                  <a:pt x="7131" y="8316"/>
                  <a:pt x="7116" y="8322"/>
                </a:cubicBezTo>
                <a:close/>
                <a:moveTo>
                  <a:pt x="6948" y="8388"/>
                </a:moveTo>
                <a:cubicBezTo>
                  <a:pt x="6933" y="8394"/>
                  <a:pt x="6926" y="8411"/>
                  <a:pt x="6932" y="8427"/>
                </a:cubicBezTo>
                <a:cubicBezTo>
                  <a:pt x="6938" y="8442"/>
                  <a:pt x="6955" y="8449"/>
                  <a:pt x="6971" y="8443"/>
                </a:cubicBezTo>
                <a:cubicBezTo>
                  <a:pt x="6986" y="8437"/>
                  <a:pt x="6994" y="8420"/>
                  <a:pt x="6987" y="8404"/>
                </a:cubicBezTo>
                <a:cubicBezTo>
                  <a:pt x="6981" y="8389"/>
                  <a:pt x="6964" y="8381"/>
                  <a:pt x="6948" y="8388"/>
                </a:cubicBezTo>
                <a:close/>
                <a:moveTo>
                  <a:pt x="5027" y="9371"/>
                </a:moveTo>
                <a:cubicBezTo>
                  <a:pt x="5013" y="9380"/>
                  <a:pt x="5009" y="9399"/>
                  <a:pt x="5018" y="9413"/>
                </a:cubicBezTo>
                <a:cubicBezTo>
                  <a:pt x="5027" y="9427"/>
                  <a:pt x="5045" y="9431"/>
                  <a:pt x="5059" y="9422"/>
                </a:cubicBezTo>
                <a:cubicBezTo>
                  <a:pt x="5073" y="9413"/>
                  <a:pt x="5077" y="9395"/>
                  <a:pt x="5068" y="9381"/>
                </a:cubicBezTo>
                <a:cubicBezTo>
                  <a:pt x="5060" y="9367"/>
                  <a:pt x="5041" y="9363"/>
                  <a:pt x="5027" y="9371"/>
                </a:cubicBezTo>
                <a:close/>
                <a:moveTo>
                  <a:pt x="4875" y="9469"/>
                </a:moveTo>
                <a:cubicBezTo>
                  <a:pt x="4862" y="9478"/>
                  <a:pt x="4858" y="9497"/>
                  <a:pt x="4867" y="9511"/>
                </a:cubicBezTo>
                <a:cubicBezTo>
                  <a:pt x="4876" y="9524"/>
                  <a:pt x="4894" y="9528"/>
                  <a:pt x="4908" y="9519"/>
                </a:cubicBezTo>
                <a:cubicBezTo>
                  <a:pt x="4922" y="9510"/>
                  <a:pt x="4926" y="9492"/>
                  <a:pt x="4917" y="9478"/>
                </a:cubicBezTo>
                <a:cubicBezTo>
                  <a:pt x="4908" y="9464"/>
                  <a:pt x="4889" y="9460"/>
                  <a:pt x="4875" y="9469"/>
                </a:cubicBezTo>
                <a:close/>
                <a:moveTo>
                  <a:pt x="4725" y="9569"/>
                </a:moveTo>
                <a:cubicBezTo>
                  <a:pt x="4712" y="9578"/>
                  <a:pt x="4708" y="9597"/>
                  <a:pt x="4717" y="9611"/>
                </a:cubicBezTo>
                <a:cubicBezTo>
                  <a:pt x="4727" y="9624"/>
                  <a:pt x="4745" y="9628"/>
                  <a:pt x="4759" y="9619"/>
                </a:cubicBezTo>
                <a:cubicBezTo>
                  <a:pt x="4773" y="9609"/>
                  <a:pt x="4776" y="9591"/>
                  <a:pt x="4767" y="9577"/>
                </a:cubicBezTo>
                <a:cubicBezTo>
                  <a:pt x="4758" y="9563"/>
                  <a:pt x="4739" y="9560"/>
                  <a:pt x="4725" y="9569"/>
                </a:cubicBezTo>
                <a:close/>
                <a:moveTo>
                  <a:pt x="5180" y="9276"/>
                </a:moveTo>
                <a:cubicBezTo>
                  <a:pt x="5166" y="9285"/>
                  <a:pt x="5161" y="9303"/>
                  <a:pt x="5170" y="9317"/>
                </a:cubicBezTo>
                <a:cubicBezTo>
                  <a:pt x="5179" y="9332"/>
                  <a:pt x="5197" y="9336"/>
                  <a:pt x="5211" y="9327"/>
                </a:cubicBezTo>
                <a:cubicBezTo>
                  <a:pt x="5225" y="9319"/>
                  <a:pt x="5230" y="9300"/>
                  <a:pt x="5221" y="9286"/>
                </a:cubicBezTo>
                <a:cubicBezTo>
                  <a:pt x="5213" y="9272"/>
                  <a:pt x="5194" y="9267"/>
                  <a:pt x="5180" y="9276"/>
                </a:cubicBezTo>
                <a:close/>
                <a:moveTo>
                  <a:pt x="5966" y="8835"/>
                </a:moveTo>
                <a:cubicBezTo>
                  <a:pt x="5951" y="8843"/>
                  <a:pt x="5945" y="8861"/>
                  <a:pt x="5953" y="8876"/>
                </a:cubicBezTo>
                <a:cubicBezTo>
                  <a:pt x="5960" y="8890"/>
                  <a:pt x="5978" y="8896"/>
                  <a:pt x="5993" y="8889"/>
                </a:cubicBezTo>
                <a:cubicBezTo>
                  <a:pt x="6008" y="8881"/>
                  <a:pt x="6013" y="8863"/>
                  <a:pt x="6006" y="8848"/>
                </a:cubicBezTo>
                <a:cubicBezTo>
                  <a:pt x="5998" y="8834"/>
                  <a:pt x="5980" y="8828"/>
                  <a:pt x="5966" y="8835"/>
                </a:cubicBezTo>
                <a:close/>
                <a:moveTo>
                  <a:pt x="4577" y="9671"/>
                </a:moveTo>
                <a:cubicBezTo>
                  <a:pt x="4563" y="9681"/>
                  <a:pt x="4560" y="9699"/>
                  <a:pt x="4569" y="9713"/>
                </a:cubicBezTo>
                <a:cubicBezTo>
                  <a:pt x="4579" y="9727"/>
                  <a:pt x="4598" y="9730"/>
                  <a:pt x="4611" y="9720"/>
                </a:cubicBezTo>
                <a:cubicBezTo>
                  <a:pt x="4625" y="9711"/>
                  <a:pt x="4628" y="9692"/>
                  <a:pt x="4619" y="9679"/>
                </a:cubicBezTo>
                <a:cubicBezTo>
                  <a:pt x="4609" y="9665"/>
                  <a:pt x="4590" y="9662"/>
                  <a:pt x="4577" y="9671"/>
                </a:cubicBezTo>
                <a:close/>
                <a:moveTo>
                  <a:pt x="5806" y="8919"/>
                </a:moveTo>
                <a:cubicBezTo>
                  <a:pt x="5791" y="8926"/>
                  <a:pt x="5786" y="8945"/>
                  <a:pt x="5793" y="8959"/>
                </a:cubicBezTo>
                <a:cubicBezTo>
                  <a:pt x="5801" y="8974"/>
                  <a:pt x="5819" y="8979"/>
                  <a:pt x="5834" y="8972"/>
                </a:cubicBezTo>
                <a:cubicBezTo>
                  <a:pt x="5849" y="8964"/>
                  <a:pt x="5854" y="8946"/>
                  <a:pt x="5846" y="8931"/>
                </a:cubicBezTo>
                <a:cubicBezTo>
                  <a:pt x="5839" y="8916"/>
                  <a:pt x="5820" y="8911"/>
                  <a:pt x="5806" y="8919"/>
                </a:cubicBezTo>
                <a:close/>
                <a:moveTo>
                  <a:pt x="5334" y="9183"/>
                </a:moveTo>
                <a:cubicBezTo>
                  <a:pt x="5320" y="9192"/>
                  <a:pt x="5315" y="9210"/>
                  <a:pt x="5324" y="9224"/>
                </a:cubicBezTo>
                <a:cubicBezTo>
                  <a:pt x="5332" y="9239"/>
                  <a:pt x="5351" y="9243"/>
                  <a:pt x="5365" y="9235"/>
                </a:cubicBezTo>
                <a:cubicBezTo>
                  <a:pt x="5379" y="9226"/>
                  <a:pt x="5384" y="9208"/>
                  <a:pt x="5376" y="9194"/>
                </a:cubicBezTo>
                <a:cubicBezTo>
                  <a:pt x="5367" y="9179"/>
                  <a:pt x="5349" y="9175"/>
                  <a:pt x="5334" y="9183"/>
                </a:cubicBezTo>
                <a:close/>
                <a:moveTo>
                  <a:pt x="5647" y="9004"/>
                </a:moveTo>
                <a:cubicBezTo>
                  <a:pt x="5633" y="9012"/>
                  <a:pt x="5628" y="9031"/>
                  <a:pt x="5636" y="9045"/>
                </a:cubicBezTo>
                <a:cubicBezTo>
                  <a:pt x="5644" y="9060"/>
                  <a:pt x="5662" y="9065"/>
                  <a:pt x="5676" y="9057"/>
                </a:cubicBezTo>
                <a:cubicBezTo>
                  <a:pt x="5691" y="9049"/>
                  <a:pt x="5696" y="9031"/>
                  <a:pt x="5688" y="9016"/>
                </a:cubicBezTo>
                <a:cubicBezTo>
                  <a:pt x="5680" y="9002"/>
                  <a:pt x="5662" y="8996"/>
                  <a:pt x="5647" y="9004"/>
                </a:cubicBezTo>
                <a:close/>
                <a:moveTo>
                  <a:pt x="5490" y="9093"/>
                </a:moveTo>
                <a:cubicBezTo>
                  <a:pt x="5476" y="9101"/>
                  <a:pt x="5471" y="9119"/>
                  <a:pt x="5479" y="9134"/>
                </a:cubicBezTo>
                <a:cubicBezTo>
                  <a:pt x="5487" y="9148"/>
                  <a:pt x="5506" y="9153"/>
                  <a:pt x="5520" y="9145"/>
                </a:cubicBezTo>
                <a:cubicBezTo>
                  <a:pt x="5534" y="9136"/>
                  <a:pt x="5539" y="9118"/>
                  <a:pt x="5531" y="9104"/>
                </a:cubicBezTo>
                <a:cubicBezTo>
                  <a:pt x="5523" y="9089"/>
                  <a:pt x="5505" y="9084"/>
                  <a:pt x="5490" y="9093"/>
                </a:cubicBezTo>
                <a:close/>
                <a:moveTo>
                  <a:pt x="6452" y="8600"/>
                </a:moveTo>
                <a:cubicBezTo>
                  <a:pt x="6437" y="8607"/>
                  <a:pt x="6430" y="8625"/>
                  <a:pt x="6437" y="8640"/>
                </a:cubicBezTo>
                <a:cubicBezTo>
                  <a:pt x="6444" y="8655"/>
                  <a:pt x="6462" y="8662"/>
                  <a:pt x="6477" y="8655"/>
                </a:cubicBezTo>
                <a:cubicBezTo>
                  <a:pt x="6492" y="8648"/>
                  <a:pt x="6499" y="8630"/>
                  <a:pt x="6492" y="8615"/>
                </a:cubicBezTo>
                <a:cubicBezTo>
                  <a:pt x="6485" y="8600"/>
                  <a:pt x="6467" y="8593"/>
                  <a:pt x="6452" y="8600"/>
                </a:cubicBezTo>
                <a:close/>
                <a:moveTo>
                  <a:pt x="10089" y="7607"/>
                </a:moveTo>
                <a:cubicBezTo>
                  <a:pt x="10073" y="7609"/>
                  <a:pt x="10061" y="7624"/>
                  <a:pt x="10063" y="7640"/>
                </a:cubicBezTo>
                <a:cubicBezTo>
                  <a:pt x="10064" y="7657"/>
                  <a:pt x="10079" y="7669"/>
                  <a:pt x="10096" y="7667"/>
                </a:cubicBezTo>
                <a:cubicBezTo>
                  <a:pt x="10112" y="7665"/>
                  <a:pt x="10124" y="7650"/>
                  <a:pt x="10122" y="7634"/>
                </a:cubicBezTo>
                <a:cubicBezTo>
                  <a:pt x="10121" y="7618"/>
                  <a:pt x="10106" y="7606"/>
                  <a:pt x="10089" y="7607"/>
                </a:cubicBezTo>
                <a:close/>
                <a:moveTo>
                  <a:pt x="10269" y="7590"/>
                </a:moveTo>
                <a:cubicBezTo>
                  <a:pt x="10252" y="7591"/>
                  <a:pt x="10240" y="7606"/>
                  <a:pt x="10242" y="7622"/>
                </a:cubicBezTo>
                <a:cubicBezTo>
                  <a:pt x="10243" y="7639"/>
                  <a:pt x="10258" y="7651"/>
                  <a:pt x="10274" y="7649"/>
                </a:cubicBezTo>
                <a:cubicBezTo>
                  <a:pt x="10274" y="7649"/>
                  <a:pt x="10274" y="7649"/>
                  <a:pt x="10274" y="7649"/>
                </a:cubicBezTo>
                <a:cubicBezTo>
                  <a:pt x="10291" y="7648"/>
                  <a:pt x="10303" y="7633"/>
                  <a:pt x="10302" y="7617"/>
                </a:cubicBezTo>
                <a:cubicBezTo>
                  <a:pt x="10300" y="7600"/>
                  <a:pt x="10285" y="7588"/>
                  <a:pt x="10269" y="7590"/>
                </a:cubicBezTo>
                <a:close/>
                <a:moveTo>
                  <a:pt x="9910" y="7628"/>
                </a:moveTo>
                <a:cubicBezTo>
                  <a:pt x="9893" y="7630"/>
                  <a:pt x="9882" y="7645"/>
                  <a:pt x="9884" y="7661"/>
                </a:cubicBezTo>
                <a:cubicBezTo>
                  <a:pt x="9886" y="7678"/>
                  <a:pt x="9901" y="7689"/>
                  <a:pt x="9917" y="7687"/>
                </a:cubicBezTo>
                <a:cubicBezTo>
                  <a:pt x="9934" y="7685"/>
                  <a:pt x="9945" y="7670"/>
                  <a:pt x="9943" y="7654"/>
                </a:cubicBezTo>
                <a:cubicBezTo>
                  <a:pt x="9941" y="7637"/>
                  <a:pt x="9926" y="7626"/>
                  <a:pt x="9910" y="7628"/>
                </a:cubicBezTo>
                <a:close/>
                <a:moveTo>
                  <a:pt x="9910" y="7628"/>
                </a:moveTo>
                <a:cubicBezTo>
                  <a:pt x="9910" y="7628"/>
                  <a:pt x="9910" y="7628"/>
                  <a:pt x="9910" y="7628"/>
                </a:cubicBezTo>
                <a:cubicBezTo>
                  <a:pt x="9910" y="7628"/>
                  <a:pt x="9910" y="7628"/>
                  <a:pt x="9910" y="7628"/>
                </a:cubicBezTo>
                <a:close/>
                <a:moveTo>
                  <a:pt x="10449" y="7575"/>
                </a:moveTo>
                <a:cubicBezTo>
                  <a:pt x="10432" y="7576"/>
                  <a:pt x="10420" y="7590"/>
                  <a:pt x="10421" y="7607"/>
                </a:cubicBezTo>
                <a:cubicBezTo>
                  <a:pt x="10422" y="7623"/>
                  <a:pt x="10437" y="7636"/>
                  <a:pt x="10453" y="7634"/>
                </a:cubicBezTo>
                <a:cubicBezTo>
                  <a:pt x="10470" y="7633"/>
                  <a:pt x="10482" y="7619"/>
                  <a:pt x="10481" y="7602"/>
                </a:cubicBezTo>
                <a:cubicBezTo>
                  <a:pt x="10480" y="7586"/>
                  <a:pt x="10465" y="7573"/>
                  <a:pt x="10449" y="7575"/>
                </a:cubicBezTo>
                <a:close/>
                <a:moveTo>
                  <a:pt x="10629" y="7562"/>
                </a:moveTo>
                <a:cubicBezTo>
                  <a:pt x="10612" y="7563"/>
                  <a:pt x="10600" y="7578"/>
                  <a:pt x="10601" y="7594"/>
                </a:cubicBezTo>
                <a:cubicBezTo>
                  <a:pt x="10602" y="7611"/>
                  <a:pt x="10616" y="7623"/>
                  <a:pt x="10633" y="7622"/>
                </a:cubicBezTo>
                <a:cubicBezTo>
                  <a:pt x="10649" y="7621"/>
                  <a:pt x="10662" y="7607"/>
                  <a:pt x="10661" y="7590"/>
                </a:cubicBezTo>
                <a:cubicBezTo>
                  <a:pt x="10660" y="7574"/>
                  <a:pt x="10646" y="7561"/>
                  <a:pt x="10629" y="7562"/>
                </a:cubicBezTo>
                <a:close/>
                <a:moveTo>
                  <a:pt x="11171" y="7602"/>
                </a:moveTo>
                <a:cubicBezTo>
                  <a:pt x="11171" y="7602"/>
                  <a:pt x="11171" y="7602"/>
                  <a:pt x="11171" y="7602"/>
                </a:cubicBezTo>
                <a:cubicBezTo>
                  <a:pt x="11171" y="7602"/>
                  <a:pt x="11171" y="7602"/>
                  <a:pt x="11171" y="7602"/>
                </a:cubicBezTo>
                <a:close/>
                <a:moveTo>
                  <a:pt x="10989" y="7546"/>
                </a:moveTo>
                <a:cubicBezTo>
                  <a:pt x="10973" y="7547"/>
                  <a:pt x="10960" y="7560"/>
                  <a:pt x="10960" y="7577"/>
                </a:cubicBezTo>
                <a:cubicBezTo>
                  <a:pt x="10961" y="7593"/>
                  <a:pt x="10974" y="7607"/>
                  <a:pt x="10991" y="7606"/>
                </a:cubicBezTo>
                <a:cubicBezTo>
                  <a:pt x="11008" y="7605"/>
                  <a:pt x="11021" y="7592"/>
                  <a:pt x="11020" y="7575"/>
                </a:cubicBezTo>
                <a:cubicBezTo>
                  <a:pt x="11020" y="7559"/>
                  <a:pt x="11006" y="7545"/>
                  <a:pt x="10989" y="7546"/>
                </a:cubicBezTo>
                <a:close/>
                <a:moveTo>
                  <a:pt x="9731" y="7651"/>
                </a:moveTo>
                <a:cubicBezTo>
                  <a:pt x="9714" y="7653"/>
                  <a:pt x="9703" y="7668"/>
                  <a:pt x="9705" y="7685"/>
                </a:cubicBezTo>
                <a:cubicBezTo>
                  <a:pt x="9707" y="7701"/>
                  <a:pt x="9723" y="7713"/>
                  <a:pt x="9739" y="7710"/>
                </a:cubicBezTo>
                <a:cubicBezTo>
                  <a:pt x="9755" y="7708"/>
                  <a:pt x="9767" y="7693"/>
                  <a:pt x="9765" y="7677"/>
                </a:cubicBezTo>
                <a:cubicBezTo>
                  <a:pt x="9762" y="7660"/>
                  <a:pt x="9747" y="7649"/>
                  <a:pt x="9731" y="7651"/>
                </a:cubicBezTo>
                <a:close/>
                <a:moveTo>
                  <a:pt x="10809" y="7553"/>
                </a:moveTo>
                <a:cubicBezTo>
                  <a:pt x="10793" y="7554"/>
                  <a:pt x="10780" y="7568"/>
                  <a:pt x="10781" y="7584"/>
                </a:cubicBezTo>
                <a:cubicBezTo>
                  <a:pt x="10781" y="7601"/>
                  <a:pt x="10795" y="7613"/>
                  <a:pt x="10812" y="7613"/>
                </a:cubicBezTo>
                <a:cubicBezTo>
                  <a:pt x="10829" y="7612"/>
                  <a:pt x="10841" y="7598"/>
                  <a:pt x="10841" y="7581"/>
                </a:cubicBezTo>
                <a:cubicBezTo>
                  <a:pt x="10840" y="7565"/>
                  <a:pt x="10826" y="7552"/>
                  <a:pt x="10809" y="7553"/>
                </a:cubicBezTo>
                <a:close/>
                <a:moveTo>
                  <a:pt x="8315" y="7934"/>
                </a:moveTo>
                <a:cubicBezTo>
                  <a:pt x="8299" y="7938"/>
                  <a:pt x="8290" y="7955"/>
                  <a:pt x="8294" y="7971"/>
                </a:cubicBezTo>
                <a:cubicBezTo>
                  <a:pt x="8298" y="7987"/>
                  <a:pt x="8315" y="7997"/>
                  <a:pt x="8331" y="7992"/>
                </a:cubicBezTo>
                <a:cubicBezTo>
                  <a:pt x="8347" y="7988"/>
                  <a:pt x="8356" y="7972"/>
                  <a:pt x="8352" y="7956"/>
                </a:cubicBezTo>
                <a:cubicBezTo>
                  <a:pt x="8348" y="7940"/>
                  <a:pt x="8331" y="7930"/>
                  <a:pt x="8315" y="7934"/>
                </a:cubicBezTo>
                <a:close/>
                <a:moveTo>
                  <a:pt x="8842" y="7808"/>
                </a:moveTo>
                <a:cubicBezTo>
                  <a:pt x="8826" y="7811"/>
                  <a:pt x="8816" y="7827"/>
                  <a:pt x="8819" y="7843"/>
                </a:cubicBezTo>
                <a:cubicBezTo>
                  <a:pt x="8823" y="7860"/>
                  <a:pt x="8838" y="7870"/>
                  <a:pt x="8855" y="7866"/>
                </a:cubicBezTo>
                <a:cubicBezTo>
                  <a:pt x="8871" y="7863"/>
                  <a:pt x="8881" y="7847"/>
                  <a:pt x="8878" y="7831"/>
                </a:cubicBezTo>
                <a:cubicBezTo>
                  <a:pt x="8874" y="7814"/>
                  <a:pt x="8858" y="7804"/>
                  <a:pt x="8842" y="7808"/>
                </a:cubicBezTo>
                <a:close/>
                <a:moveTo>
                  <a:pt x="8666" y="7847"/>
                </a:moveTo>
                <a:cubicBezTo>
                  <a:pt x="8650" y="7851"/>
                  <a:pt x="8640" y="7867"/>
                  <a:pt x="8643" y="7883"/>
                </a:cubicBezTo>
                <a:cubicBezTo>
                  <a:pt x="8647" y="7899"/>
                  <a:pt x="8663" y="7909"/>
                  <a:pt x="8679" y="7906"/>
                </a:cubicBezTo>
                <a:cubicBezTo>
                  <a:pt x="8696" y="7902"/>
                  <a:pt x="8706" y="7886"/>
                  <a:pt x="8702" y="7870"/>
                </a:cubicBezTo>
                <a:cubicBezTo>
                  <a:pt x="8698" y="7853"/>
                  <a:pt x="8682" y="7843"/>
                  <a:pt x="8666" y="7847"/>
                </a:cubicBezTo>
                <a:close/>
                <a:moveTo>
                  <a:pt x="8490" y="7889"/>
                </a:moveTo>
                <a:cubicBezTo>
                  <a:pt x="8474" y="7893"/>
                  <a:pt x="8464" y="7910"/>
                  <a:pt x="8468" y="7926"/>
                </a:cubicBezTo>
                <a:cubicBezTo>
                  <a:pt x="8472" y="7942"/>
                  <a:pt x="8489" y="7952"/>
                  <a:pt x="8505" y="7948"/>
                </a:cubicBezTo>
                <a:cubicBezTo>
                  <a:pt x="8521" y="7944"/>
                  <a:pt x="8531" y="7927"/>
                  <a:pt x="8527" y="7911"/>
                </a:cubicBezTo>
                <a:cubicBezTo>
                  <a:pt x="8523" y="7895"/>
                  <a:pt x="8506" y="7885"/>
                  <a:pt x="8490" y="7889"/>
                </a:cubicBezTo>
                <a:close/>
                <a:moveTo>
                  <a:pt x="7968" y="8032"/>
                </a:moveTo>
                <a:cubicBezTo>
                  <a:pt x="7952" y="8037"/>
                  <a:pt x="7943" y="8053"/>
                  <a:pt x="7948" y="8069"/>
                </a:cubicBezTo>
                <a:cubicBezTo>
                  <a:pt x="7952" y="8085"/>
                  <a:pt x="7969" y="8094"/>
                  <a:pt x="7985" y="8090"/>
                </a:cubicBezTo>
                <a:cubicBezTo>
                  <a:pt x="8001" y="8085"/>
                  <a:pt x="8010" y="8068"/>
                  <a:pt x="8005" y="8052"/>
                </a:cubicBezTo>
                <a:cubicBezTo>
                  <a:pt x="8000" y="8036"/>
                  <a:pt x="7984" y="8027"/>
                  <a:pt x="7968" y="8032"/>
                </a:cubicBezTo>
                <a:close/>
                <a:moveTo>
                  <a:pt x="9552" y="7677"/>
                </a:moveTo>
                <a:cubicBezTo>
                  <a:pt x="9536" y="7679"/>
                  <a:pt x="9525" y="7695"/>
                  <a:pt x="9527" y="7711"/>
                </a:cubicBezTo>
                <a:cubicBezTo>
                  <a:pt x="9530" y="7727"/>
                  <a:pt x="9545" y="7739"/>
                  <a:pt x="9561" y="7736"/>
                </a:cubicBezTo>
                <a:cubicBezTo>
                  <a:pt x="9561" y="7736"/>
                  <a:pt x="9561" y="7736"/>
                  <a:pt x="9561" y="7736"/>
                </a:cubicBezTo>
                <a:cubicBezTo>
                  <a:pt x="9578" y="7734"/>
                  <a:pt x="9589" y="7718"/>
                  <a:pt x="9586" y="7702"/>
                </a:cubicBezTo>
                <a:cubicBezTo>
                  <a:pt x="9584" y="7686"/>
                  <a:pt x="9569" y="7674"/>
                  <a:pt x="9552" y="7677"/>
                </a:cubicBezTo>
                <a:close/>
                <a:moveTo>
                  <a:pt x="8141" y="7982"/>
                </a:moveTo>
                <a:cubicBezTo>
                  <a:pt x="8125" y="7986"/>
                  <a:pt x="8116" y="8003"/>
                  <a:pt x="8120" y="8019"/>
                </a:cubicBezTo>
                <a:cubicBezTo>
                  <a:pt x="8125" y="8035"/>
                  <a:pt x="8142" y="8044"/>
                  <a:pt x="8158" y="8040"/>
                </a:cubicBezTo>
                <a:cubicBezTo>
                  <a:pt x="8173" y="8035"/>
                  <a:pt x="8183" y="8019"/>
                  <a:pt x="8178" y="8003"/>
                </a:cubicBezTo>
                <a:cubicBezTo>
                  <a:pt x="8174" y="7987"/>
                  <a:pt x="8157" y="7977"/>
                  <a:pt x="8141" y="7982"/>
                </a:cubicBezTo>
                <a:close/>
                <a:moveTo>
                  <a:pt x="9384" y="7765"/>
                </a:moveTo>
                <a:cubicBezTo>
                  <a:pt x="9384" y="7765"/>
                  <a:pt x="9384" y="7765"/>
                  <a:pt x="9384" y="7765"/>
                </a:cubicBezTo>
                <a:cubicBezTo>
                  <a:pt x="9384" y="7765"/>
                  <a:pt x="9384" y="7765"/>
                  <a:pt x="9384" y="7765"/>
                </a:cubicBezTo>
                <a:close/>
                <a:moveTo>
                  <a:pt x="9374" y="7705"/>
                </a:moveTo>
                <a:cubicBezTo>
                  <a:pt x="9358" y="7708"/>
                  <a:pt x="9347" y="7724"/>
                  <a:pt x="9349" y="7740"/>
                </a:cubicBezTo>
                <a:cubicBezTo>
                  <a:pt x="9352" y="7756"/>
                  <a:pt x="9368" y="7767"/>
                  <a:pt x="9384" y="7765"/>
                </a:cubicBezTo>
                <a:cubicBezTo>
                  <a:pt x="9400" y="7762"/>
                  <a:pt x="9411" y="7746"/>
                  <a:pt x="9408" y="7730"/>
                </a:cubicBezTo>
                <a:cubicBezTo>
                  <a:pt x="9406" y="7714"/>
                  <a:pt x="9390" y="7703"/>
                  <a:pt x="9374" y="7705"/>
                </a:cubicBezTo>
                <a:close/>
                <a:moveTo>
                  <a:pt x="9019" y="7771"/>
                </a:moveTo>
                <a:cubicBezTo>
                  <a:pt x="9003" y="7774"/>
                  <a:pt x="8992" y="7790"/>
                  <a:pt x="8995" y="7806"/>
                </a:cubicBezTo>
                <a:cubicBezTo>
                  <a:pt x="8998" y="7822"/>
                  <a:pt x="9014" y="7833"/>
                  <a:pt x="9031" y="7830"/>
                </a:cubicBezTo>
                <a:cubicBezTo>
                  <a:pt x="9047" y="7827"/>
                  <a:pt x="9057" y="7811"/>
                  <a:pt x="9054" y="7794"/>
                </a:cubicBezTo>
                <a:cubicBezTo>
                  <a:pt x="9051" y="7778"/>
                  <a:pt x="9035" y="7768"/>
                  <a:pt x="9019" y="7771"/>
                </a:cubicBezTo>
                <a:close/>
                <a:moveTo>
                  <a:pt x="9196" y="7737"/>
                </a:moveTo>
                <a:cubicBezTo>
                  <a:pt x="9180" y="7740"/>
                  <a:pt x="9169" y="7755"/>
                  <a:pt x="9172" y="7772"/>
                </a:cubicBezTo>
                <a:cubicBezTo>
                  <a:pt x="9175" y="7788"/>
                  <a:pt x="9191" y="7799"/>
                  <a:pt x="9207" y="7796"/>
                </a:cubicBezTo>
                <a:cubicBezTo>
                  <a:pt x="9223" y="7793"/>
                  <a:pt x="9234" y="7777"/>
                  <a:pt x="9231" y="7761"/>
                </a:cubicBezTo>
                <a:cubicBezTo>
                  <a:pt x="9228" y="7745"/>
                  <a:pt x="9212" y="7734"/>
                  <a:pt x="9196" y="7737"/>
                </a:cubicBezTo>
                <a:close/>
                <a:moveTo>
                  <a:pt x="1551" y="12739"/>
                </a:moveTo>
                <a:cubicBezTo>
                  <a:pt x="1542" y="12753"/>
                  <a:pt x="1545" y="12772"/>
                  <a:pt x="1559" y="12781"/>
                </a:cubicBezTo>
                <a:cubicBezTo>
                  <a:pt x="1573" y="12790"/>
                  <a:pt x="1591" y="12787"/>
                  <a:pt x="1601" y="12773"/>
                </a:cubicBezTo>
                <a:cubicBezTo>
                  <a:pt x="1610" y="12759"/>
                  <a:pt x="1606" y="12740"/>
                  <a:pt x="1593" y="12731"/>
                </a:cubicBezTo>
                <a:cubicBezTo>
                  <a:pt x="1579" y="12722"/>
                  <a:pt x="1560" y="12725"/>
                  <a:pt x="1551" y="12739"/>
                </a:cubicBezTo>
                <a:close/>
                <a:moveTo>
                  <a:pt x="1024" y="13652"/>
                </a:moveTo>
                <a:cubicBezTo>
                  <a:pt x="1010" y="13644"/>
                  <a:pt x="992" y="13649"/>
                  <a:pt x="984" y="13663"/>
                </a:cubicBezTo>
                <a:cubicBezTo>
                  <a:pt x="976" y="13678"/>
                  <a:pt x="981" y="13696"/>
                  <a:pt x="995" y="13704"/>
                </a:cubicBezTo>
                <a:cubicBezTo>
                  <a:pt x="1010" y="13712"/>
                  <a:pt x="1028" y="13707"/>
                  <a:pt x="1036" y="13692"/>
                </a:cubicBezTo>
                <a:cubicBezTo>
                  <a:pt x="1044" y="13678"/>
                  <a:pt x="1039" y="13660"/>
                  <a:pt x="1024" y="13652"/>
                </a:cubicBezTo>
                <a:close/>
                <a:moveTo>
                  <a:pt x="1113" y="13495"/>
                </a:moveTo>
                <a:cubicBezTo>
                  <a:pt x="1099" y="13486"/>
                  <a:pt x="1081" y="13491"/>
                  <a:pt x="1072" y="13506"/>
                </a:cubicBezTo>
                <a:cubicBezTo>
                  <a:pt x="1064" y="13520"/>
                  <a:pt x="1069" y="13538"/>
                  <a:pt x="1083" y="13547"/>
                </a:cubicBezTo>
                <a:cubicBezTo>
                  <a:pt x="1098" y="13555"/>
                  <a:pt x="1116" y="13550"/>
                  <a:pt x="1124" y="13535"/>
                </a:cubicBezTo>
                <a:cubicBezTo>
                  <a:pt x="1133" y="13521"/>
                  <a:pt x="1128" y="13503"/>
                  <a:pt x="1113" y="13495"/>
                </a:cubicBezTo>
                <a:close/>
                <a:moveTo>
                  <a:pt x="938" y="13810"/>
                </a:moveTo>
                <a:cubicBezTo>
                  <a:pt x="923" y="13802"/>
                  <a:pt x="905" y="13808"/>
                  <a:pt x="897" y="13822"/>
                </a:cubicBezTo>
                <a:cubicBezTo>
                  <a:pt x="890" y="13837"/>
                  <a:pt x="895" y="13855"/>
                  <a:pt x="910" y="13863"/>
                </a:cubicBezTo>
                <a:cubicBezTo>
                  <a:pt x="924" y="13871"/>
                  <a:pt x="943" y="13865"/>
                  <a:pt x="950" y="13850"/>
                </a:cubicBezTo>
                <a:cubicBezTo>
                  <a:pt x="958" y="13836"/>
                  <a:pt x="953" y="13818"/>
                  <a:pt x="938" y="13810"/>
                </a:cubicBezTo>
                <a:close/>
                <a:moveTo>
                  <a:pt x="854" y="13970"/>
                </a:moveTo>
                <a:cubicBezTo>
                  <a:pt x="839" y="13962"/>
                  <a:pt x="821" y="13968"/>
                  <a:pt x="814" y="13983"/>
                </a:cubicBezTo>
                <a:cubicBezTo>
                  <a:pt x="806" y="13997"/>
                  <a:pt x="812" y="14015"/>
                  <a:pt x="827" y="14023"/>
                </a:cubicBezTo>
                <a:cubicBezTo>
                  <a:pt x="841" y="14030"/>
                  <a:pt x="859" y="14025"/>
                  <a:pt x="867" y="14010"/>
                </a:cubicBezTo>
                <a:cubicBezTo>
                  <a:pt x="875" y="13995"/>
                  <a:pt x="869" y="13977"/>
                  <a:pt x="854" y="13970"/>
                </a:cubicBezTo>
                <a:close/>
                <a:moveTo>
                  <a:pt x="4284" y="9882"/>
                </a:moveTo>
                <a:cubicBezTo>
                  <a:pt x="4271" y="9892"/>
                  <a:pt x="4268" y="9911"/>
                  <a:pt x="4278" y="9924"/>
                </a:cubicBezTo>
                <a:cubicBezTo>
                  <a:pt x="4288" y="9938"/>
                  <a:pt x="4307" y="9940"/>
                  <a:pt x="4320" y="9930"/>
                </a:cubicBezTo>
                <a:cubicBezTo>
                  <a:pt x="4334" y="9921"/>
                  <a:pt x="4336" y="9902"/>
                  <a:pt x="4326" y="9888"/>
                </a:cubicBezTo>
                <a:cubicBezTo>
                  <a:pt x="4316" y="9875"/>
                  <a:pt x="4298" y="9872"/>
                  <a:pt x="4284" y="9882"/>
                </a:cubicBezTo>
                <a:close/>
                <a:moveTo>
                  <a:pt x="693" y="14293"/>
                </a:moveTo>
                <a:cubicBezTo>
                  <a:pt x="678" y="14286"/>
                  <a:pt x="661" y="14292"/>
                  <a:pt x="653" y="14307"/>
                </a:cubicBezTo>
                <a:cubicBezTo>
                  <a:pt x="646" y="14322"/>
                  <a:pt x="653" y="14340"/>
                  <a:pt x="668" y="14347"/>
                </a:cubicBezTo>
                <a:cubicBezTo>
                  <a:pt x="683" y="14354"/>
                  <a:pt x="700" y="14348"/>
                  <a:pt x="708" y="14333"/>
                </a:cubicBezTo>
                <a:cubicBezTo>
                  <a:pt x="715" y="14318"/>
                  <a:pt x="708" y="14300"/>
                  <a:pt x="693" y="14293"/>
                </a:cubicBezTo>
                <a:close/>
                <a:moveTo>
                  <a:pt x="1492" y="12881"/>
                </a:moveTo>
                <a:cubicBezTo>
                  <a:pt x="1478" y="12872"/>
                  <a:pt x="1460" y="12876"/>
                  <a:pt x="1451" y="12889"/>
                </a:cubicBezTo>
                <a:cubicBezTo>
                  <a:pt x="1442" y="12903"/>
                  <a:pt x="1445" y="12922"/>
                  <a:pt x="1459" y="12931"/>
                </a:cubicBezTo>
                <a:cubicBezTo>
                  <a:pt x="1473" y="12940"/>
                  <a:pt x="1492" y="12936"/>
                  <a:pt x="1501" y="12922"/>
                </a:cubicBezTo>
                <a:cubicBezTo>
                  <a:pt x="1510" y="12909"/>
                  <a:pt x="1506" y="12890"/>
                  <a:pt x="1492" y="12881"/>
                </a:cubicBezTo>
                <a:close/>
                <a:moveTo>
                  <a:pt x="1394" y="13032"/>
                </a:moveTo>
                <a:cubicBezTo>
                  <a:pt x="1380" y="13023"/>
                  <a:pt x="1362" y="13027"/>
                  <a:pt x="1353" y="13041"/>
                </a:cubicBezTo>
                <a:cubicBezTo>
                  <a:pt x="1344" y="13055"/>
                  <a:pt x="1348" y="13074"/>
                  <a:pt x="1362" y="13083"/>
                </a:cubicBezTo>
                <a:cubicBezTo>
                  <a:pt x="1376" y="13092"/>
                  <a:pt x="1394" y="13087"/>
                  <a:pt x="1403" y="13073"/>
                </a:cubicBezTo>
                <a:cubicBezTo>
                  <a:pt x="1412" y="13060"/>
                  <a:pt x="1408" y="13041"/>
                  <a:pt x="1394" y="13032"/>
                </a:cubicBezTo>
                <a:close/>
                <a:moveTo>
                  <a:pt x="1298" y="13185"/>
                </a:moveTo>
                <a:cubicBezTo>
                  <a:pt x="1284" y="13176"/>
                  <a:pt x="1266" y="13181"/>
                  <a:pt x="1257" y="13195"/>
                </a:cubicBezTo>
                <a:cubicBezTo>
                  <a:pt x="1248" y="13209"/>
                  <a:pt x="1253" y="13227"/>
                  <a:pt x="1267" y="13236"/>
                </a:cubicBezTo>
                <a:cubicBezTo>
                  <a:pt x="1281" y="13245"/>
                  <a:pt x="1299" y="13240"/>
                  <a:pt x="1308" y="13226"/>
                </a:cubicBezTo>
                <a:cubicBezTo>
                  <a:pt x="1317" y="13212"/>
                  <a:pt x="1312" y="13193"/>
                  <a:pt x="1298" y="13185"/>
                </a:cubicBezTo>
                <a:close/>
                <a:moveTo>
                  <a:pt x="1205" y="13339"/>
                </a:moveTo>
                <a:cubicBezTo>
                  <a:pt x="1190" y="13330"/>
                  <a:pt x="1172" y="13335"/>
                  <a:pt x="1163" y="13349"/>
                </a:cubicBezTo>
                <a:cubicBezTo>
                  <a:pt x="1155" y="13364"/>
                  <a:pt x="1160" y="13382"/>
                  <a:pt x="1174" y="13391"/>
                </a:cubicBezTo>
                <a:cubicBezTo>
                  <a:pt x="1188" y="13399"/>
                  <a:pt x="1207" y="13394"/>
                  <a:pt x="1215" y="13380"/>
                </a:cubicBezTo>
                <a:cubicBezTo>
                  <a:pt x="1223" y="13366"/>
                  <a:pt x="1219" y="13347"/>
                  <a:pt x="1205" y="13339"/>
                </a:cubicBezTo>
                <a:close/>
                <a:moveTo>
                  <a:pt x="11170" y="7542"/>
                </a:moveTo>
                <a:cubicBezTo>
                  <a:pt x="11153" y="7542"/>
                  <a:pt x="11140" y="7556"/>
                  <a:pt x="11140" y="7572"/>
                </a:cubicBezTo>
                <a:cubicBezTo>
                  <a:pt x="11140" y="7589"/>
                  <a:pt x="11154" y="7602"/>
                  <a:pt x="11171" y="7602"/>
                </a:cubicBezTo>
                <a:cubicBezTo>
                  <a:pt x="11187" y="7602"/>
                  <a:pt x="11200" y="7588"/>
                  <a:pt x="11200" y="7571"/>
                </a:cubicBezTo>
                <a:cubicBezTo>
                  <a:pt x="11200" y="7555"/>
                  <a:pt x="11186" y="7542"/>
                  <a:pt x="11170" y="7542"/>
                </a:cubicBezTo>
                <a:close/>
                <a:moveTo>
                  <a:pt x="210" y="15460"/>
                </a:moveTo>
                <a:cubicBezTo>
                  <a:pt x="195" y="15455"/>
                  <a:pt x="178" y="15463"/>
                  <a:pt x="172" y="15479"/>
                </a:cubicBezTo>
                <a:cubicBezTo>
                  <a:pt x="167" y="15494"/>
                  <a:pt x="175" y="15511"/>
                  <a:pt x="191" y="15517"/>
                </a:cubicBezTo>
                <a:cubicBezTo>
                  <a:pt x="206" y="15522"/>
                  <a:pt x="223" y="15514"/>
                  <a:pt x="229" y="15498"/>
                </a:cubicBezTo>
                <a:cubicBezTo>
                  <a:pt x="234" y="15483"/>
                  <a:pt x="226" y="15466"/>
                  <a:pt x="210" y="15460"/>
                </a:cubicBezTo>
                <a:close/>
                <a:moveTo>
                  <a:pt x="152" y="15631"/>
                </a:moveTo>
                <a:cubicBezTo>
                  <a:pt x="136" y="15626"/>
                  <a:pt x="119" y="15634"/>
                  <a:pt x="114" y="15650"/>
                </a:cubicBezTo>
                <a:cubicBezTo>
                  <a:pt x="109" y="15666"/>
                  <a:pt x="117" y="15683"/>
                  <a:pt x="133" y="15688"/>
                </a:cubicBezTo>
                <a:cubicBezTo>
                  <a:pt x="149" y="15693"/>
                  <a:pt x="166" y="15685"/>
                  <a:pt x="171" y="15669"/>
                </a:cubicBezTo>
                <a:cubicBezTo>
                  <a:pt x="176" y="15653"/>
                  <a:pt x="168" y="15636"/>
                  <a:pt x="152" y="15631"/>
                </a:cubicBezTo>
                <a:close/>
                <a:moveTo>
                  <a:pt x="272" y="15290"/>
                </a:moveTo>
                <a:cubicBezTo>
                  <a:pt x="256" y="15284"/>
                  <a:pt x="239" y="15292"/>
                  <a:pt x="233" y="15308"/>
                </a:cubicBezTo>
                <a:cubicBezTo>
                  <a:pt x="228" y="15324"/>
                  <a:pt x="236" y="15341"/>
                  <a:pt x="251" y="15347"/>
                </a:cubicBezTo>
                <a:cubicBezTo>
                  <a:pt x="267" y="15352"/>
                  <a:pt x="284" y="15344"/>
                  <a:pt x="290" y="15329"/>
                </a:cubicBezTo>
                <a:cubicBezTo>
                  <a:pt x="295" y="15313"/>
                  <a:pt x="287" y="15296"/>
                  <a:pt x="272" y="15290"/>
                </a:cubicBezTo>
                <a:close/>
                <a:moveTo>
                  <a:pt x="42" y="15975"/>
                </a:moveTo>
                <a:cubicBezTo>
                  <a:pt x="27" y="15971"/>
                  <a:pt x="10" y="15980"/>
                  <a:pt x="5" y="15996"/>
                </a:cubicBezTo>
                <a:cubicBezTo>
                  <a:pt x="0" y="16011"/>
                  <a:pt x="9" y="16028"/>
                  <a:pt x="25" y="16033"/>
                </a:cubicBezTo>
                <a:cubicBezTo>
                  <a:pt x="41" y="16038"/>
                  <a:pt x="58" y="16029"/>
                  <a:pt x="63" y="16013"/>
                </a:cubicBezTo>
                <a:cubicBezTo>
                  <a:pt x="67" y="15997"/>
                  <a:pt x="58" y="15980"/>
                  <a:pt x="42" y="15975"/>
                </a:cubicBezTo>
                <a:close/>
                <a:moveTo>
                  <a:pt x="96" y="15803"/>
                </a:moveTo>
                <a:cubicBezTo>
                  <a:pt x="80" y="15798"/>
                  <a:pt x="63" y="15807"/>
                  <a:pt x="58" y="15822"/>
                </a:cubicBezTo>
                <a:cubicBezTo>
                  <a:pt x="53" y="15838"/>
                  <a:pt x="62" y="15855"/>
                  <a:pt x="78" y="15860"/>
                </a:cubicBezTo>
                <a:cubicBezTo>
                  <a:pt x="94" y="15865"/>
                  <a:pt x="110" y="15856"/>
                  <a:pt x="115" y="15840"/>
                </a:cubicBezTo>
                <a:cubicBezTo>
                  <a:pt x="120" y="15825"/>
                  <a:pt x="112" y="15808"/>
                  <a:pt x="96" y="15803"/>
                </a:cubicBezTo>
                <a:close/>
                <a:moveTo>
                  <a:pt x="402" y="14953"/>
                </a:moveTo>
                <a:cubicBezTo>
                  <a:pt x="387" y="14947"/>
                  <a:pt x="369" y="14955"/>
                  <a:pt x="363" y="14970"/>
                </a:cubicBezTo>
                <a:cubicBezTo>
                  <a:pt x="357" y="14985"/>
                  <a:pt x="364" y="15003"/>
                  <a:pt x="380" y="15009"/>
                </a:cubicBezTo>
                <a:cubicBezTo>
                  <a:pt x="395" y="15015"/>
                  <a:pt x="413" y="15008"/>
                  <a:pt x="419" y="14992"/>
                </a:cubicBezTo>
                <a:cubicBezTo>
                  <a:pt x="425" y="14977"/>
                  <a:pt x="417" y="14959"/>
                  <a:pt x="402" y="14953"/>
                </a:cubicBezTo>
                <a:close/>
                <a:moveTo>
                  <a:pt x="543" y="14621"/>
                </a:moveTo>
                <a:cubicBezTo>
                  <a:pt x="527" y="14614"/>
                  <a:pt x="510" y="14621"/>
                  <a:pt x="503" y="14636"/>
                </a:cubicBezTo>
                <a:cubicBezTo>
                  <a:pt x="497" y="14651"/>
                  <a:pt x="503" y="14669"/>
                  <a:pt x="519" y="14676"/>
                </a:cubicBezTo>
                <a:cubicBezTo>
                  <a:pt x="534" y="14682"/>
                  <a:pt x="551" y="14675"/>
                  <a:pt x="558" y="14660"/>
                </a:cubicBezTo>
                <a:cubicBezTo>
                  <a:pt x="565" y="14645"/>
                  <a:pt x="558" y="14627"/>
                  <a:pt x="543" y="14621"/>
                </a:cubicBezTo>
                <a:close/>
                <a:moveTo>
                  <a:pt x="336" y="15121"/>
                </a:moveTo>
                <a:cubicBezTo>
                  <a:pt x="320" y="15115"/>
                  <a:pt x="303" y="15123"/>
                  <a:pt x="297" y="15138"/>
                </a:cubicBezTo>
                <a:cubicBezTo>
                  <a:pt x="291" y="15154"/>
                  <a:pt x="299" y="15171"/>
                  <a:pt x="314" y="15177"/>
                </a:cubicBezTo>
                <a:cubicBezTo>
                  <a:pt x="330" y="15183"/>
                  <a:pt x="347" y="15175"/>
                  <a:pt x="353" y="15160"/>
                </a:cubicBezTo>
                <a:cubicBezTo>
                  <a:pt x="359" y="15145"/>
                  <a:pt x="351" y="15127"/>
                  <a:pt x="336" y="15121"/>
                </a:cubicBezTo>
                <a:close/>
                <a:moveTo>
                  <a:pt x="471" y="14786"/>
                </a:moveTo>
                <a:cubicBezTo>
                  <a:pt x="456" y="14780"/>
                  <a:pt x="438" y="14787"/>
                  <a:pt x="432" y="14803"/>
                </a:cubicBezTo>
                <a:cubicBezTo>
                  <a:pt x="425" y="14818"/>
                  <a:pt x="433" y="14835"/>
                  <a:pt x="448" y="14842"/>
                </a:cubicBezTo>
                <a:cubicBezTo>
                  <a:pt x="463" y="14848"/>
                  <a:pt x="481" y="14841"/>
                  <a:pt x="487" y="14826"/>
                </a:cubicBezTo>
                <a:cubicBezTo>
                  <a:pt x="494" y="14810"/>
                  <a:pt x="486" y="14793"/>
                  <a:pt x="471" y="14786"/>
                </a:cubicBezTo>
                <a:close/>
                <a:moveTo>
                  <a:pt x="617" y="14456"/>
                </a:moveTo>
                <a:cubicBezTo>
                  <a:pt x="602" y="14449"/>
                  <a:pt x="584" y="14456"/>
                  <a:pt x="577" y="14471"/>
                </a:cubicBezTo>
                <a:cubicBezTo>
                  <a:pt x="570" y="14486"/>
                  <a:pt x="577" y="14504"/>
                  <a:pt x="592" y="14511"/>
                </a:cubicBezTo>
                <a:cubicBezTo>
                  <a:pt x="607" y="14518"/>
                  <a:pt x="625" y="14511"/>
                  <a:pt x="632" y="14496"/>
                </a:cubicBezTo>
                <a:cubicBezTo>
                  <a:pt x="638" y="14481"/>
                  <a:pt x="632" y="14463"/>
                  <a:pt x="617" y="14456"/>
                </a:cubicBezTo>
                <a:close/>
                <a:moveTo>
                  <a:pt x="772" y="14130"/>
                </a:moveTo>
                <a:cubicBezTo>
                  <a:pt x="758" y="14123"/>
                  <a:pt x="740" y="14129"/>
                  <a:pt x="732" y="14144"/>
                </a:cubicBezTo>
                <a:cubicBezTo>
                  <a:pt x="725" y="14159"/>
                  <a:pt x="731" y="14177"/>
                  <a:pt x="746" y="14184"/>
                </a:cubicBezTo>
                <a:cubicBezTo>
                  <a:pt x="761" y="14192"/>
                  <a:pt x="779" y="14186"/>
                  <a:pt x="786" y="14171"/>
                </a:cubicBezTo>
                <a:cubicBezTo>
                  <a:pt x="793" y="14156"/>
                  <a:pt x="787" y="14138"/>
                  <a:pt x="772" y="14130"/>
                </a:cubicBezTo>
                <a:close/>
                <a:moveTo>
                  <a:pt x="3447" y="10568"/>
                </a:moveTo>
                <a:cubicBezTo>
                  <a:pt x="3435" y="10579"/>
                  <a:pt x="3434" y="10598"/>
                  <a:pt x="3445" y="10610"/>
                </a:cubicBezTo>
                <a:cubicBezTo>
                  <a:pt x="3456" y="10623"/>
                  <a:pt x="3475" y="10624"/>
                  <a:pt x="3487" y="10613"/>
                </a:cubicBezTo>
                <a:cubicBezTo>
                  <a:pt x="3500" y="10602"/>
                  <a:pt x="3501" y="10583"/>
                  <a:pt x="3490" y="10570"/>
                </a:cubicBezTo>
                <a:cubicBezTo>
                  <a:pt x="3478" y="10558"/>
                  <a:pt x="3459" y="10557"/>
                  <a:pt x="3447" y="10568"/>
                </a:cubicBezTo>
                <a:close/>
                <a:moveTo>
                  <a:pt x="3314" y="10690"/>
                </a:moveTo>
                <a:cubicBezTo>
                  <a:pt x="3302" y="10701"/>
                  <a:pt x="3301" y="10720"/>
                  <a:pt x="3312" y="10732"/>
                </a:cubicBezTo>
                <a:cubicBezTo>
                  <a:pt x="3323" y="10744"/>
                  <a:pt x="3342" y="10745"/>
                  <a:pt x="3355" y="10734"/>
                </a:cubicBezTo>
                <a:cubicBezTo>
                  <a:pt x="3367" y="10722"/>
                  <a:pt x="3367" y="10703"/>
                  <a:pt x="3356" y="10691"/>
                </a:cubicBezTo>
                <a:cubicBezTo>
                  <a:pt x="3345" y="10679"/>
                  <a:pt x="3326" y="10678"/>
                  <a:pt x="3314" y="10690"/>
                </a:cubicBezTo>
                <a:close/>
                <a:moveTo>
                  <a:pt x="3182" y="10813"/>
                </a:moveTo>
                <a:cubicBezTo>
                  <a:pt x="3182" y="10813"/>
                  <a:pt x="3182" y="10813"/>
                  <a:pt x="3182" y="10813"/>
                </a:cubicBezTo>
                <a:cubicBezTo>
                  <a:pt x="3170" y="10825"/>
                  <a:pt x="3170" y="10844"/>
                  <a:pt x="3181" y="10856"/>
                </a:cubicBezTo>
                <a:cubicBezTo>
                  <a:pt x="3193" y="10868"/>
                  <a:pt x="3212" y="10868"/>
                  <a:pt x="3224" y="10857"/>
                </a:cubicBezTo>
                <a:cubicBezTo>
                  <a:pt x="3224" y="10857"/>
                  <a:pt x="3224" y="10857"/>
                  <a:pt x="3224" y="10857"/>
                </a:cubicBezTo>
                <a:cubicBezTo>
                  <a:pt x="3236" y="10845"/>
                  <a:pt x="3236" y="10826"/>
                  <a:pt x="3225" y="10814"/>
                </a:cubicBezTo>
                <a:cubicBezTo>
                  <a:pt x="3213" y="10802"/>
                  <a:pt x="3194" y="10802"/>
                  <a:pt x="3182" y="10813"/>
                </a:cubicBezTo>
                <a:close/>
                <a:moveTo>
                  <a:pt x="3053" y="10939"/>
                </a:moveTo>
                <a:cubicBezTo>
                  <a:pt x="3041" y="10950"/>
                  <a:pt x="3041" y="10969"/>
                  <a:pt x="3052" y="10981"/>
                </a:cubicBezTo>
                <a:cubicBezTo>
                  <a:pt x="3064" y="10993"/>
                  <a:pt x="3083" y="10993"/>
                  <a:pt x="3095" y="10982"/>
                </a:cubicBezTo>
                <a:cubicBezTo>
                  <a:pt x="3106" y="10970"/>
                  <a:pt x="3107" y="10951"/>
                  <a:pt x="3095" y="10939"/>
                </a:cubicBezTo>
                <a:cubicBezTo>
                  <a:pt x="3083" y="10927"/>
                  <a:pt x="3064" y="10927"/>
                  <a:pt x="3053" y="10939"/>
                </a:cubicBezTo>
                <a:close/>
                <a:moveTo>
                  <a:pt x="3582" y="10448"/>
                </a:moveTo>
                <a:cubicBezTo>
                  <a:pt x="3570" y="10459"/>
                  <a:pt x="3569" y="10478"/>
                  <a:pt x="3579" y="10491"/>
                </a:cubicBezTo>
                <a:cubicBezTo>
                  <a:pt x="3590" y="10503"/>
                  <a:pt x="3609" y="10505"/>
                  <a:pt x="3622" y="10494"/>
                </a:cubicBezTo>
                <a:cubicBezTo>
                  <a:pt x="3634" y="10483"/>
                  <a:pt x="3636" y="10464"/>
                  <a:pt x="3625" y="10451"/>
                </a:cubicBezTo>
                <a:cubicBezTo>
                  <a:pt x="3614" y="10439"/>
                  <a:pt x="3595" y="10438"/>
                  <a:pt x="3582" y="10448"/>
                </a:cubicBezTo>
                <a:close/>
                <a:moveTo>
                  <a:pt x="4141" y="9991"/>
                </a:moveTo>
                <a:cubicBezTo>
                  <a:pt x="4141" y="9991"/>
                  <a:pt x="4141" y="9991"/>
                  <a:pt x="4141" y="9991"/>
                </a:cubicBezTo>
                <a:cubicBezTo>
                  <a:pt x="4127" y="10001"/>
                  <a:pt x="4125" y="10020"/>
                  <a:pt x="4135" y="10033"/>
                </a:cubicBezTo>
                <a:cubicBezTo>
                  <a:pt x="4145" y="10047"/>
                  <a:pt x="4164" y="10049"/>
                  <a:pt x="4177" y="10039"/>
                </a:cubicBezTo>
                <a:cubicBezTo>
                  <a:pt x="4190" y="10029"/>
                  <a:pt x="4193" y="10010"/>
                  <a:pt x="4183" y="9997"/>
                </a:cubicBezTo>
                <a:cubicBezTo>
                  <a:pt x="4173" y="9984"/>
                  <a:pt x="4154" y="9981"/>
                  <a:pt x="4141" y="9991"/>
                </a:cubicBezTo>
                <a:close/>
                <a:moveTo>
                  <a:pt x="2925" y="11066"/>
                </a:moveTo>
                <a:cubicBezTo>
                  <a:pt x="2913" y="11078"/>
                  <a:pt x="2913" y="11097"/>
                  <a:pt x="2925" y="11109"/>
                </a:cubicBezTo>
                <a:cubicBezTo>
                  <a:pt x="2937" y="11120"/>
                  <a:pt x="2956" y="11120"/>
                  <a:pt x="2968" y="11108"/>
                </a:cubicBezTo>
                <a:cubicBezTo>
                  <a:pt x="2979" y="11097"/>
                  <a:pt x="2979" y="11078"/>
                  <a:pt x="2967" y="11066"/>
                </a:cubicBezTo>
                <a:cubicBezTo>
                  <a:pt x="2955" y="11054"/>
                  <a:pt x="2936" y="11055"/>
                  <a:pt x="2925" y="11066"/>
                </a:cubicBezTo>
                <a:close/>
                <a:moveTo>
                  <a:pt x="1654" y="12590"/>
                </a:moveTo>
                <a:cubicBezTo>
                  <a:pt x="1644" y="12604"/>
                  <a:pt x="1647" y="12623"/>
                  <a:pt x="1661" y="12632"/>
                </a:cubicBezTo>
                <a:cubicBezTo>
                  <a:pt x="1675" y="12642"/>
                  <a:pt x="1693" y="12638"/>
                  <a:pt x="1703" y="12625"/>
                </a:cubicBezTo>
                <a:cubicBezTo>
                  <a:pt x="1712" y="12611"/>
                  <a:pt x="1709" y="12593"/>
                  <a:pt x="1696" y="12583"/>
                </a:cubicBezTo>
                <a:cubicBezTo>
                  <a:pt x="1682" y="12574"/>
                  <a:pt x="1663" y="12577"/>
                  <a:pt x="1654" y="12590"/>
                </a:cubicBezTo>
                <a:close/>
                <a:moveTo>
                  <a:pt x="4041" y="10107"/>
                </a:moveTo>
                <a:cubicBezTo>
                  <a:pt x="4030" y="10094"/>
                  <a:pt x="4011" y="10092"/>
                  <a:pt x="3998" y="10102"/>
                </a:cubicBezTo>
                <a:cubicBezTo>
                  <a:pt x="3986" y="10113"/>
                  <a:pt x="3983" y="10132"/>
                  <a:pt x="3994" y="10145"/>
                </a:cubicBezTo>
                <a:cubicBezTo>
                  <a:pt x="4004" y="10158"/>
                  <a:pt x="4023" y="10160"/>
                  <a:pt x="4036" y="10149"/>
                </a:cubicBezTo>
                <a:cubicBezTo>
                  <a:pt x="4036" y="10149"/>
                  <a:pt x="4036" y="10149"/>
                  <a:pt x="4036" y="10149"/>
                </a:cubicBezTo>
                <a:cubicBezTo>
                  <a:pt x="4049" y="10139"/>
                  <a:pt x="4051" y="10120"/>
                  <a:pt x="4041" y="10107"/>
                </a:cubicBezTo>
                <a:close/>
                <a:moveTo>
                  <a:pt x="3858" y="10216"/>
                </a:moveTo>
                <a:cubicBezTo>
                  <a:pt x="3858" y="10216"/>
                  <a:pt x="3858" y="10216"/>
                  <a:pt x="3858" y="10216"/>
                </a:cubicBezTo>
                <a:cubicBezTo>
                  <a:pt x="3845" y="10226"/>
                  <a:pt x="3843" y="10245"/>
                  <a:pt x="3854" y="10258"/>
                </a:cubicBezTo>
                <a:cubicBezTo>
                  <a:pt x="3864" y="10271"/>
                  <a:pt x="3883" y="10273"/>
                  <a:pt x="3896" y="10262"/>
                </a:cubicBezTo>
                <a:cubicBezTo>
                  <a:pt x="3909" y="10252"/>
                  <a:pt x="3911" y="10233"/>
                  <a:pt x="3900" y="10220"/>
                </a:cubicBezTo>
                <a:cubicBezTo>
                  <a:pt x="3890" y="10207"/>
                  <a:pt x="3871" y="10205"/>
                  <a:pt x="3858" y="10216"/>
                </a:cubicBezTo>
                <a:close/>
                <a:moveTo>
                  <a:pt x="3719" y="10331"/>
                </a:moveTo>
                <a:cubicBezTo>
                  <a:pt x="3707" y="10342"/>
                  <a:pt x="3705" y="10361"/>
                  <a:pt x="3716" y="10373"/>
                </a:cubicBezTo>
                <a:cubicBezTo>
                  <a:pt x="3726" y="10386"/>
                  <a:pt x="3745" y="10388"/>
                  <a:pt x="3758" y="10377"/>
                </a:cubicBezTo>
                <a:cubicBezTo>
                  <a:pt x="3771" y="10366"/>
                  <a:pt x="3772" y="10347"/>
                  <a:pt x="3762" y="10335"/>
                </a:cubicBezTo>
                <a:cubicBezTo>
                  <a:pt x="3751" y="10322"/>
                  <a:pt x="3732" y="10320"/>
                  <a:pt x="3719" y="10331"/>
                </a:cubicBezTo>
                <a:close/>
                <a:moveTo>
                  <a:pt x="2086" y="12012"/>
                </a:moveTo>
                <a:cubicBezTo>
                  <a:pt x="2076" y="12025"/>
                  <a:pt x="2078" y="12044"/>
                  <a:pt x="2091" y="12054"/>
                </a:cubicBezTo>
                <a:cubicBezTo>
                  <a:pt x="2104" y="12064"/>
                  <a:pt x="2123" y="12062"/>
                  <a:pt x="2133" y="12049"/>
                </a:cubicBezTo>
                <a:cubicBezTo>
                  <a:pt x="2144" y="12036"/>
                  <a:pt x="2142" y="12017"/>
                  <a:pt x="2129" y="12007"/>
                </a:cubicBezTo>
                <a:cubicBezTo>
                  <a:pt x="2116" y="11997"/>
                  <a:pt x="2097" y="11999"/>
                  <a:pt x="2086" y="12012"/>
                </a:cubicBezTo>
                <a:close/>
                <a:moveTo>
                  <a:pt x="1975" y="12154"/>
                </a:moveTo>
                <a:cubicBezTo>
                  <a:pt x="1965" y="12167"/>
                  <a:pt x="1967" y="12186"/>
                  <a:pt x="1980" y="12196"/>
                </a:cubicBezTo>
                <a:cubicBezTo>
                  <a:pt x="1994" y="12206"/>
                  <a:pt x="2012" y="12204"/>
                  <a:pt x="2022" y="12191"/>
                </a:cubicBezTo>
                <a:cubicBezTo>
                  <a:pt x="2033" y="12177"/>
                  <a:pt x="2030" y="12159"/>
                  <a:pt x="2017" y="12148"/>
                </a:cubicBezTo>
                <a:cubicBezTo>
                  <a:pt x="2004" y="12138"/>
                  <a:pt x="1985" y="12141"/>
                  <a:pt x="1975" y="12154"/>
                </a:cubicBezTo>
                <a:close/>
                <a:moveTo>
                  <a:pt x="1759" y="12443"/>
                </a:moveTo>
                <a:cubicBezTo>
                  <a:pt x="1749" y="12457"/>
                  <a:pt x="1752" y="12475"/>
                  <a:pt x="1765" y="12485"/>
                </a:cubicBezTo>
                <a:cubicBezTo>
                  <a:pt x="1779" y="12495"/>
                  <a:pt x="1797" y="12492"/>
                  <a:pt x="1807" y="12478"/>
                </a:cubicBezTo>
                <a:cubicBezTo>
                  <a:pt x="1817" y="12465"/>
                  <a:pt x="1814" y="12446"/>
                  <a:pt x="1800" y="12437"/>
                </a:cubicBezTo>
                <a:cubicBezTo>
                  <a:pt x="1787" y="12427"/>
                  <a:pt x="1768" y="12430"/>
                  <a:pt x="1759" y="12443"/>
                </a:cubicBezTo>
                <a:close/>
                <a:moveTo>
                  <a:pt x="2799" y="11196"/>
                </a:moveTo>
                <a:cubicBezTo>
                  <a:pt x="2788" y="11208"/>
                  <a:pt x="2788" y="11227"/>
                  <a:pt x="2800" y="11238"/>
                </a:cubicBezTo>
                <a:cubicBezTo>
                  <a:pt x="2812" y="11250"/>
                  <a:pt x="2831" y="11249"/>
                  <a:pt x="2842" y="11237"/>
                </a:cubicBezTo>
                <a:cubicBezTo>
                  <a:pt x="2854" y="11225"/>
                  <a:pt x="2853" y="11206"/>
                  <a:pt x="2841" y="11195"/>
                </a:cubicBezTo>
                <a:cubicBezTo>
                  <a:pt x="2829" y="11183"/>
                  <a:pt x="2810" y="11184"/>
                  <a:pt x="2799" y="11196"/>
                </a:cubicBezTo>
                <a:close/>
                <a:moveTo>
                  <a:pt x="1866" y="12298"/>
                </a:moveTo>
                <a:cubicBezTo>
                  <a:pt x="1856" y="12311"/>
                  <a:pt x="1858" y="12330"/>
                  <a:pt x="1872" y="12340"/>
                </a:cubicBezTo>
                <a:cubicBezTo>
                  <a:pt x="1885" y="12350"/>
                  <a:pt x="1904" y="12347"/>
                  <a:pt x="1914" y="12334"/>
                </a:cubicBezTo>
                <a:cubicBezTo>
                  <a:pt x="1914" y="12334"/>
                  <a:pt x="1914" y="12334"/>
                  <a:pt x="1914" y="12334"/>
                </a:cubicBezTo>
                <a:cubicBezTo>
                  <a:pt x="1924" y="12320"/>
                  <a:pt x="1921" y="12302"/>
                  <a:pt x="1908" y="12292"/>
                </a:cubicBezTo>
                <a:cubicBezTo>
                  <a:pt x="1894" y="12282"/>
                  <a:pt x="1876" y="12284"/>
                  <a:pt x="1866" y="12298"/>
                </a:cubicBezTo>
                <a:close/>
                <a:moveTo>
                  <a:pt x="2200" y="11871"/>
                </a:moveTo>
                <a:cubicBezTo>
                  <a:pt x="2189" y="11884"/>
                  <a:pt x="2191" y="11903"/>
                  <a:pt x="2204" y="11913"/>
                </a:cubicBezTo>
                <a:cubicBezTo>
                  <a:pt x="2217" y="11924"/>
                  <a:pt x="2236" y="11922"/>
                  <a:pt x="2246" y="11909"/>
                </a:cubicBezTo>
                <a:cubicBezTo>
                  <a:pt x="2257" y="11897"/>
                  <a:pt x="2255" y="11878"/>
                  <a:pt x="2242" y="11867"/>
                </a:cubicBezTo>
                <a:cubicBezTo>
                  <a:pt x="2229" y="11857"/>
                  <a:pt x="2211" y="11858"/>
                  <a:pt x="2200" y="11871"/>
                </a:cubicBezTo>
                <a:close/>
                <a:moveTo>
                  <a:pt x="2675" y="11327"/>
                </a:moveTo>
                <a:cubicBezTo>
                  <a:pt x="2664" y="11339"/>
                  <a:pt x="2665" y="11358"/>
                  <a:pt x="2677" y="11370"/>
                </a:cubicBezTo>
                <a:cubicBezTo>
                  <a:pt x="2689" y="11381"/>
                  <a:pt x="2708" y="11380"/>
                  <a:pt x="2719" y="11368"/>
                </a:cubicBezTo>
                <a:cubicBezTo>
                  <a:pt x="2730" y="11356"/>
                  <a:pt x="2730" y="11337"/>
                  <a:pt x="2718" y="11326"/>
                </a:cubicBezTo>
                <a:cubicBezTo>
                  <a:pt x="2705" y="11314"/>
                  <a:pt x="2686" y="11315"/>
                  <a:pt x="2675" y="11327"/>
                </a:cubicBezTo>
                <a:close/>
                <a:moveTo>
                  <a:pt x="2316" y="11733"/>
                </a:moveTo>
                <a:cubicBezTo>
                  <a:pt x="2305" y="11745"/>
                  <a:pt x="2307" y="11764"/>
                  <a:pt x="2319" y="11775"/>
                </a:cubicBezTo>
                <a:cubicBezTo>
                  <a:pt x="2332" y="11786"/>
                  <a:pt x="2351" y="11784"/>
                  <a:pt x="2362" y="11771"/>
                </a:cubicBezTo>
                <a:cubicBezTo>
                  <a:pt x="2372" y="11759"/>
                  <a:pt x="2371" y="11740"/>
                  <a:pt x="2358" y="11729"/>
                </a:cubicBezTo>
                <a:cubicBezTo>
                  <a:pt x="2345" y="11718"/>
                  <a:pt x="2326" y="11720"/>
                  <a:pt x="2316" y="11733"/>
                </a:cubicBezTo>
                <a:close/>
                <a:moveTo>
                  <a:pt x="2553" y="11460"/>
                </a:moveTo>
                <a:cubicBezTo>
                  <a:pt x="2542" y="11473"/>
                  <a:pt x="2543" y="11492"/>
                  <a:pt x="2556" y="11503"/>
                </a:cubicBezTo>
                <a:cubicBezTo>
                  <a:pt x="2568" y="11514"/>
                  <a:pt x="2587" y="11513"/>
                  <a:pt x="2598" y="11501"/>
                </a:cubicBezTo>
                <a:cubicBezTo>
                  <a:pt x="2609" y="11488"/>
                  <a:pt x="2608" y="11469"/>
                  <a:pt x="2596" y="11458"/>
                </a:cubicBezTo>
                <a:cubicBezTo>
                  <a:pt x="2583" y="11447"/>
                  <a:pt x="2564" y="11448"/>
                  <a:pt x="2553" y="11460"/>
                </a:cubicBezTo>
                <a:close/>
                <a:moveTo>
                  <a:pt x="2433" y="11596"/>
                </a:moveTo>
                <a:cubicBezTo>
                  <a:pt x="2423" y="11608"/>
                  <a:pt x="2424" y="11627"/>
                  <a:pt x="2436" y="11638"/>
                </a:cubicBezTo>
                <a:cubicBezTo>
                  <a:pt x="2449" y="11649"/>
                  <a:pt x="2468" y="11648"/>
                  <a:pt x="2479" y="11635"/>
                </a:cubicBezTo>
                <a:cubicBezTo>
                  <a:pt x="2490" y="11623"/>
                  <a:pt x="2488" y="11604"/>
                  <a:pt x="2476" y="11593"/>
                </a:cubicBezTo>
                <a:cubicBezTo>
                  <a:pt x="2463" y="11582"/>
                  <a:pt x="2444" y="11583"/>
                  <a:pt x="2433" y="11596"/>
                </a:cubicBezTo>
                <a:close/>
                <a:moveTo>
                  <a:pt x="7795" y="8085"/>
                </a:moveTo>
                <a:cubicBezTo>
                  <a:pt x="7779" y="8090"/>
                  <a:pt x="7771" y="8107"/>
                  <a:pt x="7776" y="8123"/>
                </a:cubicBezTo>
                <a:cubicBezTo>
                  <a:pt x="7781" y="8138"/>
                  <a:pt x="7797" y="8147"/>
                  <a:pt x="7813" y="8142"/>
                </a:cubicBezTo>
                <a:cubicBezTo>
                  <a:pt x="7829" y="8137"/>
                  <a:pt x="7838" y="8120"/>
                  <a:pt x="7833" y="8105"/>
                </a:cubicBezTo>
                <a:cubicBezTo>
                  <a:pt x="7828" y="8089"/>
                  <a:pt x="7811" y="8080"/>
                  <a:pt x="7795" y="8085"/>
                </a:cubicBezTo>
                <a:close/>
                <a:moveTo>
                  <a:pt x="16622" y="7544"/>
                </a:moveTo>
                <a:cubicBezTo>
                  <a:pt x="16605" y="7544"/>
                  <a:pt x="16592" y="7557"/>
                  <a:pt x="16592" y="7574"/>
                </a:cubicBezTo>
                <a:cubicBezTo>
                  <a:pt x="16592" y="7590"/>
                  <a:pt x="16605" y="7604"/>
                  <a:pt x="16622" y="7604"/>
                </a:cubicBezTo>
                <a:cubicBezTo>
                  <a:pt x="16638" y="7604"/>
                  <a:pt x="16652" y="7590"/>
                  <a:pt x="16652" y="7574"/>
                </a:cubicBezTo>
                <a:cubicBezTo>
                  <a:pt x="16652" y="7557"/>
                  <a:pt x="16639" y="7544"/>
                  <a:pt x="16622" y="7544"/>
                </a:cubicBezTo>
                <a:close/>
                <a:moveTo>
                  <a:pt x="16803" y="7544"/>
                </a:moveTo>
                <a:cubicBezTo>
                  <a:pt x="16787" y="7544"/>
                  <a:pt x="16773" y="7557"/>
                  <a:pt x="16773" y="7574"/>
                </a:cubicBezTo>
                <a:cubicBezTo>
                  <a:pt x="16773" y="7590"/>
                  <a:pt x="16787" y="7604"/>
                  <a:pt x="16803" y="7604"/>
                </a:cubicBezTo>
                <a:cubicBezTo>
                  <a:pt x="16803" y="7604"/>
                  <a:pt x="16803" y="7604"/>
                  <a:pt x="16803" y="7604"/>
                </a:cubicBezTo>
                <a:cubicBezTo>
                  <a:pt x="16820" y="7604"/>
                  <a:pt x="16833" y="7590"/>
                  <a:pt x="16833" y="7574"/>
                </a:cubicBezTo>
                <a:cubicBezTo>
                  <a:pt x="16833" y="7557"/>
                  <a:pt x="16820" y="7544"/>
                  <a:pt x="16803" y="7544"/>
                </a:cubicBezTo>
                <a:close/>
                <a:moveTo>
                  <a:pt x="16985" y="7544"/>
                </a:moveTo>
                <a:cubicBezTo>
                  <a:pt x="16968" y="7544"/>
                  <a:pt x="16955" y="7557"/>
                  <a:pt x="16955" y="7574"/>
                </a:cubicBezTo>
                <a:cubicBezTo>
                  <a:pt x="16955" y="7590"/>
                  <a:pt x="16968" y="7604"/>
                  <a:pt x="16985" y="7604"/>
                </a:cubicBezTo>
                <a:cubicBezTo>
                  <a:pt x="17002" y="7604"/>
                  <a:pt x="17015" y="7590"/>
                  <a:pt x="17015" y="7574"/>
                </a:cubicBezTo>
                <a:cubicBezTo>
                  <a:pt x="17015" y="7557"/>
                  <a:pt x="17002" y="7544"/>
                  <a:pt x="16985" y="7544"/>
                </a:cubicBezTo>
                <a:close/>
                <a:moveTo>
                  <a:pt x="17348" y="7544"/>
                </a:moveTo>
                <a:cubicBezTo>
                  <a:pt x="17332" y="7544"/>
                  <a:pt x="17318" y="7558"/>
                  <a:pt x="17318" y="7574"/>
                </a:cubicBezTo>
                <a:cubicBezTo>
                  <a:pt x="17318" y="7591"/>
                  <a:pt x="17332" y="7604"/>
                  <a:pt x="17348" y="7604"/>
                </a:cubicBezTo>
                <a:cubicBezTo>
                  <a:pt x="17365" y="7604"/>
                  <a:pt x="17378" y="7591"/>
                  <a:pt x="17378" y="7574"/>
                </a:cubicBezTo>
                <a:cubicBezTo>
                  <a:pt x="17378" y="7558"/>
                  <a:pt x="17365" y="7544"/>
                  <a:pt x="17348" y="7544"/>
                </a:cubicBezTo>
                <a:close/>
                <a:moveTo>
                  <a:pt x="17167" y="7544"/>
                </a:moveTo>
                <a:cubicBezTo>
                  <a:pt x="17150" y="7544"/>
                  <a:pt x="17137" y="7557"/>
                  <a:pt x="17137" y="7574"/>
                </a:cubicBezTo>
                <a:cubicBezTo>
                  <a:pt x="17137" y="7591"/>
                  <a:pt x="17150" y="7604"/>
                  <a:pt x="17167" y="7604"/>
                </a:cubicBezTo>
                <a:cubicBezTo>
                  <a:pt x="17183" y="7604"/>
                  <a:pt x="17197" y="7591"/>
                  <a:pt x="17197" y="7574"/>
                </a:cubicBezTo>
                <a:cubicBezTo>
                  <a:pt x="17197" y="7557"/>
                  <a:pt x="17183" y="7544"/>
                  <a:pt x="17167" y="7544"/>
                </a:cubicBezTo>
                <a:close/>
                <a:moveTo>
                  <a:pt x="16440" y="7544"/>
                </a:moveTo>
                <a:cubicBezTo>
                  <a:pt x="16440" y="7544"/>
                  <a:pt x="16440" y="7544"/>
                  <a:pt x="16440" y="7544"/>
                </a:cubicBezTo>
                <a:cubicBezTo>
                  <a:pt x="16424" y="7544"/>
                  <a:pt x="16410" y="7557"/>
                  <a:pt x="16410" y="7574"/>
                </a:cubicBezTo>
                <a:cubicBezTo>
                  <a:pt x="16410" y="7590"/>
                  <a:pt x="16424" y="7604"/>
                  <a:pt x="16440" y="7604"/>
                </a:cubicBezTo>
                <a:cubicBezTo>
                  <a:pt x="16457" y="7604"/>
                  <a:pt x="16470" y="7590"/>
                  <a:pt x="16470" y="7574"/>
                </a:cubicBezTo>
                <a:cubicBezTo>
                  <a:pt x="16470" y="7557"/>
                  <a:pt x="16457" y="7544"/>
                  <a:pt x="16440" y="7544"/>
                </a:cubicBezTo>
                <a:close/>
                <a:moveTo>
                  <a:pt x="15533" y="7543"/>
                </a:moveTo>
                <a:cubicBezTo>
                  <a:pt x="15516" y="7543"/>
                  <a:pt x="15503" y="7556"/>
                  <a:pt x="15503" y="7573"/>
                </a:cubicBezTo>
                <a:cubicBezTo>
                  <a:pt x="15503" y="7590"/>
                  <a:pt x="15516" y="7603"/>
                  <a:pt x="15533" y="7603"/>
                </a:cubicBezTo>
                <a:cubicBezTo>
                  <a:pt x="15549" y="7603"/>
                  <a:pt x="15563" y="7590"/>
                  <a:pt x="15563" y="7573"/>
                </a:cubicBezTo>
                <a:cubicBezTo>
                  <a:pt x="15563" y="7556"/>
                  <a:pt x="15549" y="7543"/>
                  <a:pt x="15533" y="7543"/>
                </a:cubicBezTo>
                <a:close/>
                <a:moveTo>
                  <a:pt x="15714" y="7543"/>
                </a:moveTo>
                <a:cubicBezTo>
                  <a:pt x="15698" y="7543"/>
                  <a:pt x="15684" y="7557"/>
                  <a:pt x="15684" y="7573"/>
                </a:cubicBezTo>
                <a:cubicBezTo>
                  <a:pt x="15684" y="7590"/>
                  <a:pt x="15698" y="7603"/>
                  <a:pt x="15714" y="7603"/>
                </a:cubicBezTo>
                <a:cubicBezTo>
                  <a:pt x="15731" y="7603"/>
                  <a:pt x="15744" y="7590"/>
                  <a:pt x="15744" y="7573"/>
                </a:cubicBezTo>
                <a:cubicBezTo>
                  <a:pt x="15744" y="7557"/>
                  <a:pt x="15731" y="7543"/>
                  <a:pt x="15714" y="7543"/>
                </a:cubicBezTo>
                <a:close/>
                <a:moveTo>
                  <a:pt x="15896" y="7543"/>
                </a:moveTo>
                <a:cubicBezTo>
                  <a:pt x="15879" y="7543"/>
                  <a:pt x="15866" y="7557"/>
                  <a:pt x="15866" y="7573"/>
                </a:cubicBezTo>
                <a:cubicBezTo>
                  <a:pt x="15866" y="7590"/>
                  <a:pt x="15879" y="7603"/>
                  <a:pt x="15896" y="7603"/>
                </a:cubicBezTo>
                <a:cubicBezTo>
                  <a:pt x="15912" y="7603"/>
                  <a:pt x="15926" y="7590"/>
                  <a:pt x="15926" y="7573"/>
                </a:cubicBezTo>
                <a:cubicBezTo>
                  <a:pt x="15926" y="7557"/>
                  <a:pt x="15912" y="7543"/>
                  <a:pt x="15896" y="7543"/>
                </a:cubicBezTo>
                <a:close/>
                <a:moveTo>
                  <a:pt x="16259" y="7543"/>
                </a:moveTo>
                <a:cubicBezTo>
                  <a:pt x="16242" y="7543"/>
                  <a:pt x="16229" y="7557"/>
                  <a:pt x="16229" y="7573"/>
                </a:cubicBezTo>
                <a:cubicBezTo>
                  <a:pt x="16229" y="7590"/>
                  <a:pt x="16242" y="7603"/>
                  <a:pt x="16259" y="7603"/>
                </a:cubicBezTo>
                <a:cubicBezTo>
                  <a:pt x="16275" y="7603"/>
                  <a:pt x="16289" y="7590"/>
                  <a:pt x="16289" y="7573"/>
                </a:cubicBezTo>
                <a:cubicBezTo>
                  <a:pt x="16289" y="7557"/>
                  <a:pt x="16275" y="7543"/>
                  <a:pt x="16259" y="7543"/>
                </a:cubicBezTo>
                <a:close/>
                <a:moveTo>
                  <a:pt x="16077" y="7543"/>
                </a:moveTo>
                <a:cubicBezTo>
                  <a:pt x="16061" y="7543"/>
                  <a:pt x="16047" y="7557"/>
                  <a:pt x="16047" y="7573"/>
                </a:cubicBezTo>
                <a:cubicBezTo>
                  <a:pt x="16047" y="7590"/>
                  <a:pt x="16061" y="7603"/>
                  <a:pt x="16077" y="7603"/>
                </a:cubicBezTo>
                <a:cubicBezTo>
                  <a:pt x="16094" y="7603"/>
                  <a:pt x="16107" y="7590"/>
                  <a:pt x="16107" y="7573"/>
                </a:cubicBezTo>
                <a:cubicBezTo>
                  <a:pt x="16107" y="7557"/>
                  <a:pt x="16094" y="7543"/>
                  <a:pt x="16077" y="7543"/>
                </a:cubicBezTo>
                <a:close/>
                <a:moveTo>
                  <a:pt x="17711" y="7544"/>
                </a:moveTo>
                <a:cubicBezTo>
                  <a:pt x="17695" y="7544"/>
                  <a:pt x="17681" y="7558"/>
                  <a:pt x="17681" y="7574"/>
                </a:cubicBezTo>
                <a:cubicBezTo>
                  <a:pt x="17681" y="7591"/>
                  <a:pt x="17695" y="7604"/>
                  <a:pt x="17711" y="7604"/>
                </a:cubicBezTo>
                <a:cubicBezTo>
                  <a:pt x="17728" y="7604"/>
                  <a:pt x="17741" y="7591"/>
                  <a:pt x="17741" y="7574"/>
                </a:cubicBezTo>
                <a:cubicBezTo>
                  <a:pt x="17741" y="7558"/>
                  <a:pt x="17728" y="7544"/>
                  <a:pt x="17711" y="7544"/>
                </a:cubicBezTo>
                <a:close/>
                <a:moveTo>
                  <a:pt x="18620" y="7545"/>
                </a:moveTo>
                <a:cubicBezTo>
                  <a:pt x="18604" y="7545"/>
                  <a:pt x="18590" y="7558"/>
                  <a:pt x="18590" y="7575"/>
                </a:cubicBezTo>
                <a:cubicBezTo>
                  <a:pt x="18590" y="7591"/>
                  <a:pt x="18604" y="7605"/>
                  <a:pt x="18620" y="7605"/>
                </a:cubicBezTo>
                <a:cubicBezTo>
                  <a:pt x="18637" y="7605"/>
                  <a:pt x="18650" y="7592"/>
                  <a:pt x="18650" y="7575"/>
                </a:cubicBezTo>
                <a:cubicBezTo>
                  <a:pt x="18650" y="7558"/>
                  <a:pt x="18637" y="7545"/>
                  <a:pt x="18620" y="7545"/>
                </a:cubicBezTo>
                <a:close/>
                <a:moveTo>
                  <a:pt x="18802" y="7545"/>
                </a:moveTo>
                <a:cubicBezTo>
                  <a:pt x="18786" y="7545"/>
                  <a:pt x="18772" y="7558"/>
                  <a:pt x="18772" y="7575"/>
                </a:cubicBezTo>
                <a:cubicBezTo>
                  <a:pt x="18772" y="7592"/>
                  <a:pt x="18786" y="7605"/>
                  <a:pt x="18802" y="7605"/>
                </a:cubicBezTo>
                <a:cubicBezTo>
                  <a:pt x="18819" y="7605"/>
                  <a:pt x="18832" y="7592"/>
                  <a:pt x="18832" y="7575"/>
                </a:cubicBezTo>
                <a:cubicBezTo>
                  <a:pt x="18832" y="7558"/>
                  <a:pt x="18819" y="7545"/>
                  <a:pt x="18802" y="7545"/>
                </a:cubicBezTo>
                <a:close/>
                <a:moveTo>
                  <a:pt x="17530" y="7544"/>
                </a:moveTo>
                <a:cubicBezTo>
                  <a:pt x="17513" y="7544"/>
                  <a:pt x="17500" y="7558"/>
                  <a:pt x="17500" y="7574"/>
                </a:cubicBezTo>
                <a:cubicBezTo>
                  <a:pt x="17500" y="7591"/>
                  <a:pt x="17513" y="7604"/>
                  <a:pt x="17530" y="7604"/>
                </a:cubicBezTo>
                <a:cubicBezTo>
                  <a:pt x="17546" y="7604"/>
                  <a:pt x="17560" y="7591"/>
                  <a:pt x="17560" y="7574"/>
                </a:cubicBezTo>
                <a:cubicBezTo>
                  <a:pt x="17560" y="7558"/>
                  <a:pt x="17546" y="7544"/>
                  <a:pt x="17530" y="7544"/>
                </a:cubicBezTo>
                <a:close/>
                <a:moveTo>
                  <a:pt x="18984" y="7545"/>
                </a:moveTo>
                <a:cubicBezTo>
                  <a:pt x="18968" y="7545"/>
                  <a:pt x="18954" y="7559"/>
                  <a:pt x="18954" y="7575"/>
                </a:cubicBezTo>
                <a:cubicBezTo>
                  <a:pt x="18954" y="7592"/>
                  <a:pt x="18968" y="7605"/>
                  <a:pt x="18984" y="7605"/>
                </a:cubicBezTo>
                <a:cubicBezTo>
                  <a:pt x="19001" y="7605"/>
                  <a:pt x="19014" y="7592"/>
                  <a:pt x="19014" y="7575"/>
                </a:cubicBezTo>
                <a:cubicBezTo>
                  <a:pt x="19014" y="7559"/>
                  <a:pt x="19001" y="7545"/>
                  <a:pt x="18984" y="7545"/>
                </a:cubicBezTo>
                <a:close/>
                <a:moveTo>
                  <a:pt x="18438" y="7545"/>
                </a:moveTo>
                <a:cubicBezTo>
                  <a:pt x="18422" y="7545"/>
                  <a:pt x="18408" y="7558"/>
                  <a:pt x="18408" y="7575"/>
                </a:cubicBezTo>
                <a:cubicBezTo>
                  <a:pt x="18408" y="7591"/>
                  <a:pt x="18422" y="7605"/>
                  <a:pt x="18438" y="7605"/>
                </a:cubicBezTo>
                <a:cubicBezTo>
                  <a:pt x="18455" y="7605"/>
                  <a:pt x="18468" y="7591"/>
                  <a:pt x="18468" y="7575"/>
                </a:cubicBezTo>
                <a:cubicBezTo>
                  <a:pt x="18468" y="7558"/>
                  <a:pt x="18455" y="7545"/>
                  <a:pt x="18438" y="7545"/>
                </a:cubicBezTo>
                <a:close/>
                <a:moveTo>
                  <a:pt x="14988" y="7543"/>
                </a:moveTo>
                <a:cubicBezTo>
                  <a:pt x="14971" y="7543"/>
                  <a:pt x="14958" y="7556"/>
                  <a:pt x="14958" y="7573"/>
                </a:cubicBezTo>
                <a:cubicBezTo>
                  <a:pt x="14958" y="7589"/>
                  <a:pt x="14971" y="7603"/>
                  <a:pt x="14988" y="7603"/>
                </a:cubicBezTo>
                <a:cubicBezTo>
                  <a:pt x="15004" y="7603"/>
                  <a:pt x="15018" y="7589"/>
                  <a:pt x="15018" y="7573"/>
                </a:cubicBezTo>
                <a:cubicBezTo>
                  <a:pt x="15018" y="7556"/>
                  <a:pt x="15004" y="7543"/>
                  <a:pt x="14988" y="7543"/>
                </a:cubicBezTo>
                <a:close/>
                <a:moveTo>
                  <a:pt x="18256" y="7545"/>
                </a:moveTo>
                <a:cubicBezTo>
                  <a:pt x="18240" y="7545"/>
                  <a:pt x="18226" y="7558"/>
                  <a:pt x="18226" y="7575"/>
                </a:cubicBezTo>
                <a:cubicBezTo>
                  <a:pt x="18226" y="7591"/>
                  <a:pt x="18240" y="7605"/>
                  <a:pt x="18256" y="7605"/>
                </a:cubicBezTo>
                <a:cubicBezTo>
                  <a:pt x="18273" y="7605"/>
                  <a:pt x="18286" y="7591"/>
                  <a:pt x="18286" y="7575"/>
                </a:cubicBezTo>
                <a:cubicBezTo>
                  <a:pt x="18286" y="7558"/>
                  <a:pt x="18273" y="7545"/>
                  <a:pt x="18256" y="7545"/>
                </a:cubicBezTo>
                <a:close/>
                <a:moveTo>
                  <a:pt x="15351" y="7543"/>
                </a:moveTo>
                <a:cubicBezTo>
                  <a:pt x="15335" y="7543"/>
                  <a:pt x="15321" y="7556"/>
                  <a:pt x="15321" y="7573"/>
                </a:cubicBezTo>
                <a:cubicBezTo>
                  <a:pt x="15321" y="7589"/>
                  <a:pt x="15335" y="7603"/>
                  <a:pt x="15351" y="7603"/>
                </a:cubicBezTo>
                <a:cubicBezTo>
                  <a:pt x="15368" y="7603"/>
                  <a:pt x="15381" y="7589"/>
                  <a:pt x="15381" y="7573"/>
                </a:cubicBezTo>
                <a:cubicBezTo>
                  <a:pt x="15381" y="7556"/>
                  <a:pt x="15368" y="7543"/>
                  <a:pt x="15351" y="7543"/>
                </a:cubicBezTo>
                <a:close/>
                <a:moveTo>
                  <a:pt x="17893" y="7544"/>
                </a:moveTo>
                <a:cubicBezTo>
                  <a:pt x="17876" y="7544"/>
                  <a:pt x="17863" y="7558"/>
                  <a:pt x="17863" y="7574"/>
                </a:cubicBezTo>
                <a:cubicBezTo>
                  <a:pt x="17863" y="7591"/>
                  <a:pt x="17876" y="7604"/>
                  <a:pt x="17893" y="7604"/>
                </a:cubicBezTo>
                <a:cubicBezTo>
                  <a:pt x="17910" y="7604"/>
                  <a:pt x="17923" y="7591"/>
                  <a:pt x="17923" y="7574"/>
                </a:cubicBezTo>
                <a:cubicBezTo>
                  <a:pt x="17923" y="7558"/>
                  <a:pt x="17910" y="7544"/>
                  <a:pt x="17893" y="7544"/>
                </a:cubicBezTo>
                <a:close/>
                <a:moveTo>
                  <a:pt x="18075" y="7545"/>
                </a:moveTo>
                <a:cubicBezTo>
                  <a:pt x="18058" y="7545"/>
                  <a:pt x="18045" y="7558"/>
                  <a:pt x="18045" y="7575"/>
                </a:cubicBezTo>
                <a:cubicBezTo>
                  <a:pt x="18045" y="7591"/>
                  <a:pt x="18058" y="7605"/>
                  <a:pt x="18075" y="7605"/>
                </a:cubicBezTo>
                <a:cubicBezTo>
                  <a:pt x="18091" y="7605"/>
                  <a:pt x="18105" y="7591"/>
                  <a:pt x="18105" y="7575"/>
                </a:cubicBezTo>
                <a:cubicBezTo>
                  <a:pt x="18105" y="7558"/>
                  <a:pt x="18091" y="7545"/>
                  <a:pt x="18075" y="7545"/>
                </a:cubicBezTo>
                <a:close/>
                <a:moveTo>
                  <a:pt x="14806" y="7543"/>
                </a:moveTo>
                <a:cubicBezTo>
                  <a:pt x="14790" y="7543"/>
                  <a:pt x="14776" y="7556"/>
                  <a:pt x="14776" y="7573"/>
                </a:cubicBezTo>
                <a:cubicBezTo>
                  <a:pt x="14776" y="7589"/>
                  <a:pt x="14790" y="7603"/>
                  <a:pt x="14806" y="7603"/>
                </a:cubicBezTo>
                <a:cubicBezTo>
                  <a:pt x="14806" y="7603"/>
                  <a:pt x="14806" y="7603"/>
                  <a:pt x="14806" y="7603"/>
                </a:cubicBezTo>
                <a:cubicBezTo>
                  <a:pt x="14823" y="7603"/>
                  <a:pt x="14836" y="7589"/>
                  <a:pt x="14836" y="7573"/>
                </a:cubicBezTo>
                <a:cubicBezTo>
                  <a:pt x="14836" y="7556"/>
                  <a:pt x="14823" y="7543"/>
                  <a:pt x="14806" y="7543"/>
                </a:cubicBezTo>
                <a:close/>
                <a:moveTo>
                  <a:pt x="13899" y="7542"/>
                </a:moveTo>
                <a:cubicBezTo>
                  <a:pt x="13882" y="7542"/>
                  <a:pt x="13869" y="7555"/>
                  <a:pt x="13869" y="7572"/>
                </a:cubicBezTo>
                <a:cubicBezTo>
                  <a:pt x="13869" y="7589"/>
                  <a:pt x="13882" y="7602"/>
                  <a:pt x="13899" y="7602"/>
                </a:cubicBezTo>
                <a:cubicBezTo>
                  <a:pt x="13915" y="7602"/>
                  <a:pt x="13929" y="7589"/>
                  <a:pt x="13929" y="7572"/>
                </a:cubicBezTo>
                <a:cubicBezTo>
                  <a:pt x="13929" y="7555"/>
                  <a:pt x="13915" y="7542"/>
                  <a:pt x="13899" y="7542"/>
                </a:cubicBezTo>
                <a:close/>
                <a:moveTo>
                  <a:pt x="13717" y="7542"/>
                </a:moveTo>
                <a:cubicBezTo>
                  <a:pt x="13701" y="7542"/>
                  <a:pt x="13687" y="7555"/>
                  <a:pt x="13687" y="7572"/>
                </a:cubicBezTo>
                <a:cubicBezTo>
                  <a:pt x="13687" y="7588"/>
                  <a:pt x="13701" y="7602"/>
                  <a:pt x="13717" y="7602"/>
                </a:cubicBezTo>
                <a:cubicBezTo>
                  <a:pt x="13734" y="7602"/>
                  <a:pt x="13747" y="7588"/>
                  <a:pt x="13747" y="7572"/>
                </a:cubicBezTo>
                <a:cubicBezTo>
                  <a:pt x="13747" y="7555"/>
                  <a:pt x="13734" y="7542"/>
                  <a:pt x="13717" y="7542"/>
                </a:cubicBezTo>
                <a:close/>
                <a:moveTo>
                  <a:pt x="13536" y="7542"/>
                </a:moveTo>
                <a:cubicBezTo>
                  <a:pt x="13519" y="7542"/>
                  <a:pt x="13506" y="7555"/>
                  <a:pt x="13506" y="7572"/>
                </a:cubicBezTo>
                <a:cubicBezTo>
                  <a:pt x="13506" y="7588"/>
                  <a:pt x="13519" y="7602"/>
                  <a:pt x="13536" y="7602"/>
                </a:cubicBezTo>
                <a:cubicBezTo>
                  <a:pt x="13552" y="7602"/>
                  <a:pt x="13566" y="7588"/>
                  <a:pt x="13566" y="7572"/>
                </a:cubicBezTo>
                <a:cubicBezTo>
                  <a:pt x="13566" y="7555"/>
                  <a:pt x="13552" y="7542"/>
                  <a:pt x="13536" y="7542"/>
                </a:cubicBezTo>
                <a:close/>
                <a:moveTo>
                  <a:pt x="13173" y="7542"/>
                </a:moveTo>
                <a:cubicBezTo>
                  <a:pt x="13156" y="7542"/>
                  <a:pt x="13143" y="7555"/>
                  <a:pt x="13142" y="7572"/>
                </a:cubicBezTo>
                <a:cubicBezTo>
                  <a:pt x="13142" y="7588"/>
                  <a:pt x="13156" y="7602"/>
                  <a:pt x="13172" y="7602"/>
                </a:cubicBezTo>
                <a:cubicBezTo>
                  <a:pt x="13189" y="7602"/>
                  <a:pt x="13202" y="7588"/>
                  <a:pt x="13202" y="7572"/>
                </a:cubicBezTo>
                <a:cubicBezTo>
                  <a:pt x="13203" y="7555"/>
                  <a:pt x="13189" y="7542"/>
                  <a:pt x="13173" y="7542"/>
                </a:cubicBezTo>
                <a:close/>
                <a:moveTo>
                  <a:pt x="13354" y="7542"/>
                </a:moveTo>
                <a:cubicBezTo>
                  <a:pt x="13338" y="7542"/>
                  <a:pt x="13324" y="7555"/>
                  <a:pt x="13324" y="7572"/>
                </a:cubicBezTo>
                <a:cubicBezTo>
                  <a:pt x="13324" y="7588"/>
                  <a:pt x="13337" y="7602"/>
                  <a:pt x="13354" y="7602"/>
                </a:cubicBezTo>
                <a:cubicBezTo>
                  <a:pt x="13371" y="7602"/>
                  <a:pt x="13384" y="7588"/>
                  <a:pt x="13384" y="7572"/>
                </a:cubicBezTo>
                <a:cubicBezTo>
                  <a:pt x="13384" y="7555"/>
                  <a:pt x="13371" y="7542"/>
                  <a:pt x="13354" y="7542"/>
                </a:cubicBezTo>
                <a:close/>
                <a:moveTo>
                  <a:pt x="12991" y="7541"/>
                </a:moveTo>
                <a:cubicBezTo>
                  <a:pt x="12974" y="7541"/>
                  <a:pt x="12961" y="7555"/>
                  <a:pt x="12961" y="7571"/>
                </a:cubicBezTo>
                <a:cubicBezTo>
                  <a:pt x="12961" y="7588"/>
                  <a:pt x="12974" y="7601"/>
                  <a:pt x="12991" y="7601"/>
                </a:cubicBezTo>
                <a:cubicBezTo>
                  <a:pt x="13007" y="7601"/>
                  <a:pt x="13021" y="7588"/>
                  <a:pt x="13021" y="7571"/>
                </a:cubicBezTo>
                <a:cubicBezTo>
                  <a:pt x="13021" y="7555"/>
                  <a:pt x="13007" y="7541"/>
                  <a:pt x="12991" y="7541"/>
                </a:cubicBezTo>
                <a:close/>
                <a:moveTo>
                  <a:pt x="14443" y="7542"/>
                </a:moveTo>
                <a:cubicBezTo>
                  <a:pt x="14427" y="7542"/>
                  <a:pt x="14413" y="7556"/>
                  <a:pt x="14413" y="7572"/>
                </a:cubicBezTo>
                <a:cubicBezTo>
                  <a:pt x="14413" y="7589"/>
                  <a:pt x="14427" y="7602"/>
                  <a:pt x="14443" y="7602"/>
                </a:cubicBezTo>
                <a:cubicBezTo>
                  <a:pt x="14460" y="7602"/>
                  <a:pt x="14473" y="7589"/>
                  <a:pt x="14473" y="7572"/>
                </a:cubicBezTo>
                <a:cubicBezTo>
                  <a:pt x="14473" y="7556"/>
                  <a:pt x="14460" y="7542"/>
                  <a:pt x="14443" y="7542"/>
                </a:cubicBezTo>
                <a:close/>
                <a:moveTo>
                  <a:pt x="14625" y="7542"/>
                </a:moveTo>
                <a:cubicBezTo>
                  <a:pt x="14608" y="7542"/>
                  <a:pt x="14595" y="7556"/>
                  <a:pt x="14595" y="7572"/>
                </a:cubicBezTo>
                <a:cubicBezTo>
                  <a:pt x="14595" y="7589"/>
                  <a:pt x="14608" y="7602"/>
                  <a:pt x="14625" y="7602"/>
                </a:cubicBezTo>
                <a:cubicBezTo>
                  <a:pt x="14641" y="7602"/>
                  <a:pt x="14655" y="7589"/>
                  <a:pt x="14655" y="7572"/>
                </a:cubicBezTo>
                <a:cubicBezTo>
                  <a:pt x="14655" y="7556"/>
                  <a:pt x="14641" y="7542"/>
                  <a:pt x="14625" y="7542"/>
                </a:cubicBezTo>
                <a:close/>
                <a:moveTo>
                  <a:pt x="14080" y="7542"/>
                </a:moveTo>
                <a:cubicBezTo>
                  <a:pt x="14064" y="7542"/>
                  <a:pt x="14050" y="7555"/>
                  <a:pt x="14050" y="7572"/>
                </a:cubicBezTo>
                <a:cubicBezTo>
                  <a:pt x="14050" y="7589"/>
                  <a:pt x="14064" y="7602"/>
                  <a:pt x="14080" y="7602"/>
                </a:cubicBezTo>
                <a:cubicBezTo>
                  <a:pt x="14097" y="7602"/>
                  <a:pt x="14110" y="7589"/>
                  <a:pt x="14110" y="7572"/>
                </a:cubicBezTo>
                <a:cubicBezTo>
                  <a:pt x="14110" y="7556"/>
                  <a:pt x="14097" y="7542"/>
                  <a:pt x="14080" y="7542"/>
                </a:cubicBezTo>
                <a:close/>
                <a:moveTo>
                  <a:pt x="14262" y="7542"/>
                </a:moveTo>
                <a:cubicBezTo>
                  <a:pt x="14245" y="7542"/>
                  <a:pt x="14232" y="7556"/>
                  <a:pt x="14232" y="7572"/>
                </a:cubicBezTo>
                <a:cubicBezTo>
                  <a:pt x="14232" y="7589"/>
                  <a:pt x="14245" y="7602"/>
                  <a:pt x="14262" y="7602"/>
                </a:cubicBezTo>
                <a:cubicBezTo>
                  <a:pt x="14278" y="7602"/>
                  <a:pt x="14292" y="7589"/>
                  <a:pt x="14292" y="7572"/>
                </a:cubicBezTo>
                <a:cubicBezTo>
                  <a:pt x="14292" y="7556"/>
                  <a:pt x="14278" y="7542"/>
                  <a:pt x="14262" y="7542"/>
                </a:cubicBezTo>
                <a:close/>
                <a:moveTo>
                  <a:pt x="12628" y="7541"/>
                </a:moveTo>
                <a:cubicBezTo>
                  <a:pt x="12611" y="7541"/>
                  <a:pt x="12598" y="7555"/>
                  <a:pt x="12598" y="7571"/>
                </a:cubicBezTo>
                <a:cubicBezTo>
                  <a:pt x="12598" y="7588"/>
                  <a:pt x="12611" y="7601"/>
                  <a:pt x="12628" y="7601"/>
                </a:cubicBezTo>
                <a:cubicBezTo>
                  <a:pt x="12644" y="7601"/>
                  <a:pt x="12658" y="7588"/>
                  <a:pt x="12658" y="7571"/>
                </a:cubicBezTo>
                <a:cubicBezTo>
                  <a:pt x="12658" y="7555"/>
                  <a:pt x="12644" y="7541"/>
                  <a:pt x="12628" y="7541"/>
                </a:cubicBezTo>
                <a:close/>
                <a:moveTo>
                  <a:pt x="11536" y="7541"/>
                </a:moveTo>
                <a:cubicBezTo>
                  <a:pt x="11520" y="7541"/>
                  <a:pt x="11506" y="7554"/>
                  <a:pt x="11506" y="7571"/>
                </a:cubicBezTo>
                <a:cubicBezTo>
                  <a:pt x="11506" y="7587"/>
                  <a:pt x="11520" y="7601"/>
                  <a:pt x="11536" y="7601"/>
                </a:cubicBezTo>
                <a:cubicBezTo>
                  <a:pt x="11553" y="7601"/>
                  <a:pt x="11566" y="7587"/>
                  <a:pt x="11566" y="7571"/>
                </a:cubicBezTo>
                <a:cubicBezTo>
                  <a:pt x="11566" y="7554"/>
                  <a:pt x="11553" y="7541"/>
                  <a:pt x="11536" y="7541"/>
                </a:cubicBezTo>
                <a:close/>
                <a:moveTo>
                  <a:pt x="11719" y="7541"/>
                </a:moveTo>
                <a:cubicBezTo>
                  <a:pt x="11702" y="7541"/>
                  <a:pt x="11689" y="7554"/>
                  <a:pt x="11689" y="7571"/>
                </a:cubicBezTo>
                <a:cubicBezTo>
                  <a:pt x="11689" y="7587"/>
                  <a:pt x="11702" y="7601"/>
                  <a:pt x="11719" y="7601"/>
                </a:cubicBezTo>
                <a:cubicBezTo>
                  <a:pt x="11735" y="7601"/>
                  <a:pt x="11749" y="7587"/>
                  <a:pt x="11749" y="7571"/>
                </a:cubicBezTo>
                <a:cubicBezTo>
                  <a:pt x="11749" y="7554"/>
                  <a:pt x="11735" y="7541"/>
                  <a:pt x="11719" y="7541"/>
                </a:cubicBezTo>
                <a:close/>
                <a:moveTo>
                  <a:pt x="12809" y="7541"/>
                </a:moveTo>
                <a:cubicBezTo>
                  <a:pt x="12793" y="7541"/>
                  <a:pt x="12779" y="7555"/>
                  <a:pt x="12779" y="7571"/>
                </a:cubicBezTo>
                <a:cubicBezTo>
                  <a:pt x="12779" y="7588"/>
                  <a:pt x="12793" y="7601"/>
                  <a:pt x="12809" y="7601"/>
                </a:cubicBezTo>
                <a:cubicBezTo>
                  <a:pt x="12826" y="7601"/>
                  <a:pt x="12839" y="7588"/>
                  <a:pt x="12839" y="7571"/>
                </a:cubicBezTo>
                <a:cubicBezTo>
                  <a:pt x="12839" y="7555"/>
                  <a:pt x="12826" y="7541"/>
                  <a:pt x="12809" y="7541"/>
                </a:cubicBezTo>
                <a:close/>
                <a:moveTo>
                  <a:pt x="11901" y="7541"/>
                </a:moveTo>
                <a:cubicBezTo>
                  <a:pt x="11884" y="7541"/>
                  <a:pt x="11871" y="7554"/>
                  <a:pt x="11871" y="7571"/>
                </a:cubicBezTo>
                <a:cubicBezTo>
                  <a:pt x="11871" y="7587"/>
                  <a:pt x="11884" y="7601"/>
                  <a:pt x="11901" y="7601"/>
                </a:cubicBezTo>
                <a:cubicBezTo>
                  <a:pt x="11917" y="7601"/>
                  <a:pt x="11931" y="7587"/>
                  <a:pt x="11931" y="7571"/>
                </a:cubicBezTo>
                <a:cubicBezTo>
                  <a:pt x="11931" y="7554"/>
                  <a:pt x="11917" y="7541"/>
                  <a:pt x="11901" y="7541"/>
                </a:cubicBezTo>
                <a:close/>
                <a:moveTo>
                  <a:pt x="11719" y="7601"/>
                </a:moveTo>
                <a:cubicBezTo>
                  <a:pt x="11719" y="7601"/>
                  <a:pt x="11719" y="7601"/>
                  <a:pt x="11719" y="7601"/>
                </a:cubicBezTo>
                <a:cubicBezTo>
                  <a:pt x="11719" y="7601"/>
                  <a:pt x="11719" y="7601"/>
                  <a:pt x="11719" y="7601"/>
                </a:cubicBezTo>
                <a:close/>
                <a:moveTo>
                  <a:pt x="12082" y="7541"/>
                </a:moveTo>
                <a:cubicBezTo>
                  <a:pt x="12066" y="7541"/>
                  <a:pt x="12052" y="7554"/>
                  <a:pt x="12052" y="7571"/>
                </a:cubicBezTo>
                <a:cubicBezTo>
                  <a:pt x="12052" y="7587"/>
                  <a:pt x="12066" y="7601"/>
                  <a:pt x="12082" y="7601"/>
                </a:cubicBezTo>
                <a:cubicBezTo>
                  <a:pt x="12099" y="7601"/>
                  <a:pt x="12112" y="7587"/>
                  <a:pt x="12112" y="7571"/>
                </a:cubicBezTo>
                <a:cubicBezTo>
                  <a:pt x="12112" y="7554"/>
                  <a:pt x="12099" y="7541"/>
                  <a:pt x="12082" y="7541"/>
                </a:cubicBezTo>
                <a:close/>
                <a:moveTo>
                  <a:pt x="15169" y="7543"/>
                </a:moveTo>
                <a:cubicBezTo>
                  <a:pt x="15153" y="7543"/>
                  <a:pt x="15139" y="7556"/>
                  <a:pt x="15139" y="7573"/>
                </a:cubicBezTo>
                <a:cubicBezTo>
                  <a:pt x="15139" y="7589"/>
                  <a:pt x="15153" y="7603"/>
                  <a:pt x="15169" y="7603"/>
                </a:cubicBezTo>
                <a:cubicBezTo>
                  <a:pt x="15186" y="7603"/>
                  <a:pt x="15199" y="7589"/>
                  <a:pt x="15199" y="7573"/>
                </a:cubicBezTo>
                <a:cubicBezTo>
                  <a:pt x="15199" y="7556"/>
                  <a:pt x="15186" y="7543"/>
                  <a:pt x="15169" y="7543"/>
                </a:cubicBezTo>
                <a:close/>
                <a:moveTo>
                  <a:pt x="12446" y="7541"/>
                </a:moveTo>
                <a:cubicBezTo>
                  <a:pt x="12429" y="7541"/>
                  <a:pt x="12416" y="7555"/>
                  <a:pt x="12416" y="7571"/>
                </a:cubicBezTo>
                <a:cubicBezTo>
                  <a:pt x="12416" y="7588"/>
                  <a:pt x="12429" y="7601"/>
                  <a:pt x="12446" y="7601"/>
                </a:cubicBezTo>
                <a:cubicBezTo>
                  <a:pt x="12463" y="7601"/>
                  <a:pt x="12476" y="7588"/>
                  <a:pt x="12476" y="7571"/>
                </a:cubicBezTo>
                <a:cubicBezTo>
                  <a:pt x="12476" y="7555"/>
                  <a:pt x="12463" y="7541"/>
                  <a:pt x="12446" y="7541"/>
                </a:cubicBezTo>
                <a:close/>
                <a:moveTo>
                  <a:pt x="12264" y="7541"/>
                </a:moveTo>
                <a:cubicBezTo>
                  <a:pt x="12248" y="7541"/>
                  <a:pt x="12234" y="7554"/>
                  <a:pt x="12234" y="7571"/>
                </a:cubicBezTo>
                <a:cubicBezTo>
                  <a:pt x="12234" y="7588"/>
                  <a:pt x="12248" y="7601"/>
                  <a:pt x="12264" y="7601"/>
                </a:cubicBezTo>
                <a:cubicBezTo>
                  <a:pt x="12281" y="7601"/>
                  <a:pt x="12294" y="7588"/>
                  <a:pt x="12294" y="7571"/>
                </a:cubicBezTo>
                <a:cubicBezTo>
                  <a:pt x="12294" y="7554"/>
                  <a:pt x="12281" y="7541"/>
                  <a:pt x="12264" y="7541"/>
                </a:cubicBezTo>
                <a:close/>
                <a:moveTo>
                  <a:pt x="26015" y="5340"/>
                </a:moveTo>
                <a:cubicBezTo>
                  <a:pt x="26001" y="5350"/>
                  <a:pt x="25998" y="5368"/>
                  <a:pt x="26008" y="5382"/>
                </a:cubicBezTo>
                <a:cubicBezTo>
                  <a:pt x="26018" y="5395"/>
                  <a:pt x="26036" y="5398"/>
                  <a:pt x="26050" y="5389"/>
                </a:cubicBezTo>
                <a:cubicBezTo>
                  <a:pt x="26063" y="5379"/>
                  <a:pt x="26066" y="5360"/>
                  <a:pt x="26057" y="5347"/>
                </a:cubicBezTo>
                <a:cubicBezTo>
                  <a:pt x="26047" y="5333"/>
                  <a:pt x="26028" y="5330"/>
                  <a:pt x="26015" y="5340"/>
                </a:cubicBezTo>
                <a:close/>
                <a:moveTo>
                  <a:pt x="25869" y="5443"/>
                </a:moveTo>
                <a:cubicBezTo>
                  <a:pt x="25855" y="5453"/>
                  <a:pt x="25852" y="5471"/>
                  <a:pt x="25861" y="5485"/>
                </a:cubicBezTo>
                <a:cubicBezTo>
                  <a:pt x="25871" y="5498"/>
                  <a:pt x="25890" y="5502"/>
                  <a:pt x="25903" y="5492"/>
                </a:cubicBezTo>
                <a:cubicBezTo>
                  <a:pt x="25917" y="5483"/>
                  <a:pt x="25920" y="5464"/>
                  <a:pt x="25911" y="5451"/>
                </a:cubicBezTo>
                <a:cubicBezTo>
                  <a:pt x="25901" y="5437"/>
                  <a:pt x="25883" y="5434"/>
                  <a:pt x="25869" y="5443"/>
                </a:cubicBezTo>
                <a:close/>
                <a:moveTo>
                  <a:pt x="26159" y="5235"/>
                </a:moveTo>
                <a:cubicBezTo>
                  <a:pt x="26146" y="5245"/>
                  <a:pt x="26143" y="5263"/>
                  <a:pt x="26153" y="5277"/>
                </a:cubicBezTo>
                <a:cubicBezTo>
                  <a:pt x="26163" y="5290"/>
                  <a:pt x="26181" y="5293"/>
                  <a:pt x="26195" y="5283"/>
                </a:cubicBezTo>
                <a:cubicBezTo>
                  <a:pt x="26208" y="5273"/>
                  <a:pt x="26211" y="5254"/>
                  <a:pt x="26201" y="5241"/>
                </a:cubicBezTo>
                <a:cubicBezTo>
                  <a:pt x="26191" y="5228"/>
                  <a:pt x="26172" y="5225"/>
                  <a:pt x="26159" y="5235"/>
                </a:cubicBezTo>
                <a:close/>
                <a:moveTo>
                  <a:pt x="25722" y="5544"/>
                </a:moveTo>
                <a:cubicBezTo>
                  <a:pt x="25708" y="5553"/>
                  <a:pt x="25704" y="5572"/>
                  <a:pt x="25713" y="5586"/>
                </a:cubicBezTo>
                <a:cubicBezTo>
                  <a:pt x="25723" y="5599"/>
                  <a:pt x="25741" y="5603"/>
                  <a:pt x="25755" y="5594"/>
                </a:cubicBezTo>
                <a:cubicBezTo>
                  <a:pt x="25769" y="5584"/>
                  <a:pt x="25772" y="5566"/>
                  <a:pt x="25763" y="5552"/>
                </a:cubicBezTo>
                <a:cubicBezTo>
                  <a:pt x="25754" y="5538"/>
                  <a:pt x="25735" y="5535"/>
                  <a:pt x="25722" y="5544"/>
                </a:cubicBezTo>
                <a:close/>
                <a:moveTo>
                  <a:pt x="26302" y="5127"/>
                </a:moveTo>
                <a:cubicBezTo>
                  <a:pt x="26302" y="5127"/>
                  <a:pt x="26302" y="5127"/>
                  <a:pt x="26302" y="5127"/>
                </a:cubicBezTo>
                <a:cubicBezTo>
                  <a:pt x="26288" y="5137"/>
                  <a:pt x="26286" y="5156"/>
                  <a:pt x="26296" y="5169"/>
                </a:cubicBezTo>
                <a:cubicBezTo>
                  <a:pt x="26306" y="5183"/>
                  <a:pt x="26325" y="5185"/>
                  <a:pt x="26338" y="5175"/>
                </a:cubicBezTo>
                <a:cubicBezTo>
                  <a:pt x="26351" y="5165"/>
                  <a:pt x="26354" y="5146"/>
                  <a:pt x="26344" y="5133"/>
                </a:cubicBezTo>
                <a:cubicBezTo>
                  <a:pt x="26334" y="5120"/>
                  <a:pt x="26315" y="5117"/>
                  <a:pt x="26302" y="5127"/>
                </a:cubicBezTo>
                <a:close/>
                <a:moveTo>
                  <a:pt x="26582" y="4906"/>
                </a:moveTo>
                <a:cubicBezTo>
                  <a:pt x="26569" y="4917"/>
                  <a:pt x="26567" y="4936"/>
                  <a:pt x="26578" y="4948"/>
                </a:cubicBezTo>
                <a:cubicBezTo>
                  <a:pt x="26588" y="4961"/>
                  <a:pt x="26607" y="4963"/>
                  <a:pt x="26620" y="4953"/>
                </a:cubicBezTo>
                <a:cubicBezTo>
                  <a:pt x="26620" y="4953"/>
                  <a:pt x="26620" y="4953"/>
                  <a:pt x="26620" y="4953"/>
                </a:cubicBezTo>
                <a:cubicBezTo>
                  <a:pt x="26633" y="4942"/>
                  <a:pt x="26635" y="4923"/>
                  <a:pt x="26624" y="4911"/>
                </a:cubicBezTo>
                <a:cubicBezTo>
                  <a:pt x="26614" y="4898"/>
                  <a:pt x="26595" y="4896"/>
                  <a:pt x="26582" y="4906"/>
                </a:cubicBezTo>
                <a:close/>
                <a:moveTo>
                  <a:pt x="26720" y="4792"/>
                </a:moveTo>
                <a:cubicBezTo>
                  <a:pt x="26707" y="4803"/>
                  <a:pt x="26705" y="4822"/>
                  <a:pt x="26716" y="4835"/>
                </a:cubicBezTo>
                <a:cubicBezTo>
                  <a:pt x="26727" y="4847"/>
                  <a:pt x="26745" y="4849"/>
                  <a:pt x="26758" y="4838"/>
                </a:cubicBezTo>
                <a:cubicBezTo>
                  <a:pt x="26771" y="4828"/>
                  <a:pt x="26772" y="4809"/>
                  <a:pt x="26762" y="4796"/>
                </a:cubicBezTo>
                <a:cubicBezTo>
                  <a:pt x="26751" y="4783"/>
                  <a:pt x="26732" y="4782"/>
                  <a:pt x="26720" y="4792"/>
                </a:cubicBezTo>
                <a:close/>
                <a:moveTo>
                  <a:pt x="26443" y="5018"/>
                </a:moveTo>
                <a:cubicBezTo>
                  <a:pt x="26430" y="5028"/>
                  <a:pt x="26427" y="5047"/>
                  <a:pt x="26438" y="5060"/>
                </a:cubicBezTo>
                <a:cubicBezTo>
                  <a:pt x="26448" y="5073"/>
                  <a:pt x="26467" y="5075"/>
                  <a:pt x="26480" y="5065"/>
                </a:cubicBezTo>
                <a:cubicBezTo>
                  <a:pt x="26493" y="5055"/>
                  <a:pt x="26495" y="5036"/>
                  <a:pt x="26485" y="5023"/>
                </a:cubicBezTo>
                <a:cubicBezTo>
                  <a:pt x="26474" y="5010"/>
                  <a:pt x="26456" y="5008"/>
                  <a:pt x="26443" y="5018"/>
                </a:cubicBezTo>
                <a:close/>
                <a:moveTo>
                  <a:pt x="24806" y="6101"/>
                </a:moveTo>
                <a:cubicBezTo>
                  <a:pt x="24792" y="6109"/>
                  <a:pt x="24787" y="6128"/>
                  <a:pt x="24795" y="6142"/>
                </a:cubicBezTo>
                <a:cubicBezTo>
                  <a:pt x="24803" y="6157"/>
                  <a:pt x="24821" y="6162"/>
                  <a:pt x="24835" y="6154"/>
                </a:cubicBezTo>
                <a:cubicBezTo>
                  <a:pt x="24850" y="6146"/>
                  <a:pt x="24855" y="6128"/>
                  <a:pt x="24847" y="6113"/>
                </a:cubicBezTo>
                <a:cubicBezTo>
                  <a:pt x="24839" y="6099"/>
                  <a:pt x="24821" y="6093"/>
                  <a:pt x="24806" y="6101"/>
                </a:cubicBezTo>
                <a:close/>
                <a:moveTo>
                  <a:pt x="25573" y="5643"/>
                </a:moveTo>
                <a:cubicBezTo>
                  <a:pt x="25559" y="5652"/>
                  <a:pt x="25555" y="5670"/>
                  <a:pt x="25564" y="5684"/>
                </a:cubicBezTo>
                <a:cubicBezTo>
                  <a:pt x="25573" y="5698"/>
                  <a:pt x="25591" y="5702"/>
                  <a:pt x="25605" y="5693"/>
                </a:cubicBezTo>
                <a:cubicBezTo>
                  <a:pt x="25619" y="5684"/>
                  <a:pt x="25623" y="5665"/>
                  <a:pt x="25614" y="5651"/>
                </a:cubicBezTo>
                <a:cubicBezTo>
                  <a:pt x="25605" y="5637"/>
                  <a:pt x="25586" y="5634"/>
                  <a:pt x="25573" y="5643"/>
                </a:cubicBezTo>
                <a:close/>
                <a:moveTo>
                  <a:pt x="24491" y="6268"/>
                </a:moveTo>
                <a:cubicBezTo>
                  <a:pt x="24476" y="6276"/>
                  <a:pt x="24470" y="6294"/>
                  <a:pt x="24477" y="6309"/>
                </a:cubicBezTo>
                <a:cubicBezTo>
                  <a:pt x="24485" y="6323"/>
                  <a:pt x="24503" y="6329"/>
                  <a:pt x="24518" y="6322"/>
                </a:cubicBezTo>
                <a:cubicBezTo>
                  <a:pt x="24533" y="6314"/>
                  <a:pt x="24538" y="6296"/>
                  <a:pt x="24531" y="6281"/>
                </a:cubicBezTo>
                <a:cubicBezTo>
                  <a:pt x="24523" y="6267"/>
                  <a:pt x="24505" y="6261"/>
                  <a:pt x="24491" y="6268"/>
                </a:cubicBezTo>
                <a:close/>
                <a:moveTo>
                  <a:pt x="24962" y="6014"/>
                </a:moveTo>
                <a:cubicBezTo>
                  <a:pt x="24948" y="6022"/>
                  <a:pt x="24943" y="6041"/>
                  <a:pt x="24951" y="6055"/>
                </a:cubicBezTo>
                <a:cubicBezTo>
                  <a:pt x="24959" y="6070"/>
                  <a:pt x="24978" y="6075"/>
                  <a:pt x="24992" y="6066"/>
                </a:cubicBezTo>
                <a:cubicBezTo>
                  <a:pt x="24992" y="6066"/>
                  <a:pt x="24992" y="6066"/>
                  <a:pt x="24992" y="6066"/>
                </a:cubicBezTo>
                <a:cubicBezTo>
                  <a:pt x="25006" y="6058"/>
                  <a:pt x="25012" y="6040"/>
                  <a:pt x="25003" y="6025"/>
                </a:cubicBezTo>
                <a:cubicBezTo>
                  <a:pt x="24995" y="6011"/>
                  <a:pt x="24977" y="6006"/>
                  <a:pt x="24962" y="6014"/>
                </a:cubicBezTo>
                <a:close/>
                <a:moveTo>
                  <a:pt x="24649" y="6186"/>
                </a:moveTo>
                <a:cubicBezTo>
                  <a:pt x="24634" y="6194"/>
                  <a:pt x="24629" y="6212"/>
                  <a:pt x="24637" y="6227"/>
                </a:cubicBezTo>
                <a:cubicBezTo>
                  <a:pt x="24644" y="6241"/>
                  <a:pt x="24663" y="6247"/>
                  <a:pt x="24677" y="6239"/>
                </a:cubicBezTo>
                <a:cubicBezTo>
                  <a:pt x="24692" y="6231"/>
                  <a:pt x="24697" y="6213"/>
                  <a:pt x="24690" y="6199"/>
                </a:cubicBezTo>
                <a:cubicBezTo>
                  <a:pt x="24682" y="6184"/>
                  <a:pt x="24664" y="6178"/>
                  <a:pt x="24649" y="6186"/>
                </a:cubicBezTo>
                <a:close/>
                <a:moveTo>
                  <a:pt x="25422" y="5739"/>
                </a:moveTo>
                <a:cubicBezTo>
                  <a:pt x="25408" y="5748"/>
                  <a:pt x="25404" y="5766"/>
                  <a:pt x="25413" y="5780"/>
                </a:cubicBezTo>
                <a:cubicBezTo>
                  <a:pt x="25422" y="5794"/>
                  <a:pt x="25440" y="5799"/>
                  <a:pt x="25454" y="5790"/>
                </a:cubicBezTo>
                <a:cubicBezTo>
                  <a:pt x="25468" y="5781"/>
                  <a:pt x="25472" y="5762"/>
                  <a:pt x="25464" y="5748"/>
                </a:cubicBezTo>
                <a:cubicBezTo>
                  <a:pt x="25455" y="5734"/>
                  <a:pt x="25436" y="5730"/>
                  <a:pt x="25422" y="5739"/>
                </a:cubicBezTo>
                <a:close/>
                <a:moveTo>
                  <a:pt x="25270" y="5833"/>
                </a:moveTo>
                <a:cubicBezTo>
                  <a:pt x="25256" y="5842"/>
                  <a:pt x="25252" y="5860"/>
                  <a:pt x="25260" y="5874"/>
                </a:cubicBezTo>
                <a:cubicBezTo>
                  <a:pt x="25269" y="5888"/>
                  <a:pt x="25287" y="5893"/>
                  <a:pt x="25302" y="5884"/>
                </a:cubicBezTo>
                <a:cubicBezTo>
                  <a:pt x="25316" y="5876"/>
                  <a:pt x="25320" y="5857"/>
                  <a:pt x="25312" y="5843"/>
                </a:cubicBezTo>
                <a:cubicBezTo>
                  <a:pt x="25303" y="5829"/>
                  <a:pt x="25284" y="5824"/>
                  <a:pt x="25270" y="5833"/>
                </a:cubicBezTo>
                <a:close/>
                <a:moveTo>
                  <a:pt x="25117" y="5925"/>
                </a:moveTo>
                <a:cubicBezTo>
                  <a:pt x="25103" y="5933"/>
                  <a:pt x="25098" y="5952"/>
                  <a:pt x="25106" y="5966"/>
                </a:cubicBezTo>
                <a:cubicBezTo>
                  <a:pt x="25115" y="5980"/>
                  <a:pt x="25133" y="5985"/>
                  <a:pt x="25148" y="5977"/>
                </a:cubicBezTo>
                <a:cubicBezTo>
                  <a:pt x="25162" y="5968"/>
                  <a:pt x="25167" y="5950"/>
                  <a:pt x="25158" y="5935"/>
                </a:cubicBezTo>
                <a:cubicBezTo>
                  <a:pt x="25150" y="5921"/>
                  <a:pt x="25131" y="5916"/>
                  <a:pt x="25117" y="5925"/>
                </a:cubicBezTo>
                <a:close/>
                <a:moveTo>
                  <a:pt x="28559" y="2856"/>
                </a:moveTo>
                <a:cubicBezTo>
                  <a:pt x="28549" y="2869"/>
                  <a:pt x="28552" y="2888"/>
                  <a:pt x="28565" y="2898"/>
                </a:cubicBezTo>
                <a:cubicBezTo>
                  <a:pt x="28578" y="2908"/>
                  <a:pt x="28597" y="2905"/>
                  <a:pt x="28607" y="2892"/>
                </a:cubicBezTo>
                <a:cubicBezTo>
                  <a:pt x="28617" y="2879"/>
                  <a:pt x="28614" y="2860"/>
                  <a:pt x="28601" y="2850"/>
                </a:cubicBezTo>
                <a:cubicBezTo>
                  <a:pt x="28588" y="2840"/>
                  <a:pt x="28569" y="2842"/>
                  <a:pt x="28559" y="2856"/>
                </a:cubicBezTo>
                <a:close/>
                <a:moveTo>
                  <a:pt x="27995" y="3547"/>
                </a:moveTo>
                <a:cubicBezTo>
                  <a:pt x="27984" y="3559"/>
                  <a:pt x="27985" y="3578"/>
                  <a:pt x="27998" y="3589"/>
                </a:cubicBezTo>
                <a:cubicBezTo>
                  <a:pt x="28010" y="3600"/>
                  <a:pt x="28029" y="3599"/>
                  <a:pt x="28040" y="3586"/>
                </a:cubicBezTo>
                <a:cubicBezTo>
                  <a:pt x="28051" y="3574"/>
                  <a:pt x="28050" y="3555"/>
                  <a:pt x="28038" y="3544"/>
                </a:cubicBezTo>
                <a:cubicBezTo>
                  <a:pt x="28025" y="3533"/>
                  <a:pt x="28006" y="3534"/>
                  <a:pt x="27995" y="3547"/>
                </a:cubicBezTo>
                <a:close/>
                <a:moveTo>
                  <a:pt x="28112" y="3412"/>
                </a:moveTo>
                <a:cubicBezTo>
                  <a:pt x="28101" y="3424"/>
                  <a:pt x="28103" y="3443"/>
                  <a:pt x="28115" y="3454"/>
                </a:cubicBezTo>
                <a:cubicBezTo>
                  <a:pt x="28128" y="3465"/>
                  <a:pt x="28147" y="3463"/>
                  <a:pt x="28158" y="3451"/>
                </a:cubicBezTo>
                <a:cubicBezTo>
                  <a:pt x="28169" y="3438"/>
                  <a:pt x="28167" y="3419"/>
                  <a:pt x="28154" y="3409"/>
                </a:cubicBezTo>
                <a:cubicBezTo>
                  <a:pt x="28142" y="3398"/>
                  <a:pt x="28123" y="3399"/>
                  <a:pt x="28112" y="3412"/>
                </a:cubicBezTo>
                <a:close/>
                <a:moveTo>
                  <a:pt x="28340" y="3137"/>
                </a:moveTo>
                <a:cubicBezTo>
                  <a:pt x="28340" y="3137"/>
                  <a:pt x="28340" y="3137"/>
                  <a:pt x="28340" y="3137"/>
                </a:cubicBezTo>
                <a:cubicBezTo>
                  <a:pt x="28329" y="3150"/>
                  <a:pt x="28331" y="3169"/>
                  <a:pt x="28344" y="3179"/>
                </a:cubicBezTo>
                <a:cubicBezTo>
                  <a:pt x="28357" y="3190"/>
                  <a:pt x="28376" y="3188"/>
                  <a:pt x="28387" y="3175"/>
                </a:cubicBezTo>
                <a:cubicBezTo>
                  <a:pt x="28397" y="3162"/>
                  <a:pt x="28395" y="3143"/>
                  <a:pt x="28382" y="3133"/>
                </a:cubicBezTo>
                <a:cubicBezTo>
                  <a:pt x="28369" y="3122"/>
                  <a:pt x="28350" y="3124"/>
                  <a:pt x="28340" y="3137"/>
                </a:cubicBezTo>
                <a:close/>
                <a:moveTo>
                  <a:pt x="28227" y="3275"/>
                </a:moveTo>
                <a:cubicBezTo>
                  <a:pt x="28216" y="3288"/>
                  <a:pt x="28218" y="3307"/>
                  <a:pt x="28231" y="3318"/>
                </a:cubicBezTo>
                <a:cubicBezTo>
                  <a:pt x="28244" y="3328"/>
                  <a:pt x="28263" y="3326"/>
                  <a:pt x="28273" y="3314"/>
                </a:cubicBezTo>
                <a:cubicBezTo>
                  <a:pt x="28284" y="3301"/>
                  <a:pt x="28282" y="3282"/>
                  <a:pt x="28269" y="3271"/>
                </a:cubicBezTo>
                <a:cubicBezTo>
                  <a:pt x="28256" y="3261"/>
                  <a:pt x="28238" y="3263"/>
                  <a:pt x="28227" y="3275"/>
                </a:cubicBezTo>
                <a:close/>
                <a:moveTo>
                  <a:pt x="28450" y="2997"/>
                </a:moveTo>
                <a:cubicBezTo>
                  <a:pt x="28440" y="3010"/>
                  <a:pt x="28443" y="3029"/>
                  <a:pt x="28456" y="3039"/>
                </a:cubicBezTo>
                <a:cubicBezTo>
                  <a:pt x="28469" y="3050"/>
                  <a:pt x="28488" y="3047"/>
                  <a:pt x="28498" y="3034"/>
                </a:cubicBezTo>
                <a:cubicBezTo>
                  <a:pt x="28508" y="3021"/>
                  <a:pt x="28506" y="3002"/>
                  <a:pt x="28493" y="2992"/>
                </a:cubicBezTo>
                <a:cubicBezTo>
                  <a:pt x="28479" y="2982"/>
                  <a:pt x="28461" y="2984"/>
                  <a:pt x="28450" y="2997"/>
                </a:cubicBezTo>
                <a:close/>
                <a:moveTo>
                  <a:pt x="28665" y="2712"/>
                </a:moveTo>
                <a:cubicBezTo>
                  <a:pt x="28656" y="2726"/>
                  <a:pt x="28659" y="2745"/>
                  <a:pt x="28672" y="2754"/>
                </a:cubicBezTo>
                <a:cubicBezTo>
                  <a:pt x="28685" y="2764"/>
                  <a:pt x="28704" y="2761"/>
                  <a:pt x="28714" y="2748"/>
                </a:cubicBezTo>
                <a:cubicBezTo>
                  <a:pt x="28724" y="2734"/>
                  <a:pt x="28721" y="2716"/>
                  <a:pt x="28707" y="2706"/>
                </a:cubicBezTo>
                <a:cubicBezTo>
                  <a:pt x="28694" y="2696"/>
                  <a:pt x="28675" y="2699"/>
                  <a:pt x="28665" y="2712"/>
                </a:cubicBezTo>
                <a:close/>
                <a:moveTo>
                  <a:pt x="24331" y="6348"/>
                </a:moveTo>
                <a:cubicBezTo>
                  <a:pt x="24316" y="6356"/>
                  <a:pt x="24310" y="6374"/>
                  <a:pt x="24317" y="6388"/>
                </a:cubicBezTo>
                <a:cubicBezTo>
                  <a:pt x="24324" y="6403"/>
                  <a:pt x="24342" y="6409"/>
                  <a:pt x="24357" y="6402"/>
                </a:cubicBezTo>
                <a:cubicBezTo>
                  <a:pt x="24372" y="6395"/>
                  <a:pt x="24378" y="6377"/>
                  <a:pt x="24371" y="6362"/>
                </a:cubicBezTo>
                <a:cubicBezTo>
                  <a:pt x="24364" y="6347"/>
                  <a:pt x="24346" y="6341"/>
                  <a:pt x="24331" y="6348"/>
                </a:cubicBezTo>
                <a:close/>
                <a:moveTo>
                  <a:pt x="27381" y="4193"/>
                </a:moveTo>
                <a:cubicBezTo>
                  <a:pt x="27369" y="4205"/>
                  <a:pt x="27369" y="4224"/>
                  <a:pt x="27380" y="4236"/>
                </a:cubicBezTo>
                <a:cubicBezTo>
                  <a:pt x="27392" y="4248"/>
                  <a:pt x="27411" y="4248"/>
                  <a:pt x="27423" y="4236"/>
                </a:cubicBezTo>
                <a:cubicBezTo>
                  <a:pt x="27435" y="4225"/>
                  <a:pt x="27435" y="4206"/>
                  <a:pt x="27423" y="4194"/>
                </a:cubicBezTo>
                <a:cubicBezTo>
                  <a:pt x="27412" y="4182"/>
                  <a:pt x="27393" y="4182"/>
                  <a:pt x="27381" y="4193"/>
                </a:cubicBezTo>
                <a:close/>
                <a:moveTo>
                  <a:pt x="27876" y="3680"/>
                </a:moveTo>
                <a:cubicBezTo>
                  <a:pt x="27865" y="3692"/>
                  <a:pt x="27866" y="3711"/>
                  <a:pt x="27878" y="3722"/>
                </a:cubicBezTo>
                <a:cubicBezTo>
                  <a:pt x="27891" y="3733"/>
                  <a:pt x="27910" y="3732"/>
                  <a:pt x="27921" y="3720"/>
                </a:cubicBezTo>
                <a:cubicBezTo>
                  <a:pt x="27932" y="3708"/>
                  <a:pt x="27931" y="3689"/>
                  <a:pt x="27919" y="3678"/>
                </a:cubicBezTo>
                <a:cubicBezTo>
                  <a:pt x="27906" y="3666"/>
                  <a:pt x="27887" y="3667"/>
                  <a:pt x="27876" y="3680"/>
                </a:cubicBezTo>
                <a:close/>
                <a:moveTo>
                  <a:pt x="26990" y="4559"/>
                </a:moveTo>
                <a:cubicBezTo>
                  <a:pt x="26977" y="4570"/>
                  <a:pt x="26976" y="4589"/>
                  <a:pt x="26987" y="4601"/>
                </a:cubicBezTo>
                <a:cubicBezTo>
                  <a:pt x="26998" y="4614"/>
                  <a:pt x="27017" y="4615"/>
                  <a:pt x="27029" y="4604"/>
                </a:cubicBezTo>
                <a:cubicBezTo>
                  <a:pt x="27042" y="4593"/>
                  <a:pt x="27043" y="4574"/>
                  <a:pt x="27032" y="4561"/>
                </a:cubicBezTo>
                <a:cubicBezTo>
                  <a:pt x="27021" y="4549"/>
                  <a:pt x="27002" y="4548"/>
                  <a:pt x="26990" y="4559"/>
                </a:cubicBezTo>
                <a:close/>
                <a:moveTo>
                  <a:pt x="26855" y="4677"/>
                </a:moveTo>
                <a:cubicBezTo>
                  <a:pt x="26843" y="4687"/>
                  <a:pt x="26842" y="4706"/>
                  <a:pt x="26852" y="4719"/>
                </a:cubicBezTo>
                <a:cubicBezTo>
                  <a:pt x="26863" y="4732"/>
                  <a:pt x="26882" y="4733"/>
                  <a:pt x="26895" y="4722"/>
                </a:cubicBezTo>
                <a:cubicBezTo>
                  <a:pt x="26907" y="4711"/>
                  <a:pt x="26909" y="4692"/>
                  <a:pt x="26898" y="4680"/>
                </a:cubicBezTo>
                <a:cubicBezTo>
                  <a:pt x="26887" y="4667"/>
                  <a:pt x="26868" y="4666"/>
                  <a:pt x="26855" y="4677"/>
                </a:cubicBezTo>
                <a:close/>
                <a:moveTo>
                  <a:pt x="27252" y="4317"/>
                </a:moveTo>
                <a:cubicBezTo>
                  <a:pt x="27252" y="4317"/>
                  <a:pt x="27252" y="4317"/>
                  <a:pt x="27252" y="4317"/>
                </a:cubicBezTo>
                <a:cubicBezTo>
                  <a:pt x="27240" y="4329"/>
                  <a:pt x="27240" y="4348"/>
                  <a:pt x="27251" y="4360"/>
                </a:cubicBezTo>
                <a:cubicBezTo>
                  <a:pt x="27263" y="4372"/>
                  <a:pt x="27282" y="4372"/>
                  <a:pt x="27294" y="4361"/>
                </a:cubicBezTo>
                <a:cubicBezTo>
                  <a:pt x="27306" y="4349"/>
                  <a:pt x="27306" y="4330"/>
                  <a:pt x="27295" y="4318"/>
                </a:cubicBezTo>
                <a:cubicBezTo>
                  <a:pt x="27283" y="4306"/>
                  <a:pt x="27264" y="4306"/>
                  <a:pt x="27252" y="4317"/>
                </a:cubicBezTo>
                <a:close/>
                <a:moveTo>
                  <a:pt x="27755" y="3811"/>
                </a:moveTo>
                <a:cubicBezTo>
                  <a:pt x="27744" y="3823"/>
                  <a:pt x="27745" y="3842"/>
                  <a:pt x="27757" y="3853"/>
                </a:cubicBezTo>
                <a:cubicBezTo>
                  <a:pt x="27769" y="3865"/>
                  <a:pt x="27788" y="3864"/>
                  <a:pt x="27799" y="3852"/>
                </a:cubicBezTo>
                <a:cubicBezTo>
                  <a:pt x="27811" y="3840"/>
                  <a:pt x="27810" y="3821"/>
                  <a:pt x="27798" y="3810"/>
                </a:cubicBezTo>
                <a:cubicBezTo>
                  <a:pt x="27786" y="3798"/>
                  <a:pt x="27767" y="3799"/>
                  <a:pt x="27755" y="3811"/>
                </a:cubicBezTo>
                <a:close/>
                <a:moveTo>
                  <a:pt x="27633" y="3940"/>
                </a:moveTo>
                <a:cubicBezTo>
                  <a:pt x="27621" y="3952"/>
                  <a:pt x="27621" y="3971"/>
                  <a:pt x="27633" y="3983"/>
                </a:cubicBezTo>
                <a:cubicBezTo>
                  <a:pt x="27645" y="3994"/>
                  <a:pt x="27664" y="3994"/>
                  <a:pt x="27676" y="3982"/>
                </a:cubicBezTo>
                <a:cubicBezTo>
                  <a:pt x="27687" y="3970"/>
                  <a:pt x="27687" y="3951"/>
                  <a:pt x="27675" y="3940"/>
                </a:cubicBezTo>
                <a:cubicBezTo>
                  <a:pt x="27663" y="3928"/>
                  <a:pt x="27644" y="3928"/>
                  <a:pt x="27633" y="3940"/>
                </a:cubicBezTo>
                <a:close/>
                <a:moveTo>
                  <a:pt x="27508" y="4068"/>
                </a:moveTo>
                <a:cubicBezTo>
                  <a:pt x="27496" y="4080"/>
                  <a:pt x="27496" y="4099"/>
                  <a:pt x="27508" y="4110"/>
                </a:cubicBezTo>
                <a:cubicBezTo>
                  <a:pt x="27520" y="4122"/>
                  <a:pt x="27539" y="4122"/>
                  <a:pt x="27550" y="4110"/>
                </a:cubicBezTo>
                <a:cubicBezTo>
                  <a:pt x="27562" y="4098"/>
                  <a:pt x="27562" y="4079"/>
                  <a:pt x="27550" y="4068"/>
                </a:cubicBezTo>
                <a:cubicBezTo>
                  <a:pt x="27538" y="4056"/>
                  <a:pt x="27519" y="4056"/>
                  <a:pt x="27508" y="4068"/>
                </a:cubicBezTo>
                <a:close/>
                <a:moveTo>
                  <a:pt x="27122" y="4439"/>
                </a:moveTo>
                <a:cubicBezTo>
                  <a:pt x="27110" y="4450"/>
                  <a:pt x="27109" y="4469"/>
                  <a:pt x="27120" y="4481"/>
                </a:cubicBezTo>
                <a:cubicBezTo>
                  <a:pt x="27131" y="4494"/>
                  <a:pt x="27150" y="4494"/>
                  <a:pt x="27162" y="4483"/>
                </a:cubicBezTo>
                <a:cubicBezTo>
                  <a:pt x="27175" y="4472"/>
                  <a:pt x="27175" y="4453"/>
                  <a:pt x="27164" y="4441"/>
                </a:cubicBezTo>
                <a:cubicBezTo>
                  <a:pt x="27153" y="4429"/>
                  <a:pt x="27134" y="4428"/>
                  <a:pt x="27122" y="4439"/>
                </a:cubicBezTo>
                <a:close/>
                <a:moveTo>
                  <a:pt x="20752" y="7437"/>
                </a:moveTo>
                <a:cubicBezTo>
                  <a:pt x="20735" y="7440"/>
                  <a:pt x="20724" y="7455"/>
                  <a:pt x="20726" y="7471"/>
                </a:cubicBezTo>
                <a:cubicBezTo>
                  <a:pt x="20728" y="7488"/>
                  <a:pt x="20744" y="7499"/>
                  <a:pt x="20760" y="7497"/>
                </a:cubicBezTo>
                <a:cubicBezTo>
                  <a:pt x="20776" y="7495"/>
                  <a:pt x="20788" y="7479"/>
                  <a:pt x="20786" y="7463"/>
                </a:cubicBezTo>
                <a:cubicBezTo>
                  <a:pt x="20783" y="7447"/>
                  <a:pt x="20768" y="7435"/>
                  <a:pt x="20752" y="7437"/>
                </a:cubicBezTo>
                <a:close/>
                <a:moveTo>
                  <a:pt x="20929" y="7412"/>
                </a:moveTo>
                <a:cubicBezTo>
                  <a:pt x="20913" y="7414"/>
                  <a:pt x="20901" y="7430"/>
                  <a:pt x="20904" y="7446"/>
                </a:cubicBezTo>
                <a:cubicBezTo>
                  <a:pt x="20906" y="7462"/>
                  <a:pt x="20922" y="7474"/>
                  <a:pt x="20938" y="7471"/>
                </a:cubicBezTo>
                <a:cubicBezTo>
                  <a:pt x="20955" y="7469"/>
                  <a:pt x="20966" y="7453"/>
                  <a:pt x="20963" y="7437"/>
                </a:cubicBezTo>
                <a:cubicBezTo>
                  <a:pt x="20961" y="7421"/>
                  <a:pt x="20946" y="7409"/>
                  <a:pt x="20929" y="7412"/>
                </a:cubicBezTo>
                <a:close/>
                <a:moveTo>
                  <a:pt x="20575" y="7460"/>
                </a:moveTo>
                <a:cubicBezTo>
                  <a:pt x="20558" y="7462"/>
                  <a:pt x="20547" y="7477"/>
                  <a:pt x="20549" y="7493"/>
                </a:cubicBezTo>
                <a:cubicBezTo>
                  <a:pt x="20551" y="7510"/>
                  <a:pt x="20566" y="7522"/>
                  <a:pt x="20582" y="7520"/>
                </a:cubicBezTo>
                <a:cubicBezTo>
                  <a:pt x="20598" y="7518"/>
                  <a:pt x="20610" y="7503"/>
                  <a:pt x="20608" y="7486"/>
                </a:cubicBezTo>
                <a:cubicBezTo>
                  <a:pt x="20606" y="7470"/>
                  <a:pt x="20591" y="7458"/>
                  <a:pt x="20575" y="7460"/>
                </a:cubicBezTo>
                <a:close/>
                <a:moveTo>
                  <a:pt x="21634" y="7283"/>
                </a:moveTo>
                <a:cubicBezTo>
                  <a:pt x="21617" y="7287"/>
                  <a:pt x="21607" y="7303"/>
                  <a:pt x="21611" y="7319"/>
                </a:cubicBezTo>
                <a:cubicBezTo>
                  <a:pt x="21614" y="7335"/>
                  <a:pt x="21630" y="7345"/>
                  <a:pt x="21646" y="7342"/>
                </a:cubicBezTo>
                <a:cubicBezTo>
                  <a:pt x="21662" y="7338"/>
                  <a:pt x="21673" y="7322"/>
                  <a:pt x="21669" y="7306"/>
                </a:cubicBezTo>
                <a:cubicBezTo>
                  <a:pt x="21666" y="7290"/>
                  <a:pt x="21650" y="7280"/>
                  <a:pt x="21634" y="7283"/>
                </a:cubicBezTo>
                <a:close/>
                <a:moveTo>
                  <a:pt x="21106" y="7384"/>
                </a:moveTo>
                <a:cubicBezTo>
                  <a:pt x="21090" y="7386"/>
                  <a:pt x="21079" y="7402"/>
                  <a:pt x="21081" y="7418"/>
                </a:cubicBezTo>
                <a:cubicBezTo>
                  <a:pt x="21084" y="7435"/>
                  <a:pt x="21100" y="7446"/>
                  <a:pt x="21116" y="7443"/>
                </a:cubicBezTo>
                <a:cubicBezTo>
                  <a:pt x="21132" y="7440"/>
                  <a:pt x="21143" y="7425"/>
                  <a:pt x="21141" y="7408"/>
                </a:cubicBezTo>
                <a:cubicBezTo>
                  <a:pt x="21138" y="7392"/>
                  <a:pt x="21122" y="7381"/>
                  <a:pt x="21106" y="7384"/>
                </a:cubicBezTo>
                <a:close/>
                <a:moveTo>
                  <a:pt x="21458" y="7319"/>
                </a:moveTo>
                <a:cubicBezTo>
                  <a:pt x="21442" y="7323"/>
                  <a:pt x="21431" y="7338"/>
                  <a:pt x="21435" y="7355"/>
                </a:cubicBezTo>
                <a:cubicBezTo>
                  <a:pt x="21438" y="7371"/>
                  <a:pt x="21454" y="7381"/>
                  <a:pt x="21470" y="7378"/>
                </a:cubicBezTo>
                <a:cubicBezTo>
                  <a:pt x="21486" y="7375"/>
                  <a:pt x="21497" y="7359"/>
                  <a:pt x="21494" y="7343"/>
                </a:cubicBezTo>
                <a:cubicBezTo>
                  <a:pt x="21490" y="7327"/>
                  <a:pt x="21475" y="7316"/>
                  <a:pt x="21458" y="7319"/>
                </a:cubicBezTo>
                <a:close/>
                <a:moveTo>
                  <a:pt x="21282" y="7353"/>
                </a:moveTo>
                <a:cubicBezTo>
                  <a:pt x="21266" y="7356"/>
                  <a:pt x="21255" y="7372"/>
                  <a:pt x="21258" y="7388"/>
                </a:cubicBezTo>
                <a:cubicBezTo>
                  <a:pt x="21261" y="7404"/>
                  <a:pt x="21277" y="7415"/>
                  <a:pt x="21293" y="7412"/>
                </a:cubicBezTo>
                <a:cubicBezTo>
                  <a:pt x="21309" y="7409"/>
                  <a:pt x="21320" y="7393"/>
                  <a:pt x="21317" y="7377"/>
                </a:cubicBezTo>
                <a:cubicBezTo>
                  <a:pt x="21314" y="7361"/>
                  <a:pt x="21299" y="7350"/>
                  <a:pt x="21282" y="7353"/>
                </a:cubicBezTo>
                <a:close/>
                <a:moveTo>
                  <a:pt x="20397" y="7480"/>
                </a:moveTo>
                <a:cubicBezTo>
                  <a:pt x="20381" y="7482"/>
                  <a:pt x="20369" y="7497"/>
                  <a:pt x="20371" y="7513"/>
                </a:cubicBezTo>
                <a:cubicBezTo>
                  <a:pt x="20373" y="7530"/>
                  <a:pt x="20387" y="7542"/>
                  <a:pt x="20404" y="7540"/>
                </a:cubicBezTo>
                <a:cubicBezTo>
                  <a:pt x="20420" y="7538"/>
                  <a:pt x="20432" y="7523"/>
                  <a:pt x="20430" y="7507"/>
                </a:cubicBezTo>
                <a:cubicBezTo>
                  <a:pt x="20429" y="7490"/>
                  <a:pt x="20414" y="7478"/>
                  <a:pt x="20397" y="7480"/>
                </a:cubicBezTo>
                <a:close/>
                <a:moveTo>
                  <a:pt x="19507" y="7540"/>
                </a:moveTo>
                <a:cubicBezTo>
                  <a:pt x="19507" y="7540"/>
                  <a:pt x="19507" y="7540"/>
                  <a:pt x="19507" y="7540"/>
                </a:cubicBezTo>
                <a:cubicBezTo>
                  <a:pt x="19507" y="7540"/>
                  <a:pt x="19507" y="7540"/>
                  <a:pt x="19507" y="7540"/>
                </a:cubicBezTo>
                <a:close/>
                <a:moveTo>
                  <a:pt x="19329" y="7544"/>
                </a:moveTo>
                <a:cubicBezTo>
                  <a:pt x="19312" y="7544"/>
                  <a:pt x="19299" y="7558"/>
                  <a:pt x="19299" y="7574"/>
                </a:cubicBezTo>
                <a:cubicBezTo>
                  <a:pt x="19300" y="7591"/>
                  <a:pt x="19313" y="7604"/>
                  <a:pt x="19330" y="7604"/>
                </a:cubicBezTo>
                <a:cubicBezTo>
                  <a:pt x="19346" y="7604"/>
                  <a:pt x="19360" y="7590"/>
                  <a:pt x="19359" y="7574"/>
                </a:cubicBezTo>
                <a:cubicBezTo>
                  <a:pt x="19359" y="7557"/>
                  <a:pt x="19345" y="7544"/>
                  <a:pt x="19329" y="7544"/>
                </a:cubicBezTo>
                <a:close/>
                <a:moveTo>
                  <a:pt x="19507" y="7540"/>
                </a:moveTo>
                <a:cubicBezTo>
                  <a:pt x="19491" y="7540"/>
                  <a:pt x="19478" y="7554"/>
                  <a:pt x="19478" y="7571"/>
                </a:cubicBezTo>
                <a:cubicBezTo>
                  <a:pt x="19479" y="7587"/>
                  <a:pt x="19493" y="7600"/>
                  <a:pt x="19509" y="7600"/>
                </a:cubicBezTo>
                <a:cubicBezTo>
                  <a:pt x="19526" y="7599"/>
                  <a:pt x="19539" y="7586"/>
                  <a:pt x="19538" y="7569"/>
                </a:cubicBezTo>
                <a:cubicBezTo>
                  <a:pt x="19538" y="7553"/>
                  <a:pt x="19524" y="7540"/>
                  <a:pt x="19507" y="7540"/>
                </a:cubicBezTo>
                <a:close/>
                <a:moveTo>
                  <a:pt x="20220" y="7497"/>
                </a:moveTo>
                <a:cubicBezTo>
                  <a:pt x="20203" y="7499"/>
                  <a:pt x="20191" y="7513"/>
                  <a:pt x="20193" y="7530"/>
                </a:cubicBezTo>
                <a:cubicBezTo>
                  <a:pt x="20194" y="7546"/>
                  <a:pt x="20209" y="7559"/>
                  <a:pt x="20225" y="7557"/>
                </a:cubicBezTo>
                <a:cubicBezTo>
                  <a:pt x="20242" y="7556"/>
                  <a:pt x="20254" y="7541"/>
                  <a:pt x="20252" y="7525"/>
                </a:cubicBezTo>
                <a:cubicBezTo>
                  <a:pt x="20251" y="7508"/>
                  <a:pt x="20236" y="7496"/>
                  <a:pt x="20220" y="7497"/>
                </a:cubicBezTo>
                <a:close/>
                <a:moveTo>
                  <a:pt x="20042" y="7512"/>
                </a:moveTo>
                <a:cubicBezTo>
                  <a:pt x="20025" y="7513"/>
                  <a:pt x="20013" y="7528"/>
                  <a:pt x="20014" y="7544"/>
                </a:cubicBezTo>
                <a:cubicBezTo>
                  <a:pt x="20016" y="7561"/>
                  <a:pt x="20030" y="7573"/>
                  <a:pt x="20046" y="7572"/>
                </a:cubicBezTo>
                <a:cubicBezTo>
                  <a:pt x="20063" y="7571"/>
                  <a:pt x="20075" y="7556"/>
                  <a:pt x="20074" y="7540"/>
                </a:cubicBezTo>
                <a:cubicBezTo>
                  <a:pt x="20073" y="7523"/>
                  <a:pt x="20059" y="7511"/>
                  <a:pt x="20042" y="7512"/>
                </a:cubicBezTo>
                <a:close/>
                <a:moveTo>
                  <a:pt x="19686" y="7533"/>
                </a:moveTo>
                <a:cubicBezTo>
                  <a:pt x="19669" y="7534"/>
                  <a:pt x="19656" y="7548"/>
                  <a:pt x="19657" y="7565"/>
                </a:cubicBezTo>
                <a:cubicBezTo>
                  <a:pt x="19658" y="7581"/>
                  <a:pt x="19672" y="7594"/>
                  <a:pt x="19688" y="7593"/>
                </a:cubicBezTo>
                <a:cubicBezTo>
                  <a:pt x="19705" y="7593"/>
                  <a:pt x="19718" y="7579"/>
                  <a:pt x="19717" y="7562"/>
                </a:cubicBezTo>
                <a:cubicBezTo>
                  <a:pt x="19716" y="7545"/>
                  <a:pt x="19702" y="7533"/>
                  <a:pt x="19686" y="7533"/>
                </a:cubicBezTo>
                <a:close/>
                <a:moveTo>
                  <a:pt x="19864" y="7524"/>
                </a:moveTo>
                <a:cubicBezTo>
                  <a:pt x="19847" y="7525"/>
                  <a:pt x="19835" y="7539"/>
                  <a:pt x="19836" y="7556"/>
                </a:cubicBezTo>
                <a:cubicBezTo>
                  <a:pt x="19837" y="7572"/>
                  <a:pt x="19851" y="7585"/>
                  <a:pt x="19868" y="7584"/>
                </a:cubicBezTo>
                <a:cubicBezTo>
                  <a:pt x="19884" y="7583"/>
                  <a:pt x="19897" y="7569"/>
                  <a:pt x="19896" y="7552"/>
                </a:cubicBezTo>
                <a:cubicBezTo>
                  <a:pt x="19895" y="7536"/>
                  <a:pt x="19880" y="7523"/>
                  <a:pt x="19864" y="7524"/>
                </a:cubicBezTo>
                <a:close/>
                <a:moveTo>
                  <a:pt x="22329" y="7112"/>
                </a:moveTo>
                <a:cubicBezTo>
                  <a:pt x="22313" y="7116"/>
                  <a:pt x="22303" y="7133"/>
                  <a:pt x="22308" y="7149"/>
                </a:cubicBezTo>
                <a:cubicBezTo>
                  <a:pt x="22312" y="7165"/>
                  <a:pt x="22329" y="7174"/>
                  <a:pt x="22345" y="7169"/>
                </a:cubicBezTo>
                <a:cubicBezTo>
                  <a:pt x="22361" y="7165"/>
                  <a:pt x="22370" y="7148"/>
                  <a:pt x="22365" y="7132"/>
                </a:cubicBezTo>
                <a:cubicBezTo>
                  <a:pt x="22361" y="7117"/>
                  <a:pt x="22344" y="7107"/>
                  <a:pt x="22329" y="7112"/>
                </a:cubicBezTo>
                <a:close/>
                <a:moveTo>
                  <a:pt x="23514" y="6711"/>
                </a:moveTo>
                <a:cubicBezTo>
                  <a:pt x="23499" y="6717"/>
                  <a:pt x="23491" y="6734"/>
                  <a:pt x="23497" y="6750"/>
                </a:cubicBezTo>
                <a:cubicBezTo>
                  <a:pt x="23503" y="6765"/>
                  <a:pt x="23521" y="6773"/>
                  <a:pt x="23536" y="6767"/>
                </a:cubicBezTo>
                <a:cubicBezTo>
                  <a:pt x="23552" y="6760"/>
                  <a:pt x="23559" y="6743"/>
                  <a:pt x="23553" y="6728"/>
                </a:cubicBezTo>
                <a:cubicBezTo>
                  <a:pt x="23547" y="6712"/>
                  <a:pt x="23529" y="6705"/>
                  <a:pt x="23514" y="6711"/>
                </a:cubicBezTo>
                <a:close/>
                <a:moveTo>
                  <a:pt x="23347" y="6776"/>
                </a:moveTo>
                <a:cubicBezTo>
                  <a:pt x="23332" y="6782"/>
                  <a:pt x="23324" y="6799"/>
                  <a:pt x="23330" y="6815"/>
                </a:cubicBezTo>
                <a:cubicBezTo>
                  <a:pt x="23336" y="6830"/>
                  <a:pt x="23353" y="6838"/>
                  <a:pt x="23369" y="6832"/>
                </a:cubicBezTo>
                <a:cubicBezTo>
                  <a:pt x="23384" y="6826"/>
                  <a:pt x="23392" y="6809"/>
                  <a:pt x="23386" y="6793"/>
                </a:cubicBezTo>
                <a:cubicBezTo>
                  <a:pt x="23380" y="6778"/>
                  <a:pt x="23363" y="6770"/>
                  <a:pt x="23347" y="6776"/>
                </a:cubicBezTo>
                <a:close/>
                <a:moveTo>
                  <a:pt x="23180" y="6838"/>
                </a:moveTo>
                <a:cubicBezTo>
                  <a:pt x="23164" y="6844"/>
                  <a:pt x="23156" y="6861"/>
                  <a:pt x="23162" y="6877"/>
                </a:cubicBezTo>
                <a:cubicBezTo>
                  <a:pt x="23168" y="6892"/>
                  <a:pt x="23185" y="6900"/>
                  <a:pt x="23200" y="6895"/>
                </a:cubicBezTo>
                <a:cubicBezTo>
                  <a:pt x="23216" y="6889"/>
                  <a:pt x="23224" y="6872"/>
                  <a:pt x="23218" y="6856"/>
                </a:cubicBezTo>
                <a:cubicBezTo>
                  <a:pt x="23213" y="6841"/>
                  <a:pt x="23195" y="6833"/>
                  <a:pt x="23180" y="6838"/>
                </a:cubicBezTo>
                <a:close/>
                <a:moveTo>
                  <a:pt x="23011" y="6898"/>
                </a:moveTo>
                <a:cubicBezTo>
                  <a:pt x="23011" y="6898"/>
                  <a:pt x="23011" y="6898"/>
                  <a:pt x="23011" y="6898"/>
                </a:cubicBezTo>
                <a:cubicBezTo>
                  <a:pt x="22996" y="6904"/>
                  <a:pt x="22987" y="6921"/>
                  <a:pt x="22993" y="6936"/>
                </a:cubicBezTo>
                <a:cubicBezTo>
                  <a:pt x="22998" y="6952"/>
                  <a:pt x="23015" y="6960"/>
                  <a:pt x="23031" y="6955"/>
                </a:cubicBezTo>
                <a:cubicBezTo>
                  <a:pt x="23047" y="6949"/>
                  <a:pt x="23055" y="6932"/>
                  <a:pt x="23049" y="6917"/>
                </a:cubicBezTo>
                <a:cubicBezTo>
                  <a:pt x="23044" y="6901"/>
                  <a:pt x="23027" y="6893"/>
                  <a:pt x="23011" y="6898"/>
                </a:cubicBezTo>
                <a:close/>
                <a:moveTo>
                  <a:pt x="24007" y="6501"/>
                </a:moveTo>
                <a:cubicBezTo>
                  <a:pt x="23992" y="6508"/>
                  <a:pt x="23986" y="6525"/>
                  <a:pt x="23992" y="6540"/>
                </a:cubicBezTo>
                <a:cubicBezTo>
                  <a:pt x="23999" y="6556"/>
                  <a:pt x="24017" y="6562"/>
                  <a:pt x="24032" y="6555"/>
                </a:cubicBezTo>
                <a:cubicBezTo>
                  <a:pt x="24047" y="6549"/>
                  <a:pt x="24054" y="6531"/>
                  <a:pt x="24047" y="6516"/>
                </a:cubicBezTo>
                <a:cubicBezTo>
                  <a:pt x="24040" y="6501"/>
                  <a:pt x="24022" y="6494"/>
                  <a:pt x="24007" y="6501"/>
                </a:cubicBezTo>
                <a:close/>
                <a:moveTo>
                  <a:pt x="23844" y="6573"/>
                </a:moveTo>
                <a:cubicBezTo>
                  <a:pt x="23829" y="6580"/>
                  <a:pt x="23822" y="6598"/>
                  <a:pt x="23828" y="6613"/>
                </a:cubicBezTo>
                <a:cubicBezTo>
                  <a:pt x="23835" y="6628"/>
                  <a:pt x="23853" y="6635"/>
                  <a:pt x="23868" y="6628"/>
                </a:cubicBezTo>
                <a:cubicBezTo>
                  <a:pt x="23883" y="6622"/>
                  <a:pt x="23890" y="6604"/>
                  <a:pt x="23883" y="6589"/>
                </a:cubicBezTo>
                <a:cubicBezTo>
                  <a:pt x="23877" y="6574"/>
                  <a:pt x="23859" y="6567"/>
                  <a:pt x="23844" y="6573"/>
                </a:cubicBezTo>
                <a:close/>
                <a:moveTo>
                  <a:pt x="23679" y="6643"/>
                </a:moveTo>
                <a:cubicBezTo>
                  <a:pt x="23664" y="6650"/>
                  <a:pt x="23657" y="6667"/>
                  <a:pt x="23663" y="6683"/>
                </a:cubicBezTo>
                <a:cubicBezTo>
                  <a:pt x="23670" y="6698"/>
                  <a:pt x="23687" y="6705"/>
                  <a:pt x="23703" y="6699"/>
                </a:cubicBezTo>
                <a:cubicBezTo>
                  <a:pt x="23718" y="6692"/>
                  <a:pt x="23725" y="6675"/>
                  <a:pt x="23719" y="6659"/>
                </a:cubicBezTo>
                <a:cubicBezTo>
                  <a:pt x="23712" y="6644"/>
                  <a:pt x="23695" y="6637"/>
                  <a:pt x="23679" y="6643"/>
                </a:cubicBezTo>
                <a:close/>
                <a:moveTo>
                  <a:pt x="22842" y="6955"/>
                </a:moveTo>
                <a:cubicBezTo>
                  <a:pt x="22826" y="6961"/>
                  <a:pt x="22818" y="6978"/>
                  <a:pt x="22823" y="6993"/>
                </a:cubicBezTo>
                <a:cubicBezTo>
                  <a:pt x="22828" y="7009"/>
                  <a:pt x="22845" y="7018"/>
                  <a:pt x="22861" y="7012"/>
                </a:cubicBezTo>
                <a:cubicBezTo>
                  <a:pt x="22876" y="7007"/>
                  <a:pt x="22885" y="6990"/>
                  <a:pt x="22880" y="6975"/>
                </a:cubicBezTo>
                <a:cubicBezTo>
                  <a:pt x="22875" y="6959"/>
                  <a:pt x="22858" y="6950"/>
                  <a:pt x="22842" y="6955"/>
                </a:cubicBezTo>
                <a:close/>
                <a:moveTo>
                  <a:pt x="22156" y="7158"/>
                </a:moveTo>
                <a:cubicBezTo>
                  <a:pt x="22140" y="7163"/>
                  <a:pt x="22130" y="7179"/>
                  <a:pt x="22134" y="7195"/>
                </a:cubicBezTo>
                <a:cubicBezTo>
                  <a:pt x="22139" y="7211"/>
                  <a:pt x="22155" y="7221"/>
                  <a:pt x="22171" y="7217"/>
                </a:cubicBezTo>
                <a:cubicBezTo>
                  <a:pt x="22187" y="7212"/>
                  <a:pt x="22197" y="7196"/>
                  <a:pt x="22192" y="7180"/>
                </a:cubicBezTo>
                <a:cubicBezTo>
                  <a:pt x="22188" y="7164"/>
                  <a:pt x="22172" y="7154"/>
                  <a:pt x="22156" y="7158"/>
                </a:cubicBezTo>
                <a:close/>
                <a:moveTo>
                  <a:pt x="24170" y="6426"/>
                </a:moveTo>
                <a:cubicBezTo>
                  <a:pt x="24155" y="6433"/>
                  <a:pt x="24148" y="6451"/>
                  <a:pt x="24155" y="6466"/>
                </a:cubicBezTo>
                <a:cubicBezTo>
                  <a:pt x="24162" y="6481"/>
                  <a:pt x="24180" y="6487"/>
                  <a:pt x="24195" y="6480"/>
                </a:cubicBezTo>
                <a:cubicBezTo>
                  <a:pt x="24210" y="6473"/>
                  <a:pt x="24217" y="6455"/>
                  <a:pt x="24210" y="6440"/>
                </a:cubicBezTo>
                <a:cubicBezTo>
                  <a:pt x="24202" y="6425"/>
                  <a:pt x="24185" y="6419"/>
                  <a:pt x="24170" y="6426"/>
                </a:cubicBezTo>
                <a:close/>
                <a:moveTo>
                  <a:pt x="21982" y="7203"/>
                </a:moveTo>
                <a:cubicBezTo>
                  <a:pt x="21966" y="7207"/>
                  <a:pt x="21956" y="7223"/>
                  <a:pt x="21960" y="7239"/>
                </a:cubicBezTo>
                <a:cubicBezTo>
                  <a:pt x="21964" y="7255"/>
                  <a:pt x="21981" y="7265"/>
                  <a:pt x="21997" y="7261"/>
                </a:cubicBezTo>
                <a:cubicBezTo>
                  <a:pt x="22013" y="7257"/>
                  <a:pt x="22023" y="7241"/>
                  <a:pt x="22019" y="7225"/>
                </a:cubicBezTo>
                <a:cubicBezTo>
                  <a:pt x="22015" y="7209"/>
                  <a:pt x="21998" y="7199"/>
                  <a:pt x="21982" y="7203"/>
                </a:cubicBezTo>
                <a:close/>
                <a:moveTo>
                  <a:pt x="21808" y="7244"/>
                </a:moveTo>
                <a:cubicBezTo>
                  <a:pt x="21792" y="7248"/>
                  <a:pt x="21782" y="7264"/>
                  <a:pt x="21786" y="7280"/>
                </a:cubicBezTo>
                <a:cubicBezTo>
                  <a:pt x="21790" y="7296"/>
                  <a:pt x="21806" y="7306"/>
                  <a:pt x="21822" y="7303"/>
                </a:cubicBezTo>
                <a:cubicBezTo>
                  <a:pt x="21838" y="7299"/>
                  <a:pt x="21848" y="7283"/>
                  <a:pt x="21844" y="7267"/>
                </a:cubicBezTo>
                <a:cubicBezTo>
                  <a:pt x="21841" y="7251"/>
                  <a:pt x="21824" y="7241"/>
                  <a:pt x="21808" y="7244"/>
                </a:cubicBezTo>
                <a:close/>
                <a:moveTo>
                  <a:pt x="22672" y="7010"/>
                </a:moveTo>
                <a:cubicBezTo>
                  <a:pt x="22656" y="7015"/>
                  <a:pt x="22647" y="7032"/>
                  <a:pt x="22652" y="7048"/>
                </a:cubicBezTo>
                <a:cubicBezTo>
                  <a:pt x="22657" y="7063"/>
                  <a:pt x="22674" y="7072"/>
                  <a:pt x="22689" y="7067"/>
                </a:cubicBezTo>
                <a:cubicBezTo>
                  <a:pt x="22705" y="7062"/>
                  <a:pt x="22714" y="7046"/>
                  <a:pt x="22709" y="7030"/>
                </a:cubicBezTo>
                <a:cubicBezTo>
                  <a:pt x="22704" y="7014"/>
                  <a:pt x="22687" y="7005"/>
                  <a:pt x="22672" y="7010"/>
                </a:cubicBezTo>
                <a:close/>
                <a:moveTo>
                  <a:pt x="22500" y="7062"/>
                </a:moveTo>
                <a:cubicBezTo>
                  <a:pt x="22485" y="7067"/>
                  <a:pt x="22475" y="7084"/>
                  <a:pt x="22480" y="7099"/>
                </a:cubicBezTo>
                <a:cubicBezTo>
                  <a:pt x="22485" y="7115"/>
                  <a:pt x="22502" y="7124"/>
                  <a:pt x="22517" y="7120"/>
                </a:cubicBezTo>
                <a:cubicBezTo>
                  <a:pt x="22533" y="7115"/>
                  <a:pt x="22542" y="7098"/>
                  <a:pt x="22538" y="7082"/>
                </a:cubicBezTo>
                <a:cubicBezTo>
                  <a:pt x="22533" y="7067"/>
                  <a:pt x="22516" y="7057"/>
                  <a:pt x="22500" y="7062"/>
                </a:cubicBezTo>
                <a:close/>
                <a:moveTo>
                  <a:pt x="11355" y="7540"/>
                </a:moveTo>
                <a:cubicBezTo>
                  <a:pt x="11347" y="7540"/>
                  <a:pt x="11339" y="7544"/>
                  <a:pt x="11334" y="7549"/>
                </a:cubicBezTo>
                <a:cubicBezTo>
                  <a:pt x="11328" y="7555"/>
                  <a:pt x="11325" y="7563"/>
                  <a:pt x="11325" y="7570"/>
                </a:cubicBezTo>
                <a:cubicBezTo>
                  <a:pt x="11325" y="7578"/>
                  <a:pt x="11328" y="7586"/>
                  <a:pt x="11334" y="7592"/>
                </a:cubicBezTo>
                <a:cubicBezTo>
                  <a:pt x="11339" y="7597"/>
                  <a:pt x="11347" y="7600"/>
                  <a:pt x="11355" y="7600"/>
                </a:cubicBezTo>
                <a:cubicBezTo>
                  <a:pt x="11363" y="7600"/>
                  <a:pt x="11371" y="7597"/>
                  <a:pt x="11376" y="7592"/>
                </a:cubicBezTo>
                <a:cubicBezTo>
                  <a:pt x="11382" y="7586"/>
                  <a:pt x="11385" y="7578"/>
                  <a:pt x="11385" y="7570"/>
                </a:cubicBezTo>
                <a:cubicBezTo>
                  <a:pt x="11385" y="7563"/>
                  <a:pt x="11382" y="7555"/>
                  <a:pt x="11376" y="7549"/>
                </a:cubicBezTo>
                <a:cubicBezTo>
                  <a:pt x="11371" y="7544"/>
                  <a:pt x="11363" y="7540"/>
                  <a:pt x="11355" y="7540"/>
                </a:cubicBezTo>
                <a:close/>
                <a:moveTo>
                  <a:pt x="28809" y="2572"/>
                </a:moveTo>
                <a:cubicBezTo>
                  <a:pt x="28804" y="2567"/>
                  <a:pt x="28796" y="2564"/>
                  <a:pt x="28788" y="2564"/>
                </a:cubicBezTo>
                <a:cubicBezTo>
                  <a:pt x="28780" y="2564"/>
                  <a:pt x="28773" y="2567"/>
                  <a:pt x="28767" y="2572"/>
                </a:cubicBezTo>
                <a:cubicBezTo>
                  <a:pt x="28761" y="2578"/>
                  <a:pt x="28758" y="2586"/>
                  <a:pt x="28758" y="2594"/>
                </a:cubicBezTo>
                <a:cubicBezTo>
                  <a:pt x="28758" y="2601"/>
                  <a:pt x="28761" y="2609"/>
                  <a:pt x="28767" y="2615"/>
                </a:cubicBezTo>
                <a:cubicBezTo>
                  <a:pt x="28773" y="2620"/>
                  <a:pt x="28780" y="2624"/>
                  <a:pt x="28788" y="2624"/>
                </a:cubicBezTo>
                <a:cubicBezTo>
                  <a:pt x="28796" y="2624"/>
                  <a:pt x="28804" y="2620"/>
                  <a:pt x="28809" y="2615"/>
                </a:cubicBezTo>
                <a:cubicBezTo>
                  <a:pt x="28815" y="2609"/>
                  <a:pt x="28818" y="2601"/>
                  <a:pt x="28818" y="2594"/>
                </a:cubicBezTo>
                <a:cubicBezTo>
                  <a:pt x="28818" y="2586"/>
                  <a:pt x="28815" y="2578"/>
                  <a:pt x="28809" y="2572"/>
                </a:cubicBezTo>
                <a:close/>
                <a:moveTo>
                  <a:pt x="19150" y="7545"/>
                </a:moveTo>
                <a:cubicBezTo>
                  <a:pt x="19143" y="7545"/>
                  <a:pt x="19135" y="7548"/>
                  <a:pt x="19129" y="7554"/>
                </a:cubicBezTo>
                <a:cubicBezTo>
                  <a:pt x="19124" y="7560"/>
                  <a:pt x="19120" y="7567"/>
                  <a:pt x="19120" y="7575"/>
                </a:cubicBezTo>
                <a:cubicBezTo>
                  <a:pt x="19120" y="7583"/>
                  <a:pt x="19124" y="7591"/>
                  <a:pt x="19129" y="7597"/>
                </a:cubicBezTo>
                <a:cubicBezTo>
                  <a:pt x="19135" y="7602"/>
                  <a:pt x="19143" y="7605"/>
                  <a:pt x="19150" y="7605"/>
                </a:cubicBezTo>
                <a:cubicBezTo>
                  <a:pt x="19158" y="7605"/>
                  <a:pt x="19166" y="7602"/>
                  <a:pt x="19172" y="7597"/>
                </a:cubicBezTo>
                <a:cubicBezTo>
                  <a:pt x="19177" y="7591"/>
                  <a:pt x="19180" y="7583"/>
                  <a:pt x="19180" y="7575"/>
                </a:cubicBezTo>
                <a:cubicBezTo>
                  <a:pt x="19180" y="7567"/>
                  <a:pt x="19177" y="7560"/>
                  <a:pt x="19172" y="7554"/>
                </a:cubicBezTo>
                <a:cubicBezTo>
                  <a:pt x="19166" y="7548"/>
                  <a:pt x="19158" y="7545"/>
                  <a:pt x="19150" y="7545"/>
                </a:cubicBezTo>
                <a:close/>
              </a:path>
            </a:pathLst>
          </a:custGeom>
          <a:solidFill>
            <a:srgbClr val="E533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AD9C96F-8183-4E7E-B310-8856E6C17BEA}"/>
              </a:ext>
            </a:extLst>
          </p:cNvPr>
          <p:cNvSpPr>
            <a:spLocks/>
          </p:cNvSpPr>
          <p:nvPr/>
        </p:nvSpPr>
        <p:spPr bwMode="gray">
          <a:xfrm>
            <a:off x="9391651" y="4763"/>
            <a:ext cx="2068513" cy="1268413"/>
          </a:xfrm>
          <a:custGeom>
            <a:avLst/>
            <a:gdLst>
              <a:gd name="T0" fmla="*/ 0 w 6515"/>
              <a:gd name="T1" fmla="*/ 0 h 4000"/>
              <a:gd name="T2" fmla="*/ 0 w 6515"/>
              <a:gd name="T3" fmla="*/ 2307 h 4000"/>
              <a:gd name="T4" fmla="*/ 530 w 6515"/>
              <a:gd name="T5" fmla="*/ 3514 h 4000"/>
              <a:gd name="T6" fmla="*/ 1771 w 6515"/>
              <a:gd name="T7" fmla="*/ 4000 h 4000"/>
              <a:gd name="T8" fmla="*/ 4747 w 6515"/>
              <a:gd name="T9" fmla="*/ 4000 h 4000"/>
              <a:gd name="T10" fmla="*/ 6009 w 6515"/>
              <a:gd name="T11" fmla="*/ 3514 h 4000"/>
              <a:gd name="T12" fmla="*/ 6515 w 6515"/>
              <a:gd name="T13" fmla="*/ 2307 h 4000"/>
              <a:gd name="T14" fmla="*/ 6515 w 6515"/>
              <a:gd name="T15" fmla="*/ 0 h 4000"/>
              <a:gd name="T16" fmla="*/ 0 w 6515"/>
              <a:gd name="T17" fmla="*/ 0 h 4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15" h="4000">
                <a:moveTo>
                  <a:pt x="0" y="0"/>
                </a:moveTo>
                <a:cubicBezTo>
                  <a:pt x="0" y="2307"/>
                  <a:pt x="0" y="2307"/>
                  <a:pt x="0" y="2307"/>
                </a:cubicBezTo>
                <a:cubicBezTo>
                  <a:pt x="0" y="2783"/>
                  <a:pt x="176" y="3185"/>
                  <a:pt x="530" y="3514"/>
                </a:cubicBezTo>
                <a:cubicBezTo>
                  <a:pt x="879" y="3839"/>
                  <a:pt x="1294" y="4000"/>
                  <a:pt x="1771" y="4000"/>
                </a:cubicBezTo>
                <a:cubicBezTo>
                  <a:pt x="4747" y="4000"/>
                  <a:pt x="4747" y="4000"/>
                  <a:pt x="4747" y="4000"/>
                </a:cubicBezTo>
                <a:cubicBezTo>
                  <a:pt x="5248" y="4000"/>
                  <a:pt x="5669" y="3839"/>
                  <a:pt x="6009" y="3514"/>
                </a:cubicBezTo>
                <a:cubicBezTo>
                  <a:pt x="6347" y="3185"/>
                  <a:pt x="6515" y="2783"/>
                  <a:pt x="6515" y="2307"/>
                </a:cubicBezTo>
                <a:cubicBezTo>
                  <a:pt x="6515" y="0"/>
                  <a:pt x="6515" y="0"/>
                  <a:pt x="65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633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32861D4-6960-42A0-9EFE-20AB23A2262D}"/>
              </a:ext>
            </a:extLst>
          </p:cNvPr>
          <p:cNvSpPr>
            <a:spLocks/>
          </p:cNvSpPr>
          <p:nvPr/>
        </p:nvSpPr>
        <p:spPr bwMode="gray">
          <a:xfrm>
            <a:off x="10690226" y="565151"/>
            <a:ext cx="395288" cy="393700"/>
          </a:xfrm>
          <a:custGeom>
            <a:avLst/>
            <a:gdLst>
              <a:gd name="T0" fmla="*/ 1003 w 1246"/>
              <a:gd name="T1" fmla="*/ 1002 h 1245"/>
              <a:gd name="T2" fmla="*/ 623 w 1246"/>
              <a:gd name="T3" fmla="*/ 1160 h 1245"/>
              <a:gd name="T4" fmla="*/ 243 w 1246"/>
              <a:gd name="T5" fmla="*/ 1002 h 1245"/>
              <a:gd name="T6" fmla="*/ 86 w 1246"/>
              <a:gd name="T7" fmla="*/ 622 h 1245"/>
              <a:gd name="T8" fmla="*/ 243 w 1246"/>
              <a:gd name="T9" fmla="*/ 243 h 1245"/>
              <a:gd name="T10" fmla="*/ 623 w 1246"/>
              <a:gd name="T11" fmla="*/ 85 h 1245"/>
              <a:gd name="T12" fmla="*/ 1003 w 1246"/>
              <a:gd name="T13" fmla="*/ 243 h 1245"/>
              <a:gd name="T14" fmla="*/ 1160 w 1246"/>
              <a:gd name="T15" fmla="*/ 622 h 1245"/>
              <a:gd name="T16" fmla="*/ 1003 w 1246"/>
              <a:gd name="T17" fmla="*/ 1002 h 1245"/>
              <a:gd name="T18" fmla="*/ 623 w 1246"/>
              <a:gd name="T19" fmla="*/ 0 h 1245"/>
              <a:gd name="T20" fmla="*/ 0 w 1246"/>
              <a:gd name="T21" fmla="*/ 622 h 1245"/>
              <a:gd name="T22" fmla="*/ 623 w 1246"/>
              <a:gd name="T23" fmla="*/ 1245 h 1245"/>
              <a:gd name="T24" fmla="*/ 1246 w 1246"/>
              <a:gd name="T25" fmla="*/ 622 h 1245"/>
              <a:gd name="T26" fmla="*/ 623 w 1246"/>
              <a:gd name="T27" fmla="*/ 0 h 1245"/>
              <a:gd name="T28" fmla="*/ 753 w 1246"/>
              <a:gd name="T29" fmla="*/ 607 h 1245"/>
              <a:gd name="T30" fmla="*/ 540 w 1246"/>
              <a:gd name="T31" fmla="*/ 607 h 1245"/>
              <a:gd name="T32" fmla="*/ 514 w 1246"/>
              <a:gd name="T33" fmla="*/ 595 h 1245"/>
              <a:gd name="T34" fmla="*/ 503 w 1246"/>
              <a:gd name="T35" fmla="*/ 564 h 1245"/>
              <a:gd name="T36" fmla="*/ 503 w 1246"/>
              <a:gd name="T37" fmla="*/ 504 h 1245"/>
              <a:gd name="T38" fmla="*/ 514 w 1246"/>
              <a:gd name="T39" fmla="*/ 472 h 1245"/>
              <a:gd name="T40" fmla="*/ 540 w 1246"/>
              <a:gd name="T41" fmla="*/ 459 h 1245"/>
              <a:gd name="T42" fmla="*/ 753 w 1246"/>
              <a:gd name="T43" fmla="*/ 459 h 1245"/>
              <a:gd name="T44" fmla="*/ 753 w 1246"/>
              <a:gd name="T45" fmla="*/ 607 h 1245"/>
              <a:gd name="T46" fmla="*/ 854 w 1246"/>
              <a:gd name="T47" fmla="*/ 356 h 1245"/>
              <a:gd name="T48" fmla="*/ 540 w 1246"/>
              <a:gd name="T49" fmla="*/ 356 h 1245"/>
              <a:gd name="T50" fmla="*/ 415 w 1246"/>
              <a:gd name="T51" fmla="*/ 405 h 1245"/>
              <a:gd name="T52" fmla="*/ 364 w 1246"/>
              <a:gd name="T53" fmla="*/ 524 h 1245"/>
              <a:gd name="T54" fmla="*/ 364 w 1246"/>
              <a:gd name="T55" fmla="*/ 562 h 1245"/>
              <a:gd name="T56" fmla="*/ 384 w 1246"/>
              <a:gd name="T57" fmla="*/ 642 h 1245"/>
              <a:gd name="T58" fmla="*/ 332 w 1246"/>
              <a:gd name="T59" fmla="*/ 689 h 1245"/>
              <a:gd name="T60" fmla="*/ 314 w 1246"/>
              <a:gd name="T61" fmla="*/ 775 h 1245"/>
              <a:gd name="T62" fmla="*/ 314 w 1246"/>
              <a:gd name="T63" fmla="*/ 853 h 1245"/>
              <a:gd name="T64" fmla="*/ 326 w 1246"/>
              <a:gd name="T65" fmla="*/ 878 h 1245"/>
              <a:gd name="T66" fmla="*/ 352 w 1246"/>
              <a:gd name="T67" fmla="*/ 889 h 1245"/>
              <a:gd name="T68" fmla="*/ 416 w 1246"/>
              <a:gd name="T69" fmla="*/ 889 h 1245"/>
              <a:gd name="T70" fmla="*/ 443 w 1246"/>
              <a:gd name="T71" fmla="*/ 878 h 1245"/>
              <a:gd name="T72" fmla="*/ 454 w 1246"/>
              <a:gd name="T73" fmla="*/ 853 h 1245"/>
              <a:gd name="T74" fmla="*/ 454 w 1246"/>
              <a:gd name="T75" fmla="*/ 775 h 1245"/>
              <a:gd name="T76" fmla="*/ 465 w 1246"/>
              <a:gd name="T77" fmla="*/ 744 h 1245"/>
              <a:gd name="T78" fmla="*/ 491 w 1246"/>
              <a:gd name="T79" fmla="*/ 732 h 1245"/>
              <a:gd name="T80" fmla="*/ 753 w 1246"/>
              <a:gd name="T81" fmla="*/ 732 h 1245"/>
              <a:gd name="T82" fmla="*/ 753 w 1246"/>
              <a:gd name="T83" fmla="*/ 853 h 1245"/>
              <a:gd name="T84" fmla="*/ 764 w 1246"/>
              <a:gd name="T85" fmla="*/ 878 h 1245"/>
              <a:gd name="T86" fmla="*/ 790 w 1246"/>
              <a:gd name="T87" fmla="*/ 889 h 1245"/>
              <a:gd name="T88" fmla="*/ 854 w 1246"/>
              <a:gd name="T89" fmla="*/ 889 h 1245"/>
              <a:gd name="T90" fmla="*/ 881 w 1246"/>
              <a:gd name="T91" fmla="*/ 878 h 1245"/>
              <a:gd name="T92" fmla="*/ 892 w 1246"/>
              <a:gd name="T93" fmla="*/ 853 h 1245"/>
              <a:gd name="T94" fmla="*/ 892 w 1246"/>
              <a:gd name="T95" fmla="*/ 392 h 1245"/>
              <a:gd name="T96" fmla="*/ 881 w 1246"/>
              <a:gd name="T97" fmla="*/ 366 h 1245"/>
              <a:gd name="T98" fmla="*/ 854 w 1246"/>
              <a:gd name="T99" fmla="*/ 356 h 1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46" h="1245">
                <a:moveTo>
                  <a:pt x="1003" y="1002"/>
                </a:moveTo>
                <a:cubicBezTo>
                  <a:pt x="905" y="1099"/>
                  <a:pt x="771" y="1160"/>
                  <a:pt x="623" y="1160"/>
                </a:cubicBezTo>
                <a:cubicBezTo>
                  <a:pt x="475" y="1160"/>
                  <a:pt x="341" y="1099"/>
                  <a:pt x="243" y="1002"/>
                </a:cubicBezTo>
                <a:cubicBezTo>
                  <a:pt x="146" y="905"/>
                  <a:pt x="86" y="771"/>
                  <a:pt x="86" y="622"/>
                </a:cubicBezTo>
                <a:cubicBezTo>
                  <a:pt x="86" y="474"/>
                  <a:pt x="146" y="340"/>
                  <a:pt x="243" y="243"/>
                </a:cubicBezTo>
                <a:cubicBezTo>
                  <a:pt x="341" y="146"/>
                  <a:pt x="475" y="85"/>
                  <a:pt x="623" y="85"/>
                </a:cubicBezTo>
                <a:cubicBezTo>
                  <a:pt x="771" y="85"/>
                  <a:pt x="905" y="146"/>
                  <a:pt x="1003" y="243"/>
                </a:cubicBezTo>
                <a:cubicBezTo>
                  <a:pt x="1100" y="340"/>
                  <a:pt x="1160" y="474"/>
                  <a:pt x="1160" y="622"/>
                </a:cubicBezTo>
                <a:cubicBezTo>
                  <a:pt x="1160" y="771"/>
                  <a:pt x="1100" y="905"/>
                  <a:pt x="1003" y="1002"/>
                </a:cubicBezTo>
                <a:moveTo>
                  <a:pt x="623" y="0"/>
                </a:moveTo>
                <a:cubicBezTo>
                  <a:pt x="279" y="0"/>
                  <a:pt x="1" y="279"/>
                  <a:pt x="0" y="622"/>
                </a:cubicBezTo>
                <a:cubicBezTo>
                  <a:pt x="1" y="966"/>
                  <a:pt x="279" y="1245"/>
                  <a:pt x="623" y="1245"/>
                </a:cubicBezTo>
                <a:cubicBezTo>
                  <a:pt x="967" y="1245"/>
                  <a:pt x="1246" y="966"/>
                  <a:pt x="1246" y="622"/>
                </a:cubicBezTo>
                <a:cubicBezTo>
                  <a:pt x="1246" y="279"/>
                  <a:pt x="967" y="0"/>
                  <a:pt x="623" y="0"/>
                </a:cubicBezTo>
                <a:moveTo>
                  <a:pt x="753" y="607"/>
                </a:moveTo>
                <a:cubicBezTo>
                  <a:pt x="540" y="607"/>
                  <a:pt x="540" y="607"/>
                  <a:pt x="540" y="607"/>
                </a:cubicBezTo>
                <a:cubicBezTo>
                  <a:pt x="530" y="607"/>
                  <a:pt x="522" y="603"/>
                  <a:pt x="514" y="595"/>
                </a:cubicBezTo>
                <a:cubicBezTo>
                  <a:pt x="507" y="586"/>
                  <a:pt x="503" y="576"/>
                  <a:pt x="503" y="564"/>
                </a:cubicBezTo>
                <a:cubicBezTo>
                  <a:pt x="503" y="504"/>
                  <a:pt x="503" y="504"/>
                  <a:pt x="503" y="504"/>
                </a:cubicBezTo>
                <a:cubicBezTo>
                  <a:pt x="503" y="491"/>
                  <a:pt x="507" y="480"/>
                  <a:pt x="514" y="472"/>
                </a:cubicBezTo>
                <a:cubicBezTo>
                  <a:pt x="522" y="464"/>
                  <a:pt x="530" y="459"/>
                  <a:pt x="540" y="459"/>
                </a:cubicBezTo>
                <a:cubicBezTo>
                  <a:pt x="753" y="459"/>
                  <a:pt x="753" y="459"/>
                  <a:pt x="753" y="459"/>
                </a:cubicBezTo>
                <a:lnTo>
                  <a:pt x="753" y="607"/>
                </a:lnTo>
                <a:close/>
                <a:moveTo>
                  <a:pt x="854" y="356"/>
                </a:moveTo>
                <a:cubicBezTo>
                  <a:pt x="540" y="356"/>
                  <a:pt x="540" y="356"/>
                  <a:pt x="540" y="356"/>
                </a:cubicBezTo>
                <a:cubicBezTo>
                  <a:pt x="491" y="356"/>
                  <a:pt x="449" y="372"/>
                  <a:pt x="415" y="405"/>
                </a:cubicBezTo>
                <a:cubicBezTo>
                  <a:pt x="381" y="438"/>
                  <a:pt x="364" y="477"/>
                  <a:pt x="364" y="524"/>
                </a:cubicBezTo>
                <a:cubicBezTo>
                  <a:pt x="364" y="562"/>
                  <a:pt x="364" y="562"/>
                  <a:pt x="364" y="562"/>
                </a:cubicBezTo>
                <a:cubicBezTo>
                  <a:pt x="364" y="590"/>
                  <a:pt x="371" y="617"/>
                  <a:pt x="384" y="642"/>
                </a:cubicBezTo>
                <a:cubicBezTo>
                  <a:pt x="360" y="657"/>
                  <a:pt x="342" y="673"/>
                  <a:pt x="332" y="689"/>
                </a:cubicBezTo>
                <a:cubicBezTo>
                  <a:pt x="320" y="710"/>
                  <a:pt x="314" y="738"/>
                  <a:pt x="314" y="775"/>
                </a:cubicBezTo>
                <a:cubicBezTo>
                  <a:pt x="314" y="853"/>
                  <a:pt x="314" y="853"/>
                  <a:pt x="314" y="853"/>
                </a:cubicBezTo>
                <a:cubicBezTo>
                  <a:pt x="314" y="863"/>
                  <a:pt x="318" y="871"/>
                  <a:pt x="326" y="878"/>
                </a:cubicBezTo>
                <a:cubicBezTo>
                  <a:pt x="333" y="885"/>
                  <a:pt x="342" y="889"/>
                  <a:pt x="352" y="889"/>
                </a:cubicBezTo>
                <a:cubicBezTo>
                  <a:pt x="416" y="889"/>
                  <a:pt x="416" y="889"/>
                  <a:pt x="416" y="889"/>
                </a:cubicBezTo>
                <a:cubicBezTo>
                  <a:pt x="427" y="889"/>
                  <a:pt x="436" y="885"/>
                  <a:pt x="443" y="878"/>
                </a:cubicBezTo>
                <a:cubicBezTo>
                  <a:pt x="450" y="871"/>
                  <a:pt x="454" y="863"/>
                  <a:pt x="454" y="853"/>
                </a:cubicBezTo>
                <a:cubicBezTo>
                  <a:pt x="454" y="775"/>
                  <a:pt x="454" y="775"/>
                  <a:pt x="454" y="775"/>
                </a:cubicBezTo>
                <a:cubicBezTo>
                  <a:pt x="454" y="763"/>
                  <a:pt x="457" y="753"/>
                  <a:pt x="465" y="744"/>
                </a:cubicBezTo>
                <a:cubicBezTo>
                  <a:pt x="473" y="736"/>
                  <a:pt x="481" y="732"/>
                  <a:pt x="491" y="732"/>
                </a:cubicBezTo>
                <a:cubicBezTo>
                  <a:pt x="753" y="732"/>
                  <a:pt x="753" y="732"/>
                  <a:pt x="753" y="732"/>
                </a:cubicBezTo>
                <a:cubicBezTo>
                  <a:pt x="753" y="853"/>
                  <a:pt x="753" y="853"/>
                  <a:pt x="753" y="853"/>
                </a:cubicBezTo>
                <a:cubicBezTo>
                  <a:pt x="753" y="863"/>
                  <a:pt x="757" y="871"/>
                  <a:pt x="764" y="878"/>
                </a:cubicBezTo>
                <a:cubicBezTo>
                  <a:pt x="771" y="885"/>
                  <a:pt x="780" y="889"/>
                  <a:pt x="790" y="889"/>
                </a:cubicBezTo>
                <a:cubicBezTo>
                  <a:pt x="854" y="889"/>
                  <a:pt x="854" y="889"/>
                  <a:pt x="854" y="889"/>
                </a:cubicBezTo>
                <a:cubicBezTo>
                  <a:pt x="865" y="889"/>
                  <a:pt x="874" y="885"/>
                  <a:pt x="881" y="878"/>
                </a:cubicBezTo>
                <a:cubicBezTo>
                  <a:pt x="888" y="871"/>
                  <a:pt x="892" y="863"/>
                  <a:pt x="892" y="853"/>
                </a:cubicBezTo>
                <a:cubicBezTo>
                  <a:pt x="892" y="392"/>
                  <a:pt x="892" y="392"/>
                  <a:pt x="892" y="392"/>
                </a:cubicBezTo>
                <a:cubicBezTo>
                  <a:pt x="892" y="382"/>
                  <a:pt x="888" y="373"/>
                  <a:pt x="881" y="366"/>
                </a:cubicBezTo>
                <a:cubicBezTo>
                  <a:pt x="874" y="359"/>
                  <a:pt x="865" y="356"/>
                  <a:pt x="854" y="35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>
          <a:xfrm>
            <a:off x="1078365" y="1847191"/>
            <a:ext cx="5400000" cy="1872000"/>
          </a:xfrm>
        </p:spPr>
        <p:txBody>
          <a:bodyPr anchor="t"/>
          <a:lstStyle>
            <a:lvl1pPr algn="l">
              <a:lnSpc>
                <a:spcPct val="107000"/>
              </a:lnSpc>
              <a:defRPr sz="30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[</a:t>
            </a:r>
            <a:r>
              <a:rPr lang="en-US" noProof="0"/>
              <a:t>Section title</a:t>
            </a:r>
            <a:r>
              <a:rPr lang="en-US"/>
              <a:t>]</a:t>
            </a:r>
          </a:p>
        </p:txBody>
      </p:sp>
      <p:sp>
        <p:nvSpPr>
          <p:cNvPr id="3" name="Nummer"/>
          <p:cNvSpPr>
            <a:spLocks noGrp="1"/>
          </p:cNvSpPr>
          <p:nvPr>
            <p:ph type="body" sz="quarter" idx="14" hasCustomPrompt="1"/>
          </p:nvPr>
        </p:nvSpPr>
        <p:spPr>
          <a:xfrm>
            <a:off x="1080000" y="978570"/>
            <a:ext cx="1188000" cy="54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800" b="0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800" b="0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800" b="0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800" b="0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800" b="0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800" b="0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800" b="0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800" b="0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8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[No.]</a:t>
            </a:r>
          </a:p>
        </p:txBody>
      </p:sp>
    </p:spTree>
    <p:extLst>
      <p:ext uri="{BB962C8B-B14F-4D97-AF65-F5344CB8AC3E}">
        <p14:creationId xmlns:p14="http://schemas.microsoft.com/office/powerpoint/2010/main" val="1092229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section (animat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ne-03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080000" y="1846799"/>
            <a:ext cx="5400000" cy="1872000"/>
          </a:xfrm>
        </p:spPr>
        <p:txBody>
          <a:bodyPr anchor="t"/>
          <a:lstStyle>
            <a:lvl1pPr algn="l">
              <a:lnSpc>
                <a:spcPct val="107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/>
              <a:t>[</a:t>
            </a:r>
            <a:r>
              <a:rPr lang="en-US" noProof="0"/>
              <a:t>Section title</a:t>
            </a:r>
            <a:r>
              <a:rPr lang="en-US"/>
              <a:t>]</a:t>
            </a:r>
          </a:p>
        </p:txBody>
      </p:sp>
      <p:sp>
        <p:nvSpPr>
          <p:cNvPr id="7" name="Nummer"/>
          <p:cNvSpPr>
            <a:spLocks noGrp="1"/>
          </p:cNvSpPr>
          <p:nvPr>
            <p:ph type="body" sz="quarter" idx="14" hasCustomPrompt="1"/>
          </p:nvPr>
        </p:nvSpPr>
        <p:spPr>
          <a:xfrm>
            <a:off x="1080000" y="978570"/>
            <a:ext cx="1188000" cy="54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800" b="0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800" b="0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800" b="0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800" b="0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800" b="0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800" b="0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800" b="0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800" b="0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8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[No.]</a:t>
            </a:r>
          </a:p>
        </p:txBody>
      </p:sp>
    </p:spTree>
    <p:extLst>
      <p:ext uri="{BB962C8B-B14F-4D97-AF65-F5344CB8AC3E}">
        <p14:creationId xmlns:p14="http://schemas.microsoft.com/office/powerpoint/2010/main" val="319686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oettekst 8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 noProof="1"/>
              <a:t>[Title] | Status: [...]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336C48C-F87C-4E4B-81EF-5027B17D1F61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>
          <a:xfrm>
            <a:off x="1079247" y="2036384"/>
            <a:ext cx="10008000" cy="3960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1"/>
              <a:t>[Type text or insert object]</a:t>
            </a:r>
          </a:p>
        </p:txBody>
      </p:sp>
      <p:sp>
        <p:nvSpPr>
          <p:cNvPr id="15" name="Sub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080719" y="1546643"/>
            <a:ext cx="10008000" cy="39024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baseline="0">
                <a:solidFill>
                  <a:srgbClr val="748585"/>
                </a:solidFill>
              </a:defRPr>
            </a:lvl1pPr>
          </a:lstStyle>
          <a:p>
            <a:pPr lvl="0"/>
            <a:r>
              <a:rPr lang="en-US"/>
              <a:t>[</a:t>
            </a:r>
            <a:r>
              <a:rPr lang="en-US" noProof="1"/>
              <a:t>Subtitle</a:t>
            </a:r>
            <a:r>
              <a:rPr lang="en-US"/>
              <a:t>]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080581" y="1027522"/>
            <a:ext cx="10008000" cy="390116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/>
              <a:t>[Title]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079280" y="6091238"/>
            <a:ext cx="10008000" cy="347662"/>
          </a:xfrm>
        </p:spPr>
        <p:txBody>
          <a:bodyPr/>
          <a:lstStyle>
            <a:lvl1pPr marL="0" indent="0">
              <a:buNone/>
              <a:defRPr lang="en-GB" sz="1500" b="0" i="0" u="none" strike="noStrike" baseline="0" smtClean="0">
                <a:solidFill>
                  <a:srgbClr val="748585"/>
                </a:solidFill>
              </a:defRPr>
            </a:lvl1pPr>
          </a:lstStyle>
          <a:p>
            <a:pPr lvl="0"/>
            <a:r>
              <a:rPr lang="en-US"/>
              <a:t>[</a:t>
            </a:r>
            <a:r>
              <a:rPr lang="en-US" sz="1500" b="0" i="0" u="none" strike="noStrike" baseline="0">
                <a:solidFill>
                  <a:srgbClr val="3D3C3B"/>
                </a:solidFill>
                <a:latin typeface="Ebrima" panose="02000000000000000000" pitchFamily="2" charset="0"/>
              </a:rPr>
              <a:t>Additional info</a:t>
            </a:r>
            <a:r>
              <a:rPr lang="en-US"/>
              <a:t>]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box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oettekst 8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 noProof="1"/>
              <a:t>[Title] | Status: [...]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336C48C-F87C-4E4B-81EF-5027B17D1F61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>
          <a:xfrm>
            <a:off x="1079247" y="2036384"/>
            <a:ext cx="10008000" cy="4392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1"/>
              <a:t>[Type text or insert object]</a:t>
            </a:r>
          </a:p>
        </p:txBody>
      </p:sp>
      <p:sp>
        <p:nvSpPr>
          <p:cNvPr id="15" name="Sub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080719" y="1546643"/>
            <a:ext cx="10008000" cy="39024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baseline="0">
                <a:solidFill>
                  <a:srgbClr val="748585"/>
                </a:solidFill>
              </a:defRPr>
            </a:lvl1pPr>
          </a:lstStyle>
          <a:p>
            <a:pPr lvl="0"/>
            <a:r>
              <a:rPr lang="en-US"/>
              <a:t>[</a:t>
            </a:r>
            <a:r>
              <a:rPr lang="en-US" noProof="1"/>
              <a:t>Subtitle</a:t>
            </a:r>
            <a:r>
              <a:rPr lang="en-US"/>
              <a:t>]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080581" y="1027522"/>
            <a:ext cx="10008000" cy="390116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/>
              <a:t>[Title]</a:t>
            </a:r>
          </a:p>
        </p:txBody>
      </p:sp>
    </p:spTree>
    <p:extLst>
      <p:ext uri="{BB962C8B-B14F-4D97-AF65-F5344CB8AC3E}">
        <p14:creationId xmlns:p14="http://schemas.microsoft.com/office/powerpoint/2010/main" val="1332549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r"/>
            <a:r>
              <a:rPr lang="en-US" noProof="1"/>
              <a:t>[Title] | Status: [...]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336C48C-F87C-4E4B-81EF-5027B17D1F61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22" name="Tijdelijke aanduiding voor inhoud R"/>
          <p:cNvSpPr>
            <a:spLocks noGrp="1"/>
          </p:cNvSpPr>
          <p:nvPr>
            <p:ph idx="15" hasCustomPrompt="1"/>
          </p:nvPr>
        </p:nvSpPr>
        <p:spPr bwMode="gray">
          <a:xfrm>
            <a:off x="6264581" y="2037600"/>
            <a:ext cx="4824000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[Type text or insert object]</a:t>
            </a:r>
          </a:p>
        </p:txBody>
      </p:sp>
      <p:sp>
        <p:nvSpPr>
          <p:cNvPr id="11" name="Tijdelijke aanduiding voor inhoud L">
            <a:extLst>
              <a:ext uri="{FF2B5EF4-FFF2-40B4-BE49-F238E27FC236}">
                <a16:creationId xmlns:a16="http://schemas.microsoft.com/office/drawing/2014/main" id="{70BFFF0B-EA59-4C99-9F19-58A95B970B49}"/>
              </a:ext>
            </a:extLst>
          </p:cNvPr>
          <p:cNvSpPr>
            <a:spLocks noGrp="1"/>
          </p:cNvSpPr>
          <p:nvPr>
            <p:ph idx="21" hasCustomPrompt="1"/>
          </p:nvPr>
        </p:nvSpPr>
        <p:spPr bwMode="gray">
          <a:xfrm>
            <a:off x="1079280" y="2037600"/>
            <a:ext cx="4824000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[Type text or insert object]</a:t>
            </a:r>
          </a:p>
        </p:txBody>
      </p:sp>
      <p:sp>
        <p:nvSpPr>
          <p:cNvPr id="20" name="Sub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080719" y="1548000"/>
            <a:ext cx="10008000" cy="39024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baseline="0">
                <a:solidFill>
                  <a:srgbClr val="748585"/>
                </a:solidFill>
              </a:defRPr>
            </a:lvl1pPr>
          </a:lstStyle>
          <a:p>
            <a:pPr lvl="0"/>
            <a:r>
              <a:rPr lang="en-US"/>
              <a:t>[</a:t>
            </a:r>
            <a:r>
              <a:rPr lang="en-US" noProof="1"/>
              <a:t>Subtitle</a:t>
            </a:r>
            <a:r>
              <a:rPr lang="en-US"/>
              <a:t>]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080581" y="1027522"/>
            <a:ext cx="10008000" cy="390116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/>
              <a:t>[Title]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079280" y="6091200"/>
            <a:ext cx="4824000" cy="347662"/>
          </a:xfrm>
        </p:spPr>
        <p:txBody>
          <a:bodyPr/>
          <a:lstStyle>
            <a:lvl1pPr marL="0" indent="0">
              <a:buNone/>
              <a:defRPr lang="en-GB" sz="1500" b="0" i="0" u="none" strike="noStrike" baseline="0" smtClean="0">
                <a:solidFill>
                  <a:srgbClr val="748585"/>
                </a:solidFill>
              </a:defRPr>
            </a:lvl1pPr>
          </a:lstStyle>
          <a:p>
            <a:pPr lvl="0"/>
            <a:r>
              <a:rPr lang="en-US"/>
              <a:t>[</a:t>
            </a:r>
            <a:r>
              <a:rPr lang="en-US" sz="1500" b="0" i="0" u="none" strike="noStrike" baseline="0">
                <a:solidFill>
                  <a:srgbClr val="3D3C3B"/>
                </a:solidFill>
                <a:latin typeface="Ebrima" panose="02000000000000000000" pitchFamily="2" charset="0"/>
              </a:rPr>
              <a:t>Additional info</a:t>
            </a:r>
            <a:r>
              <a:rPr lang="en-US"/>
              <a:t>]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6264720" y="6091200"/>
            <a:ext cx="4824000" cy="347662"/>
          </a:xfrm>
        </p:spPr>
        <p:txBody>
          <a:bodyPr/>
          <a:lstStyle>
            <a:lvl1pPr marL="0" indent="0">
              <a:buNone/>
              <a:defRPr lang="en-GB" sz="1500" b="0" i="0" u="none" strike="noStrike" baseline="0" smtClean="0">
                <a:solidFill>
                  <a:srgbClr val="748585"/>
                </a:solidFill>
              </a:defRPr>
            </a:lvl1pPr>
          </a:lstStyle>
          <a:p>
            <a:pPr lvl="0"/>
            <a:r>
              <a:rPr lang="en-US"/>
              <a:t>[</a:t>
            </a:r>
            <a:r>
              <a:rPr lang="en-US" sz="1500" b="0" i="0" u="none" strike="noStrike" baseline="0">
                <a:solidFill>
                  <a:srgbClr val="3D3C3B"/>
                </a:solidFill>
                <a:latin typeface="Ebrima" panose="02000000000000000000" pitchFamily="2" charset="0"/>
              </a:rPr>
              <a:t>Additional info</a:t>
            </a:r>
            <a:r>
              <a:rPr lang="en-US"/>
              <a:t>]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6ECC9206-83E2-46D4-9275-CEC500232D0D}"/>
              </a:ext>
            </a:extLst>
          </p:cNvPr>
          <p:cNvSpPr>
            <a:spLocks/>
          </p:cNvSpPr>
          <p:nvPr userDrawn="1"/>
        </p:nvSpPr>
        <p:spPr bwMode="gray">
          <a:xfrm>
            <a:off x="11109325" y="4175864"/>
            <a:ext cx="1082675" cy="2684463"/>
          </a:xfrm>
          <a:custGeom>
            <a:avLst/>
            <a:gdLst>
              <a:gd name="T0" fmla="*/ 989 w 3410"/>
              <a:gd name="T1" fmla="*/ 3252 h 8468"/>
              <a:gd name="T2" fmla="*/ 989 w 3410"/>
              <a:gd name="T3" fmla="*/ 4020 h 8468"/>
              <a:gd name="T4" fmla="*/ 1411 w 3410"/>
              <a:gd name="T5" fmla="*/ 5639 h 8468"/>
              <a:gd name="T6" fmla="*/ 357 w 3410"/>
              <a:gd name="T7" fmla="*/ 6606 h 8468"/>
              <a:gd name="T8" fmla="*/ 0 w 3410"/>
              <a:gd name="T9" fmla="*/ 8355 h 8468"/>
              <a:gd name="T10" fmla="*/ 0 w 3410"/>
              <a:gd name="T11" fmla="*/ 8468 h 8468"/>
              <a:gd name="T12" fmla="*/ 2804 w 3410"/>
              <a:gd name="T13" fmla="*/ 8468 h 8468"/>
              <a:gd name="T14" fmla="*/ 2804 w 3410"/>
              <a:gd name="T15" fmla="*/ 8355 h 8468"/>
              <a:gd name="T16" fmla="*/ 3031 w 3410"/>
              <a:gd name="T17" fmla="*/ 7726 h 8468"/>
              <a:gd name="T18" fmla="*/ 3410 w 3410"/>
              <a:gd name="T19" fmla="*/ 7487 h 8468"/>
              <a:gd name="T20" fmla="*/ 3410 w 3410"/>
              <a:gd name="T21" fmla="*/ 0 h 8468"/>
              <a:gd name="T22" fmla="*/ 2026 w 3410"/>
              <a:gd name="T23" fmla="*/ 831 h 8468"/>
              <a:gd name="T24" fmla="*/ 989 w 3410"/>
              <a:gd name="T25" fmla="*/ 3252 h 8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10" h="8468">
                <a:moveTo>
                  <a:pt x="989" y="3252"/>
                </a:moveTo>
                <a:cubicBezTo>
                  <a:pt x="989" y="4020"/>
                  <a:pt x="989" y="4020"/>
                  <a:pt x="989" y="4020"/>
                </a:cubicBezTo>
                <a:cubicBezTo>
                  <a:pt x="989" y="4599"/>
                  <a:pt x="1130" y="5139"/>
                  <a:pt x="1411" y="5639"/>
                </a:cubicBezTo>
                <a:cubicBezTo>
                  <a:pt x="914" y="5945"/>
                  <a:pt x="562" y="6266"/>
                  <a:pt x="357" y="6606"/>
                </a:cubicBezTo>
                <a:cubicBezTo>
                  <a:pt x="120" y="7020"/>
                  <a:pt x="0" y="7602"/>
                  <a:pt x="0" y="8355"/>
                </a:cubicBezTo>
                <a:cubicBezTo>
                  <a:pt x="0" y="8468"/>
                  <a:pt x="0" y="8468"/>
                  <a:pt x="0" y="8468"/>
                </a:cubicBezTo>
                <a:cubicBezTo>
                  <a:pt x="2804" y="8468"/>
                  <a:pt x="2804" y="8468"/>
                  <a:pt x="2804" y="8468"/>
                </a:cubicBezTo>
                <a:cubicBezTo>
                  <a:pt x="2804" y="8355"/>
                  <a:pt x="2804" y="8355"/>
                  <a:pt x="2804" y="8355"/>
                </a:cubicBezTo>
                <a:cubicBezTo>
                  <a:pt x="2804" y="8104"/>
                  <a:pt x="2881" y="7894"/>
                  <a:pt x="3031" y="7726"/>
                </a:cubicBezTo>
                <a:cubicBezTo>
                  <a:pt x="3146" y="7598"/>
                  <a:pt x="3272" y="7519"/>
                  <a:pt x="3410" y="7487"/>
                </a:cubicBezTo>
                <a:cubicBezTo>
                  <a:pt x="3410" y="0"/>
                  <a:pt x="3410" y="0"/>
                  <a:pt x="3410" y="0"/>
                </a:cubicBezTo>
                <a:cubicBezTo>
                  <a:pt x="2898" y="161"/>
                  <a:pt x="2437" y="437"/>
                  <a:pt x="2026" y="831"/>
                </a:cubicBezTo>
                <a:cubicBezTo>
                  <a:pt x="1335" y="1498"/>
                  <a:pt x="989" y="2303"/>
                  <a:pt x="989" y="3252"/>
                </a:cubicBezTo>
                <a:close/>
              </a:path>
            </a:pathLst>
          </a:custGeom>
          <a:solidFill>
            <a:srgbClr val="E633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97433D7-9C1B-4BD7-8069-642330F9B9C7}"/>
              </a:ext>
            </a:extLst>
          </p:cNvPr>
          <p:cNvSpPr>
            <a:spLocks/>
          </p:cNvSpPr>
          <p:nvPr userDrawn="1"/>
        </p:nvSpPr>
        <p:spPr bwMode="gray">
          <a:xfrm>
            <a:off x="11436350" y="6266602"/>
            <a:ext cx="395288" cy="395288"/>
          </a:xfrm>
          <a:custGeom>
            <a:avLst/>
            <a:gdLst>
              <a:gd name="T0" fmla="*/ 1002 w 1245"/>
              <a:gd name="T1" fmla="*/ 1003 h 1245"/>
              <a:gd name="T2" fmla="*/ 622 w 1245"/>
              <a:gd name="T3" fmla="*/ 1160 h 1245"/>
              <a:gd name="T4" fmla="*/ 243 w 1245"/>
              <a:gd name="T5" fmla="*/ 1003 h 1245"/>
              <a:gd name="T6" fmla="*/ 85 w 1245"/>
              <a:gd name="T7" fmla="*/ 623 h 1245"/>
              <a:gd name="T8" fmla="*/ 243 w 1245"/>
              <a:gd name="T9" fmla="*/ 243 h 1245"/>
              <a:gd name="T10" fmla="*/ 622 w 1245"/>
              <a:gd name="T11" fmla="*/ 86 h 1245"/>
              <a:gd name="T12" fmla="*/ 1002 w 1245"/>
              <a:gd name="T13" fmla="*/ 243 h 1245"/>
              <a:gd name="T14" fmla="*/ 1159 w 1245"/>
              <a:gd name="T15" fmla="*/ 623 h 1245"/>
              <a:gd name="T16" fmla="*/ 1002 w 1245"/>
              <a:gd name="T17" fmla="*/ 1003 h 1245"/>
              <a:gd name="T18" fmla="*/ 622 w 1245"/>
              <a:gd name="T19" fmla="*/ 0 h 1245"/>
              <a:gd name="T20" fmla="*/ 0 w 1245"/>
              <a:gd name="T21" fmla="*/ 623 h 1245"/>
              <a:gd name="T22" fmla="*/ 622 w 1245"/>
              <a:gd name="T23" fmla="*/ 1245 h 1245"/>
              <a:gd name="T24" fmla="*/ 1245 w 1245"/>
              <a:gd name="T25" fmla="*/ 623 h 1245"/>
              <a:gd name="T26" fmla="*/ 622 w 1245"/>
              <a:gd name="T27" fmla="*/ 0 h 1245"/>
              <a:gd name="T28" fmla="*/ 752 w 1245"/>
              <a:gd name="T29" fmla="*/ 607 h 1245"/>
              <a:gd name="T30" fmla="*/ 539 w 1245"/>
              <a:gd name="T31" fmla="*/ 607 h 1245"/>
              <a:gd name="T32" fmla="*/ 513 w 1245"/>
              <a:gd name="T33" fmla="*/ 595 h 1245"/>
              <a:gd name="T34" fmla="*/ 502 w 1245"/>
              <a:gd name="T35" fmla="*/ 564 h 1245"/>
              <a:gd name="T36" fmla="*/ 502 w 1245"/>
              <a:gd name="T37" fmla="*/ 504 h 1245"/>
              <a:gd name="T38" fmla="*/ 513 w 1245"/>
              <a:gd name="T39" fmla="*/ 472 h 1245"/>
              <a:gd name="T40" fmla="*/ 539 w 1245"/>
              <a:gd name="T41" fmla="*/ 460 h 1245"/>
              <a:gd name="T42" fmla="*/ 752 w 1245"/>
              <a:gd name="T43" fmla="*/ 460 h 1245"/>
              <a:gd name="T44" fmla="*/ 752 w 1245"/>
              <a:gd name="T45" fmla="*/ 607 h 1245"/>
              <a:gd name="T46" fmla="*/ 853 w 1245"/>
              <a:gd name="T47" fmla="*/ 356 h 1245"/>
              <a:gd name="T48" fmla="*/ 539 w 1245"/>
              <a:gd name="T49" fmla="*/ 356 h 1245"/>
              <a:gd name="T50" fmla="*/ 414 w 1245"/>
              <a:gd name="T51" fmla="*/ 405 h 1245"/>
              <a:gd name="T52" fmla="*/ 363 w 1245"/>
              <a:gd name="T53" fmla="*/ 524 h 1245"/>
              <a:gd name="T54" fmla="*/ 363 w 1245"/>
              <a:gd name="T55" fmla="*/ 562 h 1245"/>
              <a:gd name="T56" fmla="*/ 384 w 1245"/>
              <a:gd name="T57" fmla="*/ 642 h 1245"/>
              <a:gd name="T58" fmla="*/ 331 w 1245"/>
              <a:gd name="T59" fmla="*/ 690 h 1245"/>
              <a:gd name="T60" fmla="*/ 314 w 1245"/>
              <a:gd name="T61" fmla="*/ 776 h 1245"/>
              <a:gd name="T62" fmla="*/ 314 w 1245"/>
              <a:gd name="T63" fmla="*/ 853 h 1245"/>
              <a:gd name="T64" fmla="*/ 325 w 1245"/>
              <a:gd name="T65" fmla="*/ 879 h 1245"/>
              <a:gd name="T66" fmla="*/ 351 w 1245"/>
              <a:gd name="T67" fmla="*/ 889 h 1245"/>
              <a:gd name="T68" fmla="*/ 415 w 1245"/>
              <a:gd name="T69" fmla="*/ 889 h 1245"/>
              <a:gd name="T70" fmla="*/ 442 w 1245"/>
              <a:gd name="T71" fmla="*/ 879 h 1245"/>
              <a:gd name="T72" fmla="*/ 453 w 1245"/>
              <a:gd name="T73" fmla="*/ 853 h 1245"/>
              <a:gd name="T74" fmla="*/ 453 w 1245"/>
              <a:gd name="T75" fmla="*/ 776 h 1245"/>
              <a:gd name="T76" fmla="*/ 464 w 1245"/>
              <a:gd name="T77" fmla="*/ 745 h 1245"/>
              <a:gd name="T78" fmla="*/ 490 w 1245"/>
              <a:gd name="T79" fmla="*/ 732 h 1245"/>
              <a:gd name="T80" fmla="*/ 752 w 1245"/>
              <a:gd name="T81" fmla="*/ 732 h 1245"/>
              <a:gd name="T82" fmla="*/ 752 w 1245"/>
              <a:gd name="T83" fmla="*/ 853 h 1245"/>
              <a:gd name="T84" fmla="*/ 763 w 1245"/>
              <a:gd name="T85" fmla="*/ 879 h 1245"/>
              <a:gd name="T86" fmla="*/ 789 w 1245"/>
              <a:gd name="T87" fmla="*/ 889 h 1245"/>
              <a:gd name="T88" fmla="*/ 853 w 1245"/>
              <a:gd name="T89" fmla="*/ 889 h 1245"/>
              <a:gd name="T90" fmla="*/ 880 w 1245"/>
              <a:gd name="T91" fmla="*/ 879 h 1245"/>
              <a:gd name="T92" fmla="*/ 891 w 1245"/>
              <a:gd name="T93" fmla="*/ 853 h 1245"/>
              <a:gd name="T94" fmla="*/ 891 w 1245"/>
              <a:gd name="T95" fmla="*/ 392 h 1245"/>
              <a:gd name="T96" fmla="*/ 880 w 1245"/>
              <a:gd name="T97" fmla="*/ 367 h 1245"/>
              <a:gd name="T98" fmla="*/ 853 w 1245"/>
              <a:gd name="T99" fmla="*/ 356 h 1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45" h="1245">
                <a:moveTo>
                  <a:pt x="1002" y="1003"/>
                </a:moveTo>
                <a:cubicBezTo>
                  <a:pt x="905" y="1100"/>
                  <a:pt x="771" y="1160"/>
                  <a:pt x="622" y="1160"/>
                </a:cubicBezTo>
                <a:cubicBezTo>
                  <a:pt x="474" y="1160"/>
                  <a:pt x="340" y="1100"/>
                  <a:pt x="243" y="1003"/>
                </a:cubicBezTo>
                <a:cubicBezTo>
                  <a:pt x="145" y="905"/>
                  <a:pt x="85" y="771"/>
                  <a:pt x="85" y="623"/>
                </a:cubicBezTo>
                <a:cubicBezTo>
                  <a:pt x="85" y="474"/>
                  <a:pt x="145" y="340"/>
                  <a:pt x="243" y="243"/>
                </a:cubicBezTo>
                <a:cubicBezTo>
                  <a:pt x="340" y="146"/>
                  <a:pt x="474" y="86"/>
                  <a:pt x="622" y="86"/>
                </a:cubicBezTo>
                <a:cubicBezTo>
                  <a:pt x="771" y="86"/>
                  <a:pt x="905" y="146"/>
                  <a:pt x="1002" y="243"/>
                </a:cubicBezTo>
                <a:cubicBezTo>
                  <a:pt x="1099" y="340"/>
                  <a:pt x="1159" y="474"/>
                  <a:pt x="1159" y="623"/>
                </a:cubicBezTo>
                <a:cubicBezTo>
                  <a:pt x="1159" y="771"/>
                  <a:pt x="1099" y="905"/>
                  <a:pt x="1002" y="1003"/>
                </a:cubicBezTo>
                <a:moveTo>
                  <a:pt x="622" y="0"/>
                </a:moveTo>
                <a:cubicBezTo>
                  <a:pt x="278" y="0"/>
                  <a:pt x="0" y="279"/>
                  <a:pt x="0" y="623"/>
                </a:cubicBezTo>
                <a:cubicBezTo>
                  <a:pt x="0" y="967"/>
                  <a:pt x="278" y="1245"/>
                  <a:pt x="622" y="1245"/>
                </a:cubicBezTo>
                <a:cubicBezTo>
                  <a:pt x="966" y="1245"/>
                  <a:pt x="1245" y="967"/>
                  <a:pt x="1245" y="623"/>
                </a:cubicBezTo>
                <a:cubicBezTo>
                  <a:pt x="1245" y="279"/>
                  <a:pt x="966" y="0"/>
                  <a:pt x="622" y="0"/>
                </a:cubicBezTo>
                <a:moveTo>
                  <a:pt x="752" y="607"/>
                </a:moveTo>
                <a:cubicBezTo>
                  <a:pt x="539" y="607"/>
                  <a:pt x="539" y="607"/>
                  <a:pt x="539" y="607"/>
                </a:cubicBezTo>
                <a:cubicBezTo>
                  <a:pt x="529" y="607"/>
                  <a:pt x="521" y="603"/>
                  <a:pt x="513" y="595"/>
                </a:cubicBezTo>
                <a:cubicBezTo>
                  <a:pt x="506" y="587"/>
                  <a:pt x="502" y="576"/>
                  <a:pt x="502" y="564"/>
                </a:cubicBezTo>
                <a:cubicBezTo>
                  <a:pt x="502" y="504"/>
                  <a:pt x="502" y="504"/>
                  <a:pt x="502" y="504"/>
                </a:cubicBezTo>
                <a:cubicBezTo>
                  <a:pt x="502" y="491"/>
                  <a:pt x="506" y="481"/>
                  <a:pt x="513" y="472"/>
                </a:cubicBezTo>
                <a:cubicBezTo>
                  <a:pt x="521" y="464"/>
                  <a:pt x="529" y="460"/>
                  <a:pt x="539" y="460"/>
                </a:cubicBezTo>
                <a:cubicBezTo>
                  <a:pt x="752" y="460"/>
                  <a:pt x="752" y="460"/>
                  <a:pt x="752" y="460"/>
                </a:cubicBezTo>
                <a:lnTo>
                  <a:pt x="752" y="607"/>
                </a:lnTo>
                <a:close/>
                <a:moveTo>
                  <a:pt x="853" y="356"/>
                </a:moveTo>
                <a:cubicBezTo>
                  <a:pt x="539" y="356"/>
                  <a:pt x="539" y="356"/>
                  <a:pt x="539" y="356"/>
                </a:cubicBezTo>
                <a:cubicBezTo>
                  <a:pt x="490" y="356"/>
                  <a:pt x="449" y="373"/>
                  <a:pt x="414" y="405"/>
                </a:cubicBezTo>
                <a:cubicBezTo>
                  <a:pt x="380" y="438"/>
                  <a:pt x="363" y="478"/>
                  <a:pt x="363" y="524"/>
                </a:cubicBezTo>
                <a:cubicBezTo>
                  <a:pt x="363" y="562"/>
                  <a:pt x="363" y="562"/>
                  <a:pt x="363" y="562"/>
                </a:cubicBezTo>
                <a:cubicBezTo>
                  <a:pt x="363" y="591"/>
                  <a:pt x="370" y="617"/>
                  <a:pt x="384" y="642"/>
                </a:cubicBezTo>
                <a:cubicBezTo>
                  <a:pt x="359" y="657"/>
                  <a:pt x="342" y="673"/>
                  <a:pt x="331" y="690"/>
                </a:cubicBezTo>
                <a:cubicBezTo>
                  <a:pt x="320" y="710"/>
                  <a:pt x="314" y="739"/>
                  <a:pt x="314" y="776"/>
                </a:cubicBezTo>
                <a:cubicBezTo>
                  <a:pt x="314" y="853"/>
                  <a:pt x="314" y="853"/>
                  <a:pt x="314" y="853"/>
                </a:cubicBezTo>
                <a:cubicBezTo>
                  <a:pt x="314" y="863"/>
                  <a:pt x="317" y="872"/>
                  <a:pt x="325" y="879"/>
                </a:cubicBezTo>
                <a:cubicBezTo>
                  <a:pt x="332" y="886"/>
                  <a:pt x="341" y="889"/>
                  <a:pt x="351" y="889"/>
                </a:cubicBezTo>
                <a:cubicBezTo>
                  <a:pt x="415" y="889"/>
                  <a:pt x="415" y="889"/>
                  <a:pt x="415" y="889"/>
                </a:cubicBezTo>
                <a:cubicBezTo>
                  <a:pt x="426" y="889"/>
                  <a:pt x="435" y="886"/>
                  <a:pt x="442" y="879"/>
                </a:cubicBezTo>
                <a:cubicBezTo>
                  <a:pt x="449" y="872"/>
                  <a:pt x="453" y="863"/>
                  <a:pt x="453" y="853"/>
                </a:cubicBezTo>
                <a:cubicBezTo>
                  <a:pt x="453" y="776"/>
                  <a:pt x="453" y="776"/>
                  <a:pt x="453" y="776"/>
                </a:cubicBezTo>
                <a:cubicBezTo>
                  <a:pt x="453" y="763"/>
                  <a:pt x="457" y="753"/>
                  <a:pt x="464" y="745"/>
                </a:cubicBezTo>
                <a:cubicBezTo>
                  <a:pt x="472" y="736"/>
                  <a:pt x="480" y="732"/>
                  <a:pt x="490" y="732"/>
                </a:cubicBezTo>
                <a:cubicBezTo>
                  <a:pt x="752" y="732"/>
                  <a:pt x="752" y="732"/>
                  <a:pt x="752" y="732"/>
                </a:cubicBezTo>
                <a:cubicBezTo>
                  <a:pt x="752" y="853"/>
                  <a:pt x="752" y="853"/>
                  <a:pt x="752" y="853"/>
                </a:cubicBezTo>
                <a:cubicBezTo>
                  <a:pt x="752" y="863"/>
                  <a:pt x="756" y="872"/>
                  <a:pt x="763" y="879"/>
                </a:cubicBezTo>
                <a:cubicBezTo>
                  <a:pt x="771" y="886"/>
                  <a:pt x="779" y="889"/>
                  <a:pt x="789" y="889"/>
                </a:cubicBezTo>
                <a:cubicBezTo>
                  <a:pt x="853" y="889"/>
                  <a:pt x="853" y="889"/>
                  <a:pt x="853" y="889"/>
                </a:cubicBezTo>
                <a:cubicBezTo>
                  <a:pt x="864" y="889"/>
                  <a:pt x="873" y="886"/>
                  <a:pt x="880" y="879"/>
                </a:cubicBezTo>
                <a:cubicBezTo>
                  <a:pt x="887" y="872"/>
                  <a:pt x="891" y="863"/>
                  <a:pt x="891" y="853"/>
                </a:cubicBezTo>
                <a:cubicBezTo>
                  <a:pt x="891" y="392"/>
                  <a:pt x="891" y="392"/>
                  <a:pt x="891" y="392"/>
                </a:cubicBezTo>
                <a:cubicBezTo>
                  <a:pt x="891" y="382"/>
                  <a:pt x="887" y="374"/>
                  <a:pt x="880" y="367"/>
                </a:cubicBezTo>
                <a:cubicBezTo>
                  <a:pt x="873" y="360"/>
                  <a:pt x="864" y="356"/>
                  <a:pt x="853" y="35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664C6F8-79DF-42DF-96BF-D92DA2B38679}"/>
              </a:ext>
            </a:extLst>
          </p:cNvPr>
          <p:cNvSpPr>
            <a:spLocks/>
          </p:cNvSpPr>
          <p:nvPr userDrawn="1"/>
        </p:nvSpPr>
        <p:spPr bwMode="gray">
          <a:xfrm>
            <a:off x="11110913" y="-737"/>
            <a:ext cx="887413" cy="695325"/>
          </a:xfrm>
          <a:custGeom>
            <a:avLst/>
            <a:gdLst>
              <a:gd name="T0" fmla="*/ 0 w 2797"/>
              <a:gd name="T1" fmla="*/ 1459 h 2192"/>
              <a:gd name="T2" fmla="*/ 227 w 2797"/>
              <a:gd name="T3" fmla="*/ 1982 h 2192"/>
              <a:gd name="T4" fmla="*/ 760 w 2797"/>
              <a:gd name="T5" fmla="*/ 2192 h 2192"/>
              <a:gd name="T6" fmla="*/ 2038 w 2797"/>
              <a:gd name="T7" fmla="*/ 2192 h 2192"/>
              <a:gd name="T8" fmla="*/ 2580 w 2797"/>
              <a:gd name="T9" fmla="*/ 1982 h 2192"/>
              <a:gd name="T10" fmla="*/ 2797 w 2797"/>
              <a:gd name="T11" fmla="*/ 1459 h 2192"/>
              <a:gd name="T12" fmla="*/ 2797 w 2797"/>
              <a:gd name="T13" fmla="*/ 0 h 2192"/>
              <a:gd name="T14" fmla="*/ 0 w 2797"/>
              <a:gd name="T15" fmla="*/ 0 h 2192"/>
              <a:gd name="T16" fmla="*/ 0 w 2797"/>
              <a:gd name="T17" fmla="*/ 1459 h 2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97" h="2192">
                <a:moveTo>
                  <a:pt x="0" y="1459"/>
                </a:moveTo>
                <a:cubicBezTo>
                  <a:pt x="0" y="1665"/>
                  <a:pt x="76" y="1839"/>
                  <a:pt x="227" y="1982"/>
                </a:cubicBezTo>
                <a:cubicBezTo>
                  <a:pt x="377" y="2123"/>
                  <a:pt x="556" y="2192"/>
                  <a:pt x="760" y="2192"/>
                </a:cubicBezTo>
                <a:cubicBezTo>
                  <a:pt x="2038" y="2192"/>
                  <a:pt x="2038" y="2192"/>
                  <a:pt x="2038" y="2192"/>
                </a:cubicBezTo>
                <a:cubicBezTo>
                  <a:pt x="2253" y="2192"/>
                  <a:pt x="2434" y="2123"/>
                  <a:pt x="2580" y="1982"/>
                </a:cubicBezTo>
                <a:cubicBezTo>
                  <a:pt x="2725" y="1839"/>
                  <a:pt x="2797" y="1665"/>
                  <a:pt x="2797" y="1459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0" y="0"/>
                  <a:pt x="0" y="0"/>
                  <a:pt x="0" y="0"/>
                </a:cubicBezTo>
                <a:lnTo>
                  <a:pt x="0" y="1459"/>
                </a:lnTo>
                <a:close/>
              </a:path>
            </a:pathLst>
          </a:custGeom>
          <a:solidFill>
            <a:srgbClr val="E633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 bwMode="gray">
          <a:xfrm>
            <a:off x="7691041" y="6393240"/>
            <a:ext cx="1620000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lnSpc>
                <a:spcPct val="140000"/>
              </a:lnSpc>
              <a:defRPr sz="1200">
                <a:solidFill>
                  <a:srgbClr val="748585"/>
                </a:solidFill>
                <a:latin typeface="+mn-lt"/>
              </a:defRPr>
            </a:lvl1pPr>
          </a:lstStyle>
          <a:p>
            <a:fld id="{B7A87B14-EE9F-42B5-95F4-B750A8177DEC}" type="datetime1">
              <a:rPr lang="en-US" noProof="1" smtClean="0"/>
              <a:t>10-Jun-22</a:t>
            </a:fld>
            <a:endParaRPr lang="en-US" noProof="1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 bwMode="gray">
          <a:xfrm>
            <a:off x="1162800" y="214130"/>
            <a:ext cx="9756000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lnSpc>
                <a:spcPct val="140000"/>
              </a:lnSpc>
              <a:defRPr sz="1200">
                <a:solidFill>
                  <a:srgbClr val="748585"/>
                </a:solidFill>
                <a:latin typeface="+mn-lt"/>
              </a:defRPr>
            </a:lvl1pPr>
          </a:lstStyle>
          <a:p>
            <a:r>
              <a:rPr lang="en-US" noProof="1"/>
              <a:t>[Title] | Status: [...]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 bwMode="gray">
          <a:xfrm>
            <a:off x="11210130" y="224944"/>
            <a:ext cx="648000" cy="2986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2200">
                <a:solidFill>
                  <a:schemeClr val="bg2"/>
                </a:solidFill>
                <a:latin typeface="+mn-lt"/>
              </a:defRPr>
            </a:lvl1pPr>
          </a:lstStyle>
          <a:p>
            <a:fld id="{1336C48C-F87C-4E4B-81EF-5027B17D1F61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3" name="Text Placeholder 2 (JU-Free)"/>
          <p:cNvSpPr>
            <a:spLocks noGrp="1"/>
          </p:cNvSpPr>
          <p:nvPr>
            <p:ph type="body" idx="1"/>
          </p:nvPr>
        </p:nvSpPr>
        <p:spPr bwMode="gray">
          <a:xfrm>
            <a:off x="1079280" y="2037600"/>
            <a:ext cx="10008000" cy="406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1"/>
              <a:t>JU-LEVEL1=List 1st level</a:t>
            </a:r>
          </a:p>
          <a:p>
            <a:pPr lvl="1"/>
            <a:r>
              <a:rPr lang="en-US" noProof="1"/>
              <a:t>JU-LEVEL2=List 2nd level</a:t>
            </a:r>
          </a:p>
          <a:p>
            <a:pPr lvl="2"/>
            <a:r>
              <a:rPr lang="en-US" noProof="1"/>
              <a:t>JU-LEVEL3=List 3rd level</a:t>
            </a:r>
          </a:p>
          <a:p>
            <a:pPr lvl="3"/>
            <a:r>
              <a:rPr lang="en-US" noProof="1"/>
              <a:t>JU-LEVEL4=Heading</a:t>
            </a:r>
          </a:p>
          <a:p>
            <a:pPr lvl="4"/>
            <a:r>
              <a:rPr lang="en-US" noProof="1"/>
              <a:t>JU-LEVEL5=Plain text</a:t>
            </a:r>
          </a:p>
          <a:p>
            <a:pPr lvl="5"/>
            <a:r>
              <a:rPr lang="en-US" noProof="1"/>
              <a:t>JU-LEVEL6=Indent 1st level</a:t>
            </a:r>
          </a:p>
          <a:p>
            <a:pPr lvl="6"/>
            <a:r>
              <a:rPr lang="en-US" noProof="1"/>
              <a:t>JU-LEVEL7=Indent 2nd level</a:t>
            </a:r>
          </a:p>
          <a:p>
            <a:pPr lvl="7"/>
            <a:r>
              <a:rPr lang="en-US" noProof="1"/>
              <a:t>JU-LEVEL8=Numbered list</a:t>
            </a: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 bwMode="gray">
          <a:xfrm>
            <a:off x="1080720" y="1027440"/>
            <a:ext cx="10008000" cy="3902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1"/>
              <a:t>Klik om de stijl te bewerken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6" r:id="rId2"/>
    <p:sldLayoutId id="2147483685" r:id="rId3"/>
    <p:sldLayoutId id="2147483683" r:id="rId4"/>
    <p:sldLayoutId id="2147483684" r:id="rId5"/>
    <p:sldLayoutId id="2147483700" r:id="rId6"/>
    <p:sldLayoutId id="2147483675" r:id="rId7"/>
    <p:sldLayoutId id="2147483705" r:id="rId8"/>
    <p:sldLayoutId id="2147483676" r:id="rId9"/>
    <p:sldLayoutId id="2147483706" r:id="rId10"/>
    <p:sldLayoutId id="2147483703" r:id="rId11"/>
    <p:sldLayoutId id="2147483704" r:id="rId12"/>
    <p:sldLayoutId id="2147483688" r:id="rId13"/>
    <p:sldLayoutId id="2147483698" r:id="rId14"/>
    <p:sldLayoutId id="2147483678" r:id="rId15"/>
    <p:sldLayoutId id="2147483679" r:id="rId16"/>
    <p:sldLayoutId id="2147483694" r:id="rId17"/>
    <p:sldLayoutId id="2147483699" r:id="rId18"/>
    <p:sldLayoutId id="2147483693" r:id="rId19"/>
    <p:sldLayoutId id="2147483701" r:id="rId20"/>
    <p:sldLayoutId id="2147483702" r:id="rId21"/>
    <p:sldLayoutId id="2147483707" r:id="rId2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1100"/>
        </a:spcBef>
        <a:buClr>
          <a:schemeClr val="tx1"/>
        </a:buClr>
        <a:buSzPct val="100000"/>
        <a:buFontTx/>
        <a:buBlip>
          <a:blip r:embed="rId24"/>
        </a:buBlip>
        <a:defRPr lang="en-GB" sz="2200" b="0" kern="1200" noProof="1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ct val="100000"/>
        </a:lnSpc>
        <a:spcBef>
          <a:spcPts val="1100"/>
        </a:spcBef>
        <a:buClr>
          <a:schemeClr val="tx1"/>
        </a:buClr>
        <a:buFontTx/>
        <a:buBlip>
          <a:blip r:embed="rId24"/>
        </a:buBlip>
        <a:defRPr lang="en-GB" sz="2200" b="0" kern="1200" noProof="1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00000"/>
        </a:lnSpc>
        <a:spcBef>
          <a:spcPts val="1100"/>
        </a:spcBef>
        <a:buClr>
          <a:schemeClr val="tx1"/>
        </a:buClr>
        <a:buSzPct val="100000"/>
        <a:buFontTx/>
        <a:buBlip>
          <a:blip r:embed="rId24"/>
        </a:buBlip>
        <a:defRPr lang="en-GB" sz="2200" b="0" kern="1200" baseline="0" noProof="1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40000"/>
        </a:lnSpc>
        <a:spcBef>
          <a:spcPts val="0"/>
        </a:spcBef>
        <a:buClr>
          <a:schemeClr val="tx2"/>
        </a:buClr>
        <a:buFont typeface="+mj-lt"/>
        <a:buNone/>
        <a:defRPr lang="en-GB" sz="2200" b="0" kern="1200" noProof="1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40000"/>
        </a:lnSpc>
        <a:spcBef>
          <a:spcPts val="0"/>
        </a:spcBef>
        <a:buClr>
          <a:schemeClr val="tx2"/>
        </a:buClr>
        <a:buFont typeface="+mj-lt"/>
        <a:buNone/>
        <a:defRPr lang="en-GB" sz="2200" kern="1200" noProof="1">
          <a:solidFill>
            <a:schemeClr val="tx1"/>
          </a:solidFill>
          <a:latin typeface="+mn-lt"/>
          <a:ea typeface="+mn-ea"/>
          <a:cs typeface="+mn-cs"/>
        </a:defRPr>
      </a:lvl5pPr>
      <a:lvl6pPr marL="360000" indent="0" algn="l" defTabSz="914400" rtl="0" eaLnBrk="1" latinLnBrk="0" hangingPunct="1">
        <a:lnSpc>
          <a:spcPct val="140000"/>
        </a:lnSpc>
        <a:spcBef>
          <a:spcPts val="0"/>
        </a:spcBef>
        <a:buFont typeface="Arial" pitchFamily="34" charset="0"/>
        <a:buNone/>
        <a:defRPr lang="en-GB" sz="2200" kern="1200" noProof="1">
          <a:solidFill>
            <a:schemeClr val="tx1"/>
          </a:solidFill>
          <a:latin typeface="+mn-lt"/>
          <a:ea typeface="+mn-ea"/>
          <a:cs typeface="+mn-cs"/>
        </a:defRPr>
      </a:lvl6pPr>
      <a:lvl7pPr marL="720000" indent="0" algn="l" defTabSz="914400" rtl="0" eaLnBrk="1" latinLnBrk="0" hangingPunct="1">
        <a:lnSpc>
          <a:spcPct val="140000"/>
        </a:lnSpc>
        <a:spcBef>
          <a:spcPts val="0"/>
        </a:spcBef>
        <a:buFont typeface="Arial" pitchFamily="34" charset="0"/>
        <a:buNone/>
        <a:defRPr lang="en-GB" sz="2200" kern="1200" baseline="0" noProof="1">
          <a:solidFill>
            <a:schemeClr val="tx1"/>
          </a:solidFill>
          <a:latin typeface="+mn-lt"/>
          <a:ea typeface="+mn-ea"/>
          <a:cs typeface="+mn-cs"/>
        </a:defRPr>
      </a:lvl7pPr>
      <a:lvl8pPr marL="360000" indent="-360000" algn="l" defTabSz="914400" rtl="0" eaLnBrk="1" latinLnBrk="0" hangingPunct="1">
        <a:lnSpc>
          <a:spcPct val="140000"/>
        </a:lnSpc>
        <a:spcBef>
          <a:spcPts val="0"/>
        </a:spcBef>
        <a:buFont typeface="+mj-lt"/>
        <a:buAutoNum type="arabicPeriod"/>
        <a:defRPr lang="en-GB" sz="2200" kern="1200" baseline="0" noProof="1">
          <a:solidFill>
            <a:schemeClr val="tx1"/>
          </a:solidFill>
          <a:latin typeface="+mn-lt"/>
          <a:ea typeface="+mn-ea"/>
          <a:cs typeface="+mn-cs"/>
        </a:defRPr>
      </a:lvl8pPr>
      <a:lvl9pPr marL="360000" indent="-360000" algn="l" defTabSz="914400" rtl="0" eaLnBrk="1" latinLnBrk="0" hangingPunct="1">
        <a:lnSpc>
          <a:spcPct val="100000"/>
        </a:lnSpc>
        <a:spcBef>
          <a:spcPts val="1100"/>
        </a:spcBef>
        <a:buClr>
          <a:schemeClr val="tx2"/>
        </a:buClr>
        <a:buFont typeface="+mj-lt"/>
        <a:buAutoNum type="arabicPeriod"/>
        <a:defRPr lang="en-GB" sz="2200" kern="1200" baseline="0" noProof="1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picture containing text, water&#10;&#10;Description automatically generated">
            <a:extLst>
              <a:ext uri="{FF2B5EF4-FFF2-40B4-BE49-F238E27FC236}">
                <a16:creationId xmlns:a16="http://schemas.microsoft.com/office/drawing/2014/main" id="{1AA1BC51-7049-4E79-B040-CCFF37254C01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/>
          <a:srcRect t="6626" b="6626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134AA0-6A5C-435D-8966-AD114B8C321C}"/>
              </a:ext>
            </a:extLst>
          </p:cNvPr>
          <p:cNvSpPr>
            <a:spLocks noGrp="1"/>
          </p:cNvSpPr>
          <p:nvPr>
            <p:ph type="body" idx="100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AE21D1-1E26-4F38-9051-0430AAF0AC81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1F0634-0F3C-4E0D-9FF3-E317EAEE3A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Potential of a regional facility dedicated to climate-proofing of road infrastructure </a:t>
            </a:r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E3591F-08BC-4D14-8413-40C5FD059A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err="1"/>
              <a:t>ClimaProof</a:t>
            </a:r>
            <a:r>
              <a:rPr lang="nl-NL"/>
              <a:t> Western Balkans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3982AD-6998-4C17-B4DB-0D435B74C852}"/>
              </a:ext>
            </a:extLst>
          </p:cNvPr>
          <p:cNvSpPr>
            <a:spLocks noGrp="1"/>
          </p:cNvSpPr>
          <p:nvPr>
            <p:ph type="body" sz="quarter" idx="1002"/>
          </p:nvPr>
        </p:nvSpPr>
        <p:spPr/>
        <p:txBody>
          <a:bodyPr/>
          <a:lstStyle/>
          <a:p>
            <a:r>
              <a:rPr lang="nl-NL" dirty="0"/>
              <a:t>By Michel Leushuis – </a:t>
            </a:r>
            <a:r>
              <a:rPr lang="nl-NL" dirty="0" err="1"/>
              <a:t>Monday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13th of </a:t>
            </a:r>
            <a:r>
              <a:rPr lang="nl-NL" dirty="0" err="1"/>
              <a:t>June</a:t>
            </a:r>
            <a:r>
              <a:rPr lang="nl-NL" dirty="0"/>
              <a:t> 2022 - Online Webinar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5554B3-8677-4D91-8EB6-6001A310C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999" y="3213092"/>
            <a:ext cx="1290339" cy="9752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D4F1407-8FD5-4DE6-95F8-3BF5BA0E99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3775" y="3288832"/>
            <a:ext cx="1988841" cy="8498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436508-0C4C-4248-8B3C-C770A048B0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999" y="225858"/>
            <a:ext cx="1110050" cy="63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73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6BFCCF-06D4-4F5C-A152-C86E0E20C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err="1"/>
              <a:t>Disadvantages</a:t>
            </a:r>
            <a:r>
              <a:rPr lang="nl-NL" dirty="0"/>
              <a:t> of setting-up a separate </a:t>
            </a:r>
            <a:r>
              <a:rPr lang="nl-NL" dirty="0" err="1"/>
              <a:t>mechanism</a:t>
            </a:r>
            <a:endParaRPr lang="nl-N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737298-FF76-4775-AFC6-1EA389BD5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Setting-up a separate </a:t>
            </a:r>
            <a:r>
              <a:rPr lang="nl-NL" err="1"/>
              <a:t>Climaproof</a:t>
            </a:r>
            <a:r>
              <a:rPr lang="nl-NL"/>
              <a:t> financing mechanism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3FA123A6-A78C-48CB-8244-8889E0491C0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3456" y="116495"/>
            <a:ext cx="476811" cy="329224"/>
          </a:xfrm>
        </p:spPr>
        <p:txBody>
          <a:bodyPr/>
          <a:lstStyle/>
          <a:p>
            <a:fld id="{1336C48C-F87C-4E4B-81EF-5027B17D1F61}" type="slidenum">
              <a:rPr lang="en-US" noProof="1" smtClean="0"/>
              <a:pPr/>
              <a:t>10</a:t>
            </a:fld>
            <a:endParaRPr lang="en-US" noProof="1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5109703-53D5-47F9-99A9-971CA3F843D8}"/>
              </a:ext>
            </a:extLst>
          </p:cNvPr>
          <p:cNvSpPr/>
          <p:nvPr/>
        </p:nvSpPr>
        <p:spPr>
          <a:xfrm>
            <a:off x="2360645" y="2102993"/>
            <a:ext cx="8640147" cy="446575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2200" dirty="0">
                <a:solidFill>
                  <a:schemeClr val="tx1"/>
                </a:solidFill>
              </a:rPr>
              <a:t>Limited </a:t>
            </a:r>
            <a:r>
              <a:rPr lang="nl-NL" sz="2200" b="1" dirty="0" err="1">
                <a:solidFill>
                  <a:schemeClr val="tx1"/>
                </a:solidFill>
              </a:rPr>
              <a:t>additionality</a:t>
            </a:r>
            <a:r>
              <a:rPr lang="nl-NL" sz="2200" b="1" dirty="0">
                <a:solidFill>
                  <a:schemeClr val="tx1"/>
                </a:solidFill>
              </a:rPr>
              <a:t> </a:t>
            </a:r>
            <a:r>
              <a:rPr lang="nl-NL" sz="2200" dirty="0" err="1">
                <a:solidFill>
                  <a:schemeClr val="tx1"/>
                </a:solidFill>
              </a:rPr>
              <a:t>compared</a:t>
            </a:r>
            <a:r>
              <a:rPr lang="nl-NL" sz="2200" dirty="0">
                <a:solidFill>
                  <a:schemeClr val="tx1"/>
                </a:solidFill>
              </a:rPr>
              <a:t> </a:t>
            </a:r>
            <a:r>
              <a:rPr lang="nl-NL" sz="2200" dirty="0" err="1">
                <a:solidFill>
                  <a:schemeClr val="tx1"/>
                </a:solidFill>
              </a:rPr>
              <a:t>to</a:t>
            </a:r>
            <a:r>
              <a:rPr lang="nl-NL" sz="2200" dirty="0">
                <a:solidFill>
                  <a:schemeClr val="tx1"/>
                </a:solidFill>
              </a:rPr>
              <a:t> </a:t>
            </a:r>
            <a:r>
              <a:rPr lang="nl-NL" sz="2200" dirty="0" err="1">
                <a:solidFill>
                  <a:schemeClr val="tx1"/>
                </a:solidFill>
              </a:rPr>
              <a:t>existing</a:t>
            </a:r>
            <a:r>
              <a:rPr lang="nl-NL" sz="2200" dirty="0">
                <a:solidFill>
                  <a:schemeClr val="tx1"/>
                </a:solidFill>
              </a:rPr>
              <a:t> </a:t>
            </a:r>
            <a:r>
              <a:rPr lang="nl-NL" sz="2200" dirty="0" err="1">
                <a:solidFill>
                  <a:schemeClr val="tx1"/>
                </a:solidFill>
              </a:rPr>
              <a:t>facilities</a:t>
            </a:r>
            <a:r>
              <a:rPr lang="nl-NL" sz="2200" dirty="0">
                <a:solidFill>
                  <a:schemeClr val="tx1"/>
                </a:solidFill>
              </a:rPr>
              <a:t> in Western Balkans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2200" dirty="0" err="1">
                <a:solidFill>
                  <a:schemeClr val="tx1"/>
                </a:solidFill>
              </a:rPr>
              <a:t>Requires</a:t>
            </a:r>
            <a:r>
              <a:rPr lang="nl-NL" sz="2200" dirty="0">
                <a:solidFill>
                  <a:schemeClr val="tx1"/>
                </a:solidFill>
              </a:rPr>
              <a:t> </a:t>
            </a:r>
            <a:r>
              <a:rPr lang="nl-NL" sz="2200" dirty="0" err="1">
                <a:solidFill>
                  <a:schemeClr val="tx1"/>
                </a:solidFill>
              </a:rPr>
              <a:t>additional</a:t>
            </a:r>
            <a:r>
              <a:rPr lang="nl-NL" sz="2200" dirty="0">
                <a:solidFill>
                  <a:schemeClr val="tx1"/>
                </a:solidFill>
              </a:rPr>
              <a:t> </a:t>
            </a:r>
            <a:r>
              <a:rPr lang="nl-NL" sz="2200" b="1" dirty="0">
                <a:solidFill>
                  <a:schemeClr val="tx1"/>
                </a:solidFill>
              </a:rPr>
              <a:t>resources </a:t>
            </a:r>
            <a:r>
              <a:rPr lang="nl-NL" sz="2200" dirty="0">
                <a:solidFill>
                  <a:schemeClr val="tx1"/>
                </a:solidFill>
              </a:rPr>
              <a:t>and new and/or a change in </a:t>
            </a:r>
            <a:r>
              <a:rPr lang="nl-NL" sz="2200" b="1" dirty="0" err="1">
                <a:solidFill>
                  <a:schemeClr val="tx1"/>
                </a:solidFill>
              </a:rPr>
              <a:t>governance</a:t>
            </a:r>
            <a:r>
              <a:rPr lang="nl-NL" sz="2200" b="1" dirty="0">
                <a:solidFill>
                  <a:schemeClr val="tx1"/>
                </a:solidFill>
              </a:rPr>
              <a:t> </a:t>
            </a:r>
            <a:r>
              <a:rPr lang="nl-NL" sz="2200" b="1" dirty="0" err="1">
                <a:solidFill>
                  <a:schemeClr val="tx1"/>
                </a:solidFill>
              </a:rPr>
              <a:t>structure</a:t>
            </a:r>
            <a:r>
              <a:rPr lang="nl-NL" sz="2200" b="1" dirty="0">
                <a:solidFill>
                  <a:schemeClr val="tx1"/>
                </a:solidFill>
              </a:rPr>
              <a:t> </a:t>
            </a:r>
            <a:r>
              <a:rPr lang="nl-NL" sz="2200" dirty="0">
                <a:solidFill>
                  <a:schemeClr val="tx1"/>
                </a:solidFill>
              </a:rPr>
              <a:t>(</a:t>
            </a:r>
            <a:r>
              <a:rPr lang="nl-NL" sz="2200" dirty="0" err="1">
                <a:solidFill>
                  <a:schemeClr val="tx1"/>
                </a:solidFill>
              </a:rPr>
              <a:t>including</a:t>
            </a:r>
            <a:r>
              <a:rPr lang="nl-NL" sz="2200" dirty="0">
                <a:solidFill>
                  <a:schemeClr val="tx1"/>
                </a:solidFill>
              </a:rPr>
              <a:t> </a:t>
            </a:r>
            <a:r>
              <a:rPr lang="nl-NL" sz="2200" dirty="0" err="1">
                <a:solidFill>
                  <a:schemeClr val="tx1"/>
                </a:solidFill>
              </a:rPr>
              <a:t>obtaining</a:t>
            </a:r>
            <a:r>
              <a:rPr lang="nl-NL" sz="2200" dirty="0">
                <a:solidFill>
                  <a:schemeClr val="tx1"/>
                </a:solidFill>
              </a:rPr>
              <a:t> </a:t>
            </a:r>
            <a:r>
              <a:rPr lang="nl-NL" sz="2200" dirty="0" err="1">
                <a:solidFill>
                  <a:schemeClr val="tx1"/>
                </a:solidFill>
              </a:rPr>
              <a:t>political</a:t>
            </a:r>
            <a:r>
              <a:rPr lang="nl-NL" sz="2200" dirty="0">
                <a:solidFill>
                  <a:schemeClr val="tx1"/>
                </a:solidFill>
              </a:rPr>
              <a:t> </a:t>
            </a:r>
            <a:r>
              <a:rPr lang="nl-NL" sz="2200" dirty="0" err="1">
                <a:solidFill>
                  <a:schemeClr val="tx1"/>
                </a:solidFill>
              </a:rPr>
              <a:t>mandate</a:t>
            </a:r>
            <a:r>
              <a:rPr lang="nl-NL" sz="2200" dirty="0">
                <a:solidFill>
                  <a:schemeClr val="tx1"/>
                </a:solidFill>
              </a:rPr>
              <a:t>)</a:t>
            </a:r>
            <a:endParaRPr lang="nl-NL" sz="2200" b="1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2200" dirty="0">
                <a:solidFill>
                  <a:schemeClr val="tx1"/>
                </a:solidFill>
              </a:rPr>
              <a:t>Limited scope in short-run </a:t>
            </a:r>
            <a:r>
              <a:rPr lang="nl-NL" sz="2200" dirty="0" err="1">
                <a:solidFill>
                  <a:schemeClr val="tx1"/>
                </a:solidFill>
              </a:rPr>
              <a:t>for</a:t>
            </a:r>
            <a:r>
              <a:rPr lang="nl-NL" sz="2200" dirty="0">
                <a:solidFill>
                  <a:schemeClr val="tx1"/>
                </a:solidFill>
              </a:rPr>
              <a:t> </a:t>
            </a:r>
            <a:r>
              <a:rPr lang="nl-NL" sz="2200" b="1" dirty="0">
                <a:solidFill>
                  <a:schemeClr val="tx1"/>
                </a:solidFill>
              </a:rPr>
              <a:t>private sector investment </a:t>
            </a:r>
            <a:r>
              <a:rPr lang="nl-NL" sz="2200" dirty="0">
                <a:solidFill>
                  <a:schemeClr val="tx1"/>
                </a:solidFill>
              </a:rPr>
              <a:t>in </a:t>
            </a:r>
            <a:r>
              <a:rPr lang="nl-NL" sz="2200" dirty="0" err="1">
                <a:solidFill>
                  <a:schemeClr val="tx1"/>
                </a:solidFill>
              </a:rPr>
              <a:t>climate-proofing</a:t>
            </a:r>
            <a:r>
              <a:rPr lang="nl-NL" sz="2200" dirty="0">
                <a:solidFill>
                  <a:schemeClr val="tx1"/>
                </a:solidFill>
              </a:rPr>
              <a:t> of </a:t>
            </a:r>
            <a:r>
              <a:rPr lang="nl-NL" sz="2200" dirty="0" err="1">
                <a:solidFill>
                  <a:schemeClr val="tx1"/>
                </a:solidFill>
              </a:rPr>
              <a:t>road</a:t>
            </a:r>
            <a:r>
              <a:rPr lang="nl-NL" sz="2200" dirty="0">
                <a:solidFill>
                  <a:schemeClr val="tx1"/>
                </a:solidFill>
              </a:rPr>
              <a:t> </a:t>
            </a:r>
            <a:r>
              <a:rPr lang="nl-NL" sz="2200" dirty="0" err="1">
                <a:solidFill>
                  <a:schemeClr val="tx1"/>
                </a:solidFill>
              </a:rPr>
              <a:t>infrastructure</a:t>
            </a:r>
            <a:r>
              <a:rPr lang="nl-NL" sz="2200" dirty="0">
                <a:solidFill>
                  <a:schemeClr val="tx1"/>
                </a:solidFill>
              </a:rPr>
              <a:t> (and </a:t>
            </a:r>
            <a:r>
              <a:rPr lang="nl-NL" sz="2200" dirty="0" err="1">
                <a:solidFill>
                  <a:schemeClr val="tx1"/>
                </a:solidFill>
              </a:rPr>
              <a:t>thus</a:t>
            </a:r>
            <a:r>
              <a:rPr lang="nl-NL" sz="2200" dirty="0">
                <a:solidFill>
                  <a:schemeClr val="tx1"/>
                </a:solidFill>
              </a:rPr>
              <a:t> </a:t>
            </a:r>
            <a:r>
              <a:rPr lang="nl-NL" sz="2200" dirty="0" err="1">
                <a:solidFill>
                  <a:schemeClr val="tx1"/>
                </a:solidFill>
              </a:rPr>
              <a:t>for</a:t>
            </a:r>
            <a:r>
              <a:rPr lang="nl-NL" sz="2200" dirty="0">
                <a:solidFill>
                  <a:schemeClr val="tx1"/>
                </a:solidFill>
              </a:rPr>
              <a:t> </a:t>
            </a:r>
            <a:r>
              <a:rPr lang="nl-NL" sz="2200" dirty="0" err="1">
                <a:solidFill>
                  <a:schemeClr val="tx1"/>
                </a:solidFill>
              </a:rPr>
              <a:t>potential</a:t>
            </a:r>
            <a:r>
              <a:rPr lang="nl-NL" sz="2200" dirty="0">
                <a:solidFill>
                  <a:schemeClr val="tx1"/>
                </a:solidFill>
              </a:rPr>
              <a:t> </a:t>
            </a:r>
            <a:r>
              <a:rPr lang="nl-NL" sz="2200" dirty="0" err="1">
                <a:solidFill>
                  <a:schemeClr val="tx1"/>
                </a:solidFill>
              </a:rPr>
              <a:t>participation</a:t>
            </a:r>
            <a:r>
              <a:rPr lang="nl-NL" sz="2200" dirty="0">
                <a:solidFill>
                  <a:schemeClr val="tx1"/>
                </a:solidFill>
              </a:rPr>
              <a:t>/</a:t>
            </a:r>
            <a:r>
              <a:rPr lang="nl-NL" sz="2200" dirty="0" err="1">
                <a:solidFill>
                  <a:schemeClr val="tx1"/>
                </a:solidFill>
              </a:rPr>
              <a:t>contribution</a:t>
            </a:r>
            <a:r>
              <a:rPr lang="nl-NL" sz="2200" dirty="0">
                <a:solidFill>
                  <a:schemeClr val="tx1"/>
                </a:solidFill>
              </a:rPr>
              <a:t> in separate </a:t>
            </a:r>
            <a:r>
              <a:rPr lang="nl-NL" sz="2200" dirty="0" err="1">
                <a:solidFill>
                  <a:schemeClr val="tx1"/>
                </a:solidFill>
              </a:rPr>
              <a:t>mechanism</a:t>
            </a:r>
            <a:r>
              <a:rPr lang="nl-NL" sz="2200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2200" dirty="0">
                <a:solidFill>
                  <a:schemeClr val="tx1"/>
                </a:solidFill>
              </a:rPr>
              <a:t>Limited </a:t>
            </a:r>
            <a:r>
              <a:rPr lang="nl-NL" sz="2200" dirty="0" err="1">
                <a:solidFill>
                  <a:schemeClr val="tx1"/>
                </a:solidFill>
              </a:rPr>
              <a:t>use</a:t>
            </a:r>
            <a:r>
              <a:rPr lang="nl-NL" sz="2200" dirty="0">
                <a:solidFill>
                  <a:schemeClr val="tx1"/>
                </a:solidFill>
              </a:rPr>
              <a:t> of </a:t>
            </a:r>
            <a:r>
              <a:rPr lang="nl-NL" sz="2200" b="1" dirty="0" err="1">
                <a:solidFill>
                  <a:schemeClr val="tx1"/>
                </a:solidFill>
              </a:rPr>
              <a:t>economies</a:t>
            </a:r>
            <a:r>
              <a:rPr lang="nl-NL" sz="2200" b="1" dirty="0">
                <a:solidFill>
                  <a:schemeClr val="tx1"/>
                </a:solidFill>
              </a:rPr>
              <a:t> of </a:t>
            </a:r>
            <a:r>
              <a:rPr lang="nl-NL" sz="2200" b="1" dirty="0" err="1">
                <a:solidFill>
                  <a:schemeClr val="tx1"/>
                </a:solidFill>
              </a:rPr>
              <a:t>scale</a:t>
            </a:r>
            <a:r>
              <a:rPr lang="nl-NL" sz="22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" name="Graphic 2" descr="Piggy Bank with solid fill">
            <a:extLst>
              <a:ext uri="{FF2B5EF4-FFF2-40B4-BE49-F238E27FC236}">
                <a16:creationId xmlns:a16="http://schemas.microsoft.com/office/drawing/2014/main" id="{F8363731-667D-4B24-ACF6-FC9346595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1208" y="3391680"/>
            <a:ext cx="914400" cy="914400"/>
          </a:xfrm>
          <a:prstGeom prst="rect">
            <a:avLst/>
          </a:prstGeom>
        </p:spPr>
      </p:pic>
      <p:pic>
        <p:nvPicPr>
          <p:cNvPr id="7" name="Graphic 6" descr="City outline">
            <a:extLst>
              <a:ext uri="{FF2B5EF4-FFF2-40B4-BE49-F238E27FC236}">
                <a16:creationId xmlns:a16="http://schemas.microsoft.com/office/drawing/2014/main" id="{01FBB935-B2B0-4047-B06D-A14E19E8EC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91208" y="4480935"/>
            <a:ext cx="914400" cy="914400"/>
          </a:xfrm>
          <a:prstGeom prst="rect">
            <a:avLst/>
          </a:prstGeom>
        </p:spPr>
      </p:pic>
      <p:pic>
        <p:nvPicPr>
          <p:cNvPr id="12" name="Graphic 11" descr="Network with solid fill">
            <a:extLst>
              <a:ext uri="{FF2B5EF4-FFF2-40B4-BE49-F238E27FC236}">
                <a16:creationId xmlns:a16="http://schemas.microsoft.com/office/drawing/2014/main" id="{58324EB4-5531-44B9-B0D1-1D56ABD892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9870" y="5630243"/>
            <a:ext cx="914400" cy="914400"/>
          </a:xfrm>
          <a:prstGeom prst="rect">
            <a:avLst/>
          </a:prstGeom>
        </p:spPr>
      </p:pic>
      <p:pic>
        <p:nvPicPr>
          <p:cNvPr id="16" name="Graphic 15" descr="Hamburger Menu Icon with solid fill">
            <a:extLst>
              <a:ext uri="{FF2B5EF4-FFF2-40B4-BE49-F238E27FC236}">
                <a16:creationId xmlns:a16="http://schemas.microsoft.com/office/drawing/2014/main" id="{2FB31CC6-7D02-46A3-A44E-AEE22B71C1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09870" y="228460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00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BDDCB3-0876-403B-86FE-EE0D1BA03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Going</a:t>
            </a:r>
            <a:r>
              <a:rPr lang="nl-NL" dirty="0"/>
              <a:t> forward: </a:t>
            </a:r>
            <a:r>
              <a:rPr lang="nl-NL" dirty="0" err="1"/>
              <a:t>potential</a:t>
            </a:r>
            <a:r>
              <a:rPr lang="nl-NL" dirty="0"/>
              <a:t> options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793D80-25C6-463B-B230-F028FE9ECC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3. </a:t>
            </a:r>
          </a:p>
        </p:txBody>
      </p:sp>
    </p:spTree>
    <p:extLst>
      <p:ext uri="{BB962C8B-B14F-4D97-AF65-F5344CB8AC3E}">
        <p14:creationId xmlns:p14="http://schemas.microsoft.com/office/powerpoint/2010/main" val="3622106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6BFCCF-06D4-4F5C-A152-C86E0E20C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err="1"/>
              <a:t>Alternatives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separate fund / </a:t>
            </a:r>
            <a:r>
              <a:rPr lang="nl-NL" err="1"/>
              <a:t>financing</a:t>
            </a:r>
            <a:r>
              <a:rPr lang="nl-NL"/>
              <a:t> </a:t>
            </a:r>
            <a:r>
              <a:rPr lang="nl-NL" err="1"/>
              <a:t>mechanism</a:t>
            </a:r>
            <a:endParaRPr lang="nl-N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737298-FF76-4775-AFC6-1EA389BD5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Setting-up a separate </a:t>
            </a:r>
            <a:r>
              <a:rPr lang="nl-NL" err="1"/>
              <a:t>Climaproof</a:t>
            </a:r>
            <a:r>
              <a:rPr lang="nl-NL"/>
              <a:t> financing mechanism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3FA123A6-A78C-48CB-8244-8889E0491C0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3456" y="116495"/>
            <a:ext cx="476811" cy="329224"/>
          </a:xfrm>
        </p:spPr>
        <p:txBody>
          <a:bodyPr/>
          <a:lstStyle/>
          <a:p>
            <a:fld id="{1336C48C-F87C-4E4B-81EF-5027B17D1F61}" type="slidenum">
              <a:rPr lang="en-US" noProof="1" smtClean="0"/>
              <a:pPr/>
              <a:t>12</a:t>
            </a:fld>
            <a:endParaRPr lang="en-US" noProof="1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0F830FE8-D894-45CF-82B9-F4C16AD22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247" y="2036384"/>
            <a:ext cx="10008000" cy="3960000"/>
          </a:xfrm>
        </p:spPr>
        <p:txBody>
          <a:bodyPr/>
          <a:lstStyle/>
          <a:p>
            <a:r>
              <a:rPr lang="nl-NL" dirty="0"/>
              <a:t>What </a:t>
            </a:r>
            <a:r>
              <a:rPr lang="nl-NL" dirty="0" err="1"/>
              <a:t>could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b="1" dirty="0" err="1"/>
              <a:t>alternative</a:t>
            </a:r>
            <a:r>
              <a:rPr lang="nl-NL" b="1" dirty="0"/>
              <a:t> </a:t>
            </a:r>
            <a:r>
              <a:rPr lang="nl-NL" dirty="0" err="1"/>
              <a:t>to</a:t>
            </a:r>
            <a:r>
              <a:rPr lang="nl-NL" dirty="0"/>
              <a:t> separate fund / </a:t>
            </a:r>
            <a:r>
              <a:rPr lang="nl-NL" dirty="0" err="1"/>
              <a:t>financing</a:t>
            </a:r>
            <a:r>
              <a:rPr lang="nl-NL" dirty="0"/>
              <a:t> </a:t>
            </a:r>
            <a:r>
              <a:rPr lang="nl-NL" dirty="0" err="1"/>
              <a:t>mechanism</a:t>
            </a:r>
            <a:r>
              <a:rPr lang="nl-NL" dirty="0"/>
              <a:t>?</a:t>
            </a:r>
          </a:p>
          <a:p>
            <a:r>
              <a:rPr lang="nl-NL" dirty="0"/>
              <a:t>Climate </a:t>
            </a:r>
            <a:r>
              <a:rPr lang="nl-NL" dirty="0" err="1"/>
              <a:t>proof</a:t>
            </a:r>
            <a:r>
              <a:rPr lang="nl-NL" dirty="0"/>
              <a:t> </a:t>
            </a:r>
            <a:r>
              <a:rPr lang="nl-NL" dirty="0" err="1"/>
              <a:t>components</a:t>
            </a:r>
            <a:r>
              <a:rPr lang="nl-NL" dirty="0"/>
              <a:t> of </a:t>
            </a:r>
            <a:r>
              <a:rPr lang="nl-NL" b="1" dirty="0"/>
              <a:t>greenfield </a:t>
            </a:r>
            <a:r>
              <a:rPr lang="nl-NL" b="1" dirty="0" err="1"/>
              <a:t>projects</a:t>
            </a:r>
            <a:r>
              <a:rPr lang="nl-NL" b="1" dirty="0"/>
              <a:t> </a:t>
            </a:r>
            <a:r>
              <a:rPr lang="nl-NL" dirty="0" err="1"/>
              <a:t>will</a:t>
            </a:r>
            <a:r>
              <a:rPr lang="nl-NL" dirty="0"/>
              <a:t> </a:t>
            </a:r>
            <a:r>
              <a:rPr lang="nl-NL" dirty="0" err="1"/>
              <a:t>probably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covered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existing</a:t>
            </a:r>
            <a:r>
              <a:rPr lang="nl-NL" dirty="0"/>
              <a:t> project and </a:t>
            </a:r>
            <a:r>
              <a:rPr lang="nl-NL" dirty="0" err="1"/>
              <a:t>climate</a:t>
            </a:r>
            <a:r>
              <a:rPr lang="nl-NL" dirty="0"/>
              <a:t> </a:t>
            </a:r>
            <a:r>
              <a:rPr lang="nl-NL" dirty="0" err="1"/>
              <a:t>resilience</a:t>
            </a:r>
            <a:r>
              <a:rPr lang="nl-NL" dirty="0"/>
              <a:t> </a:t>
            </a:r>
            <a:r>
              <a:rPr lang="nl-NL" dirty="0" err="1"/>
              <a:t>requirements</a:t>
            </a:r>
            <a:r>
              <a:rPr lang="nl-NL" dirty="0"/>
              <a:t> of WBIF/EBRD/EIB</a:t>
            </a:r>
          </a:p>
          <a:p>
            <a:r>
              <a:rPr lang="nl-NL" dirty="0"/>
              <a:t>Challenge is </a:t>
            </a:r>
            <a:r>
              <a:rPr lang="nl-NL" dirty="0" err="1"/>
              <a:t>those</a:t>
            </a:r>
            <a:r>
              <a:rPr lang="nl-NL" dirty="0"/>
              <a:t> </a:t>
            </a:r>
            <a:r>
              <a:rPr lang="nl-NL" dirty="0" err="1"/>
              <a:t>interventions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b="1" dirty="0" err="1"/>
              <a:t>existing</a:t>
            </a:r>
            <a:r>
              <a:rPr lang="nl-NL" b="1" dirty="0"/>
              <a:t> </a:t>
            </a:r>
            <a:r>
              <a:rPr lang="nl-NL" b="1" dirty="0" err="1"/>
              <a:t>brownfield</a:t>
            </a:r>
            <a:r>
              <a:rPr lang="nl-NL" b="1" dirty="0"/>
              <a:t> </a:t>
            </a:r>
            <a:r>
              <a:rPr lang="nl-NL" b="1" dirty="0" err="1"/>
              <a:t>infrastructure</a:t>
            </a:r>
            <a:r>
              <a:rPr lang="nl-NL" b="1" dirty="0"/>
              <a:t> </a:t>
            </a:r>
            <a:r>
              <a:rPr lang="nl-NL" dirty="0" err="1"/>
              <a:t>that</a:t>
            </a:r>
            <a:r>
              <a:rPr lang="nl-NL" dirty="0"/>
              <a:t> are </a:t>
            </a:r>
            <a:r>
              <a:rPr lang="nl-NL" dirty="0" err="1"/>
              <a:t>needed</a:t>
            </a:r>
            <a:r>
              <a:rPr lang="nl-NL" dirty="0"/>
              <a:t> </a:t>
            </a:r>
            <a:r>
              <a:rPr lang="nl-NL" dirty="0" err="1"/>
              <a:t>outside</a:t>
            </a:r>
            <a:r>
              <a:rPr lang="nl-NL" dirty="0"/>
              <a:t> of standard (green field) investment </a:t>
            </a:r>
            <a:r>
              <a:rPr lang="nl-NL" dirty="0" err="1"/>
              <a:t>projects</a:t>
            </a:r>
            <a:r>
              <a:rPr lang="nl-NL" dirty="0"/>
              <a:t>. </a:t>
            </a:r>
          </a:p>
          <a:p>
            <a:pPr marL="0" indent="0">
              <a:buNone/>
            </a:pPr>
            <a:r>
              <a:rPr lang="nl-NL" dirty="0"/>
              <a:t>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D5EDB9C-BB56-4AC6-85AA-C41AEAB90A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6063323"/>
              </p:ext>
            </p:extLst>
          </p:nvPr>
        </p:nvGraphicFramePr>
        <p:xfrm>
          <a:off x="1229691" y="3959824"/>
          <a:ext cx="9732617" cy="2898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BDA52F6F-0023-47D0-B503-9CB3437F996D}"/>
              </a:ext>
            </a:extLst>
          </p:cNvPr>
          <p:cNvCxnSpPr>
            <a:cxnSpLocks/>
          </p:cNvCxnSpPr>
          <p:nvPr/>
        </p:nvCxnSpPr>
        <p:spPr>
          <a:xfrm rot="10800000" flipV="1">
            <a:off x="2407324" y="6347064"/>
            <a:ext cx="7377350" cy="148611"/>
          </a:xfrm>
          <a:prstGeom prst="bentConnector3">
            <a:avLst>
              <a:gd name="adj1" fmla="val 60"/>
            </a:avLst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3D6BCE9-A6B0-4115-912D-04A8F6832326}"/>
              </a:ext>
            </a:extLst>
          </p:cNvPr>
          <p:cNvSpPr txBox="1"/>
          <p:nvPr/>
        </p:nvSpPr>
        <p:spPr>
          <a:xfrm>
            <a:off x="3685591" y="6547352"/>
            <a:ext cx="454420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200" i="1" dirty="0" err="1"/>
              <a:t>Possibility</a:t>
            </a:r>
            <a:r>
              <a:rPr lang="nl-NL" sz="1200" i="1" dirty="0"/>
              <a:t> </a:t>
            </a:r>
            <a:r>
              <a:rPr lang="nl-NL" sz="1200" i="1" dirty="0" err="1"/>
              <a:t>to</a:t>
            </a:r>
            <a:r>
              <a:rPr lang="nl-NL" sz="1200" i="1" dirty="0"/>
              <a:t> </a:t>
            </a:r>
            <a:r>
              <a:rPr lang="nl-NL" sz="1200" i="1" dirty="0" err="1"/>
              <a:t>finance</a:t>
            </a:r>
            <a:r>
              <a:rPr lang="nl-NL" sz="1200" i="1" dirty="0"/>
              <a:t> </a:t>
            </a:r>
            <a:r>
              <a:rPr lang="nl-NL" sz="1200" i="1" dirty="0" err="1"/>
              <a:t>feasibility</a:t>
            </a:r>
            <a:r>
              <a:rPr lang="nl-NL" sz="1200" i="1" dirty="0"/>
              <a:t> studies </a:t>
            </a:r>
            <a:r>
              <a:rPr lang="nl-NL" sz="1200" i="1" dirty="0" err="1"/>
              <a:t>through</a:t>
            </a:r>
            <a:r>
              <a:rPr lang="nl-NL" sz="1200" i="1" dirty="0"/>
              <a:t> </a:t>
            </a:r>
            <a:r>
              <a:rPr lang="nl-NL" sz="1200" i="1" dirty="0" err="1"/>
              <a:t>dedicated</a:t>
            </a:r>
            <a:r>
              <a:rPr lang="nl-NL" sz="1200" i="1" dirty="0"/>
              <a:t> </a:t>
            </a:r>
            <a:r>
              <a:rPr lang="nl-NL" sz="1200" i="1" dirty="0" err="1"/>
              <a:t>window</a:t>
            </a:r>
            <a:endParaRPr lang="nl-NL" sz="1200" i="1" dirty="0"/>
          </a:p>
        </p:txBody>
      </p:sp>
    </p:spTree>
    <p:extLst>
      <p:ext uri="{BB962C8B-B14F-4D97-AF65-F5344CB8AC3E}">
        <p14:creationId xmlns:p14="http://schemas.microsoft.com/office/powerpoint/2010/main" val="1275911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074A10-7998-4DEC-AA68-5D09709B6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247" y="2036384"/>
            <a:ext cx="10008000" cy="3960000"/>
          </a:xfrm>
        </p:spPr>
        <p:txBody>
          <a:bodyPr/>
          <a:lstStyle/>
          <a:p>
            <a:r>
              <a:rPr lang="nl-NL" dirty="0"/>
              <a:t>Private sector investment in </a:t>
            </a:r>
            <a:r>
              <a:rPr lang="nl-NL" dirty="0" err="1"/>
              <a:t>road</a:t>
            </a:r>
            <a:r>
              <a:rPr lang="nl-NL" dirty="0"/>
              <a:t> </a:t>
            </a:r>
            <a:r>
              <a:rPr lang="nl-NL" dirty="0" err="1"/>
              <a:t>infrastructure</a:t>
            </a:r>
            <a:r>
              <a:rPr lang="nl-NL" dirty="0"/>
              <a:t> in the 6 non-EU Western Balkans </a:t>
            </a:r>
            <a:r>
              <a:rPr lang="nl-NL" dirty="0" err="1"/>
              <a:t>countries</a:t>
            </a:r>
            <a:r>
              <a:rPr lang="nl-NL" dirty="0"/>
              <a:t> has been </a:t>
            </a:r>
            <a:r>
              <a:rPr lang="nl-NL" b="1" dirty="0" err="1"/>
              <a:t>very</a:t>
            </a:r>
            <a:r>
              <a:rPr lang="nl-NL" b="1" dirty="0"/>
              <a:t> </a:t>
            </a:r>
            <a:r>
              <a:rPr lang="nl-NL" b="1" dirty="0" err="1"/>
              <a:t>limited</a:t>
            </a:r>
            <a:r>
              <a:rPr lang="nl-NL" b="1" dirty="0"/>
              <a:t> </a:t>
            </a:r>
            <a:r>
              <a:rPr lang="nl-NL" dirty="0"/>
              <a:t>over last decade</a:t>
            </a:r>
          </a:p>
          <a:p>
            <a:r>
              <a:rPr lang="nl-NL" dirty="0" err="1"/>
              <a:t>Countries</a:t>
            </a:r>
            <a:r>
              <a:rPr lang="nl-NL" dirty="0"/>
              <a:t> </a:t>
            </a:r>
            <a:r>
              <a:rPr lang="nl-NL" dirty="0" err="1"/>
              <a:t>such</a:t>
            </a:r>
            <a:r>
              <a:rPr lang="nl-NL" dirty="0"/>
              <a:t> as Croatia offer </a:t>
            </a:r>
            <a:r>
              <a:rPr lang="nl-NL" dirty="0" err="1"/>
              <a:t>potential</a:t>
            </a:r>
            <a:r>
              <a:rPr lang="nl-NL" dirty="0"/>
              <a:t> </a:t>
            </a:r>
            <a:r>
              <a:rPr lang="nl-NL" dirty="0" err="1"/>
              <a:t>examples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b="1" dirty="0"/>
              <a:t>Public-Private Partnerships </a:t>
            </a:r>
            <a:r>
              <a:rPr lang="nl-NL" dirty="0"/>
              <a:t>in development of </a:t>
            </a:r>
            <a:r>
              <a:rPr lang="nl-NL" dirty="0" err="1"/>
              <a:t>road</a:t>
            </a:r>
            <a:r>
              <a:rPr lang="nl-NL" dirty="0"/>
              <a:t> </a:t>
            </a:r>
            <a:r>
              <a:rPr lang="nl-NL" dirty="0" err="1"/>
              <a:t>infrastructure</a:t>
            </a:r>
            <a:r>
              <a:rPr lang="nl-NL" dirty="0"/>
              <a:t> (</a:t>
            </a:r>
            <a:r>
              <a:rPr lang="nl-NL" dirty="0" err="1"/>
              <a:t>toll</a:t>
            </a:r>
            <a:r>
              <a:rPr lang="nl-NL" dirty="0"/>
              <a:t> </a:t>
            </a:r>
            <a:r>
              <a:rPr lang="nl-NL" dirty="0" err="1"/>
              <a:t>roads</a:t>
            </a:r>
            <a:r>
              <a:rPr lang="nl-NL" dirty="0"/>
              <a:t>)</a:t>
            </a:r>
          </a:p>
          <a:p>
            <a:r>
              <a:rPr lang="nl-NL" dirty="0" err="1"/>
              <a:t>There</a:t>
            </a:r>
            <a:r>
              <a:rPr lang="nl-NL" dirty="0"/>
              <a:t> are </a:t>
            </a:r>
            <a:r>
              <a:rPr lang="nl-NL" dirty="0" err="1"/>
              <a:t>additional</a:t>
            </a:r>
            <a:r>
              <a:rPr lang="nl-NL" dirty="0"/>
              <a:t> </a:t>
            </a:r>
            <a:r>
              <a:rPr lang="nl-NL" dirty="0" err="1"/>
              <a:t>ways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explore</a:t>
            </a:r>
            <a:r>
              <a:rPr lang="nl-NL" dirty="0"/>
              <a:t> </a:t>
            </a:r>
            <a:r>
              <a:rPr lang="nl-NL" dirty="0" err="1"/>
              <a:t>how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private sector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involved</a:t>
            </a:r>
            <a:r>
              <a:rPr lang="nl-NL" dirty="0"/>
              <a:t> in </a:t>
            </a:r>
            <a:r>
              <a:rPr lang="nl-NL" dirty="0" err="1"/>
              <a:t>utilizing</a:t>
            </a:r>
            <a:r>
              <a:rPr lang="nl-NL" dirty="0"/>
              <a:t> </a:t>
            </a:r>
            <a:r>
              <a:rPr lang="nl-NL" dirty="0" err="1"/>
              <a:t>existing</a:t>
            </a:r>
            <a:r>
              <a:rPr lang="nl-NL" dirty="0"/>
              <a:t> or </a:t>
            </a:r>
            <a:r>
              <a:rPr lang="nl-NL" dirty="0" err="1"/>
              <a:t>designing</a:t>
            </a:r>
            <a:r>
              <a:rPr lang="nl-NL" dirty="0"/>
              <a:t> new </a:t>
            </a:r>
            <a:r>
              <a:rPr lang="nl-NL" dirty="0" err="1"/>
              <a:t>funding</a:t>
            </a:r>
            <a:r>
              <a:rPr lang="nl-NL" dirty="0"/>
              <a:t> </a:t>
            </a:r>
            <a:r>
              <a:rPr lang="nl-NL" dirty="0" err="1"/>
              <a:t>mechanisms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climate-proofing</a:t>
            </a:r>
            <a:r>
              <a:rPr lang="nl-NL" dirty="0"/>
              <a:t>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6BFCCF-06D4-4F5C-A152-C86E0E20C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err="1"/>
              <a:t>Exploring</a:t>
            </a:r>
            <a:r>
              <a:rPr lang="nl-NL" dirty="0"/>
              <a:t> options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737298-FF76-4775-AFC6-1EA389BD5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581" y="1027522"/>
            <a:ext cx="10582684" cy="390116"/>
          </a:xfrm>
        </p:spPr>
        <p:txBody>
          <a:bodyPr/>
          <a:lstStyle/>
          <a:p>
            <a:r>
              <a:rPr lang="nl-NL" dirty="0" err="1"/>
              <a:t>Possibilities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private sector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participate</a:t>
            </a:r>
            <a:r>
              <a:rPr lang="nl-NL" dirty="0"/>
              <a:t> in </a:t>
            </a:r>
            <a:r>
              <a:rPr lang="nl-NL" dirty="0" err="1"/>
              <a:t>mechanism</a:t>
            </a:r>
            <a:endParaRPr lang="nl-NL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D60FECE1-32B0-4820-B904-057F9D5A78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3456" y="116495"/>
            <a:ext cx="476811" cy="329224"/>
          </a:xfrm>
        </p:spPr>
        <p:txBody>
          <a:bodyPr/>
          <a:lstStyle/>
          <a:p>
            <a:fld id="{1336C48C-F87C-4E4B-81EF-5027B17D1F61}" type="slidenum">
              <a:rPr lang="en-US" noProof="1" smtClean="0"/>
              <a:pPr/>
              <a:t>13</a:t>
            </a:fld>
            <a:endParaRPr lang="en-US" noProof="1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80CC6B2-850F-4465-ABBC-EB50D8D299AE}"/>
              </a:ext>
            </a:extLst>
          </p:cNvPr>
          <p:cNvSpPr/>
          <p:nvPr/>
        </p:nvSpPr>
        <p:spPr>
          <a:xfrm>
            <a:off x="1202410" y="4617246"/>
            <a:ext cx="4443791" cy="205306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  <a:p>
            <a:pPr algn="ctr"/>
            <a:endParaRPr lang="nl-NL" dirty="0">
              <a:solidFill>
                <a:schemeClr val="tx1"/>
              </a:solidFill>
            </a:endParaRPr>
          </a:p>
          <a:p>
            <a:pPr algn="ctr"/>
            <a:r>
              <a:rPr lang="nl-NL" dirty="0">
                <a:solidFill>
                  <a:schemeClr val="tx1"/>
                </a:solidFill>
              </a:rPr>
              <a:t>Through </a:t>
            </a:r>
            <a:r>
              <a:rPr lang="nl-NL" dirty="0" err="1">
                <a:solidFill>
                  <a:schemeClr val="tx1"/>
                </a:solidFill>
              </a:rPr>
              <a:t>the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integration</a:t>
            </a:r>
            <a:r>
              <a:rPr lang="nl-NL" dirty="0">
                <a:solidFill>
                  <a:schemeClr val="tx1"/>
                </a:solidFill>
              </a:rPr>
              <a:t> of </a:t>
            </a:r>
            <a:r>
              <a:rPr lang="nl-NL" dirty="0" err="1">
                <a:solidFill>
                  <a:schemeClr val="tx1"/>
                </a:solidFill>
              </a:rPr>
              <a:t>climate-proofing</a:t>
            </a:r>
            <a:r>
              <a:rPr lang="nl-NL" dirty="0">
                <a:solidFill>
                  <a:schemeClr val="tx1"/>
                </a:solidFill>
              </a:rPr>
              <a:t> of </a:t>
            </a:r>
            <a:r>
              <a:rPr lang="nl-NL" dirty="0" err="1">
                <a:solidFill>
                  <a:schemeClr val="tx1"/>
                </a:solidFill>
              </a:rPr>
              <a:t>road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infrastructure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with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b="1" dirty="0">
                <a:solidFill>
                  <a:schemeClr val="tx1"/>
                </a:solidFill>
              </a:rPr>
              <a:t>real </a:t>
            </a:r>
            <a:r>
              <a:rPr lang="nl-NL" b="1" dirty="0" err="1">
                <a:solidFill>
                  <a:schemeClr val="tx1"/>
                </a:solidFill>
              </a:rPr>
              <a:t>estate</a:t>
            </a:r>
            <a:r>
              <a:rPr lang="nl-NL" b="1" dirty="0">
                <a:solidFill>
                  <a:schemeClr val="tx1"/>
                </a:solidFill>
              </a:rPr>
              <a:t> or </a:t>
            </a:r>
            <a:r>
              <a:rPr lang="nl-NL" b="1" dirty="0" err="1">
                <a:solidFill>
                  <a:schemeClr val="tx1"/>
                </a:solidFill>
              </a:rPr>
              <a:t>wider</a:t>
            </a:r>
            <a:r>
              <a:rPr lang="nl-NL" b="1" dirty="0">
                <a:solidFill>
                  <a:schemeClr val="tx1"/>
                </a:solidFill>
              </a:rPr>
              <a:t> area development </a:t>
            </a:r>
            <a:r>
              <a:rPr lang="nl-NL" dirty="0">
                <a:solidFill>
                  <a:schemeClr val="tx1"/>
                </a:solidFill>
              </a:rPr>
              <a:t>– </a:t>
            </a:r>
            <a:r>
              <a:rPr lang="nl-NL" dirty="0" err="1">
                <a:solidFill>
                  <a:schemeClr val="tx1"/>
                </a:solidFill>
              </a:rPr>
              <a:t>such</a:t>
            </a:r>
            <a:r>
              <a:rPr lang="nl-NL" dirty="0">
                <a:solidFill>
                  <a:schemeClr val="tx1"/>
                </a:solidFill>
              </a:rPr>
              <a:t> as </a:t>
            </a:r>
            <a:r>
              <a:rPr lang="nl-NL" dirty="0" err="1">
                <a:solidFill>
                  <a:schemeClr val="tx1"/>
                </a:solidFill>
              </a:rPr>
              <a:t>national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parks</a:t>
            </a:r>
            <a:r>
              <a:rPr lang="nl-NL" dirty="0">
                <a:solidFill>
                  <a:schemeClr val="tx1"/>
                </a:solidFill>
              </a:rPr>
              <a:t>, </a:t>
            </a:r>
            <a:r>
              <a:rPr lang="nl-NL" dirty="0" err="1">
                <a:solidFill>
                  <a:schemeClr val="tx1"/>
                </a:solidFill>
              </a:rPr>
              <a:t>touristic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sights</a:t>
            </a:r>
            <a:r>
              <a:rPr lang="nl-NL" dirty="0">
                <a:solidFill>
                  <a:schemeClr val="tx1"/>
                </a:solidFill>
              </a:rPr>
              <a:t> or </a:t>
            </a:r>
            <a:r>
              <a:rPr lang="nl-NL" dirty="0" err="1">
                <a:solidFill>
                  <a:schemeClr val="tx1"/>
                </a:solidFill>
              </a:rPr>
              <a:t>other</a:t>
            </a:r>
            <a:r>
              <a:rPr lang="nl-NL" dirty="0">
                <a:solidFill>
                  <a:schemeClr val="tx1"/>
                </a:solidFill>
              </a:rPr>
              <a:t> avenues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CE50DA5-2D15-43BD-8BB3-6F0B4BED35D5}"/>
              </a:ext>
            </a:extLst>
          </p:cNvPr>
          <p:cNvSpPr/>
          <p:nvPr/>
        </p:nvSpPr>
        <p:spPr>
          <a:xfrm>
            <a:off x="6210893" y="4562061"/>
            <a:ext cx="4443791" cy="205306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  <a:p>
            <a:pPr algn="ctr"/>
            <a:endParaRPr lang="nl-NL" dirty="0">
              <a:solidFill>
                <a:schemeClr val="tx1"/>
              </a:solidFill>
            </a:endParaRPr>
          </a:p>
          <a:p>
            <a:pPr algn="ctr"/>
            <a:r>
              <a:rPr lang="nl-NL" dirty="0">
                <a:solidFill>
                  <a:schemeClr val="tx1"/>
                </a:solidFill>
              </a:rPr>
              <a:t>By </a:t>
            </a:r>
            <a:r>
              <a:rPr lang="nl-NL" b="1" dirty="0" err="1">
                <a:solidFill>
                  <a:schemeClr val="tx1"/>
                </a:solidFill>
              </a:rPr>
              <a:t>exploiting</a:t>
            </a:r>
            <a:r>
              <a:rPr lang="nl-NL" b="1" dirty="0">
                <a:solidFill>
                  <a:schemeClr val="tx1"/>
                </a:solidFill>
              </a:rPr>
              <a:t> links </a:t>
            </a:r>
            <a:r>
              <a:rPr lang="nl-NL" dirty="0" err="1">
                <a:solidFill>
                  <a:schemeClr val="tx1"/>
                </a:solidFill>
              </a:rPr>
              <a:t>between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climate-proofing</a:t>
            </a:r>
            <a:r>
              <a:rPr lang="nl-NL" dirty="0">
                <a:solidFill>
                  <a:schemeClr val="tx1"/>
                </a:solidFill>
              </a:rPr>
              <a:t> of </a:t>
            </a:r>
            <a:r>
              <a:rPr lang="nl-NL" dirty="0" err="1">
                <a:solidFill>
                  <a:schemeClr val="tx1"/>
                </a:solidFill>
              </a:rPr>
              <a:t>road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infrastructure</a:t>
            </a:r>
            <a:r>
              <a:rPr lang="nl-NL" dirty="0">
                <a:solidFill>
                  <a:schemeClr val="tx1"/>
                </a:solidFill>
              </a:rPr>
              <a:t> and </a:t>
            </a:r>
            <a:r>
              <a:rPr lang="nl-NL" dirty="0" err="1">
                <a:solidFill>
                  <a:schemeClr val="tx1"/>
                </a:solidFill>
              </a:rPr>
              <a:t>other</a:t>
            </a:r>
            <a:r>
              <a:rPr lang="nl-NL" dirty="0">
                <a:solidFill>
                  <a:schemeClr val="tx1"/>
                </a:solidFill>
              </a:rPr>
              <a:t> (private sector led) </a:t>
            </a:r>
            <a:r>
              <a:rPr lang="nl-NL" dirty="0" err="1">
                <a:solidFill>
                  <a:schemeClr val="tx1"/>
                </a:solidFill>
              </a:rPr>
              <a:t>infrastructure</a:t>
            </a:r>
            <a:r>
              <a:rPr lang="nl-NL" dirty="0">
                <a:solidFill>
                  <a:schemeClr val="tx1"/>
                </a:solidFill>
              </a:rPr>
              <a:t> development – </a:t>
            </a:r>
            <a:r>
              <a:rPr lang="nl-NL" dirty="0" err="1">
                <a:solidFill>
                  <a:schemeClr val="tx1"/>
                </a:solidFill>
              </a:rPr>
              <a:t>ea</a:t>
            </a:r>
            <a:r>
              <a:rPr lang="nl-NL" dirty="0">
                <a:solidFill>
                  <a:schemeClr val="tx1"/>
                </a:solidFill>
              </a:rPr>
              <a:t>. </a:t>
            </a:r>
            <a:r>
              <a:rPr lang="nl-NL" dirty="0" err="1">
                <a:solidFill>
                  <a:schemeClr val="tx1"/>
                </a:solidFill>
              </a:rPr>
              <a:t>for</a:t>
            </a:r>
            <a:r>
              <a:rPr lang="nl-NL" dirty="0">
                <a:solidFill>
                  <a:schemeClr val="tx1"/>
                </a:solidFill>
              </a:rPr>
              <a:t> small-</a:t>
            </a:r>
            <a:r>
              <a:rPr lang="nl-NL" dirty="0" err="1">
                <a:solidFill>
                  <a:schemeClr val="tx1"/>
                </a:solidFill>
              </a:rPr>
              <a:t>scale</a:t>
            </a:r>
            <a:r>
              <a:rPr lang="nl-NL" dirty="0">
                <a:solidFill>
                  <a:schemeClr val="tx1"/>
                </a:solidFill>
              </a:rPr>
              <a:t> energy producers</a:t>
            </a:r>
            <a:endParaRPr lang="nl-NL" dirty="0"/>
          </a:p>
        </p:txBody>
      </p:sp>
      <p:pic>
        <p:nvPicPr>
          <p:cNvPr id="17" name="Graphic 16" descr="Link with solid fill">
            <a:extLst>
              <a:ext uri="{FF2B5EF4-FFF2-40B4-BE49-F238E27FC236}">
                <a16:creationId xmlns:a16="http://schemas.microsoft.com/office/drawing/2014/main" id="{0DC61B1E-B520-4333-8ED8-ACD0A1897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04188" y="4686300"/>
            <a:ext cx="457200" cy="457200"/>
          </a:xfrm>
          <a:prstGeom prst="rect">
            <a:avLst/>
          </a:prstGeom>
        </p:spPr>
      </p:pic>
      <p:pic>
        <p:nvPicPr>
          <p:cNvPr id="19" name="Graphic 18" descr="Stacked Rocks with solid fill">
            <a:extLst>
              <a:ext uri="{FF2B5EF4-FFF2-40B4-BE49-F238E27FC236}">
                <a16:creationId xmlns:a16="http://schemas.microsoft.com/office/drawing/2014/main" id="{BFDB47B5-0DD8-4FFC-BEF6-75F9B3B8DA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09980" y="4617246"/>
            <a:ext cx="6286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92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BDDCB3-0876-403B-86FE-EE0D1BA03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Conclusions</a:t>
            </a:r>
            <a:r>
              <a:rPr lang="nl-NL"/>
              <a:t> and </a:t>
            </a:r>
            <a:r>
              <a:rPr lang="nl-NL" err="1"/>
              <a:t>reflections</a:t>
            </a:r>
            <a:endParaRPr lang="nl-NL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793D80-25C6-463B-B230-F028FE9ECC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4. </a:t>
            </a:r>
          </a:p>
        </p:txBody>
      </p:sp>
    </p:spTree>
    <p:extLst>
      <p:ext uri="{BB962C8B-B14F-4D97-AF65-F5344CB8AC3E}">
        <p14:creationId xmlns:p14="http://schemas.microsoft.com/office/powerpoint/2010/main" val="315402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18AFFC9-9692-4B98-8AE1-A109D0032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103" y="2013981"/>
            <a:ext cx="10113407" cy="743776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074A10-7998-4DEC-AA68-5D09709B6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246" y="2036384"/>
            <a:ext cx="10234209" cy="3960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2"/>
                </a:solidFill>
              </a:rPr>
              <a:t>Will the establishment of a separate financing mechanism for ClimaProof investments </a:t>
            </a:r>
            <a:r>
              <a:rPr lang="en-US" b="1" dirty="0">
                <a:solidFill>
                  <a:schemeClr val="bg2"/>
                </a:solidFill>
              </a:rPr>
              <a:t>increase the likelihood of accessing additional resources</a:t>
            </a:r>
            <a:r>
              <a:rPr lang="en-US" dirty="0">
                <a:solidFill>
                  <a:schemeClr val="bg2"/>
                </a:solidFill>
              </a:rPr>
              <a:t>?</a:t>
            </a:r>
            <a:endParaRPr lang="en-US" dirty="0"/>
          </a:p>
          <a:p>
            <a:r>
              <a:rPr lang="en-US" dirty="0"/>
              <a:t>Financing for climate adaptation components of </a:t>
            </a:r>
            <a:r>
              <a:rPr lang="en-US" b="1" dirty="0"/>
              <a:t>greenfield projects </a:t>
            </a:r>
            <a:r>
              <a:rPr lang="en-US" dirty="0"/>
              <a:t>is likely to be covered by existing standards for new investments of financiers (such as EBRD, EIB, etc.)</a:t>
            </a:r>
          </a:p>
          <a:p>
            <a:r>
              <a:rPr lang="en-US" dirty="0"/>
              <a:t>Climate adaptation for the infrastructure of </a:t>
            </a:r>
            <a:r>
              <a:rPr lang="en-US" b="1" dirty="0"/>
              <a:t>brownfield projects </a:t>
            </a:r>
            <a:r>
              <a:rPr lang="en-US" dirty="0"/>
              <a:t>might require additional financing efforts / resources and justify establishment of a facility</a:t>
            </a:r>
          </a:p>
          <a:p>
            <a:r>
              <a:rPr lang="en-US" dirty="0"/>
              <a:t>Establishing a </a:t>
            </a:r>
            <a:r>
              <a:rPr lang="en-US" b="1" dirty="0"/>
              <a:t>new and separate financing mechanism </a:t>
            </a:r>
            <a:r>
              <a:rPr lang="en-US" dirty="0"/>
              <a:t>would however offer </a:t>
            </a:r>
            <a:r>
              <a:rPr lang="en-US" b="1" dirty="0"/>
              <a:t>limited additionality </a:t>
            </a:r>
            <a:r>
              <a:rPr lang="en-US" dirty="0"/>
              <a:t>compared to existing facilities in Western Balkans and requires additional resources and new and/or a change in governance structure (including obtaining political mandate)</a:t>
            </a:r>
          </a:p>
          <a:p>
            <a:r>
              <a:rPr lang="en-US" dirty="0"/>
              <a:t>So, what are the </a:t>
            </a:r>
            <a:r>
              <a:rPr lang="en-US" b="1" dirty="0"/>
              <a:t>options</a:t>
            </a:r>
            <a:r>
              <a:rPr lang="en-US" dirty="0"/>
              <a:t> going forward?</a:t>
            </a:r>
          </a:p>
          <a:p>
            <a:endParaRPr lang="nl-NL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6BFCCF-06D4-4F5C-A152-C86E0E20C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err="1"/>
              <a:t>Conclusions</a:t>
            </a:r>
            <a:endParaRPr lang="nl-N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737298-FF76-4775-AFC6-1EA389BD5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Conclusions</a:t>
            </a:r>
            <a:r>
              <a:rPr lang="nl-NL"/>
              <a:t> and </a:t>
            </a:r>
            <a:r>
              <a:rPr lang="nl-NL" err="1"/>
              <a:t>reflections</a:t>
            </a:r>
            <a:endParaRPr lang="nl-NL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D7ACEA5-FF4F-4537-ACE7-B5A11A01915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3456" y="116495"/>
            <a:ext cx="476811" cy="329224"/>
          </a:xfrm>
        </p:spPr>
        <p:txBody>
          <a:bodyPr/>
          <a:lstStyle/>
          <a:p>
            <a:fld id="{1336C48C-F87C-4E4B-81EF-5027B17D1F61}" type="slidenum">
              <a:rPr lang="en-US" noProof="1" smtClean="0"/>
              <a:pPr/>
              <a:t>15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054610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074A10-7998-4DEC-AA68-5D09709B6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000" y="2034060"/>
            <a:ext cx="10008000" cy="3960000"/>
          </a:xfrm>
        </p:spPr>
        <p:txBody>
          <a:bodyPr/>
          <a:lstStyle/>
          <a:p>
            <a:pPr marL="457200" indent="-457200">
              <a:buClr>
                <a:srgbClr val="E63329"/>
              </a:buClr>
              <a:buFont typeface="+mj-lt"/>
              <a:buAutoNum type="arabicPeriod"/>
            </a:pPr>
            <a:r>
              <a:rPr lang="en-US" dirty="0"/>
              <a:t>Address the capacity gap – </a:t>
            </a:r>
            <a:r>
              <a:rPr lang="en-US" b="1" dirty="0"/>
              <a:t>strengthen project development capacity </a:t>
            </a:r>
            <a:r>
              <a:rPr lang="en-US" dirty="0"/>
              <a:t>in the region through dedicated TA in order to develop a project pipeline and attract potential financiers </a:t>
            </a:r>
          </a:p>
          <a:p>
            <a:pPr marL="457200" indent="-457200">
              <a:buClr>
                <a:srgbClr val="E63329"/>
              </a:buClr>
              <a:buFont typeface="+mj-lt"/>
              <a:buAutoNum type="arabicPeriod"/>
            </a:pPr>
            <a:r>
              <a:rPr lang="en-US" dirty="0"/>
              <a:t>Consider the option of </a:t>
            </a:r>
            <a:r>
              <a:rPr lang="en-US" b="1" dirty="0"/>
              <a:t>pooling and packaging the investments needed </a:t>
            </a:r>
            <a:r>
              <a:rPr lang="en-US" dirty="0"/>
              <a:t>for different ClimaProof interventions in the six Western Balkan countries to ensure sufficient scale for potential financiers. </a:t>
            </a:r>
          </a:p>
          <a:p>
            <a:pPr marL="457200" indent="-457200">
              <a:buClr>
                <a:srgbClr val="E63329"/>
              </a:buClr>
              <a:buFont typeface="+mj-lt"/>
              <a:buAutoNum type="arabicPeriod"/>
            </a:pPr>
            <a:r>
              <a:rPr lang="en-US" dirty="0"/>
              <a:t>Explore the creation of an </a:t>
            </a:r>
            <a:r>
              <a:rPr lang="en-US" b="1" dirty="0"/>
              <a:t>add-on facility* within the WBIF (or other potential financiers such as GCF) </a:t>
            </a:r>
            <a:r>
              <a:rPr lang="en-US" dirty="0"/>
              <a:t>for climate proofing of existing road infrastructure – which would provide access to (concessional) finance and technical assistance programs for packages of projects in Western Balkan region.</a:t>
            </a:r>
          </a:p>
          <a:p>
            <a:pPr marL="0" indent="0">
              <a:buClr>
                <a:srgbClr val="E63329"/>
              </a:buClr>
              <a:buNone/>
            </a:pPr>
            <a:endParaRPr lang="nl-NL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6BFCCF-06D4-4F5C-A152-C86E0E20C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Recommendations and next steps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737298-FF76-4775-AFC6-1EA389BD5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reflections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B69CFB35-F921-4522-9B4E-251132DFE47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3456" y="116495"/>
            <a:ext cx="476811" cy="329224"/>
          </a:xfrm>
        </p:spPr>
        <p:txBody>
          <a:bodyPr/>
          <a:lstStyle/>
          <a:p>
            <a:fld id="{1336C48C-F87C-4E4B-81EF-5027B17D1F61}" type="slidenum">
              <a:rPr lang="en-US" noProof="1" smtClean="0"/>
              <a:pPr/>
              <a:t>16</a:t>
            </a:fld>
            <a:endParaRPr lang="en-US" noProof="1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F33FD17-083D-4FBC-9C33-3D6917C40F0E}"/>
              </a:ext>
            </a:extLst>
          </p:cNvPr>
          <p:cNvSpPr txBox="1">
            <a:spLocks/>
          </p:cNvSpPr>
          <p:nvPr/>
        </p:nvSpPr>
        <p:spPr bwMode="gray">
          <a:xfrm>
            <a:off x="1080581" y="6091238"/>
            <a:ext cx="10008000" cy="3476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1"/>
              </a:buClr>
              <a:buSzPct val="100000"/>
              <a:buFontTx/>
              <a:buNone/>
              <a:defRPr lang="en-GB" sz="1500" b="0" i="0" u="none" strike="noStrike" kern="1200" baseline="0" noProof="1" smtClean="0">
                <a:solidFill>
                  <a:srgbClr val="748585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1"/>
              </a:buClr>
              <a:buFontTx/>
              <a:buBlip>
                <a:blip r:embed="rId3"/>
              </a:buBlip>
              <a:defRPr lang="en-GB" sz="2200" b="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1"/>
              </a:buClr>
              <a:buSzPct val="100000"/>
              <a:buFontTx/>
              <a:buBlip>
                <a:blip r:embed="rId3"/>
              </a:buBlip>
              <a:defRPr lang="en-GB" sz="2200" b="0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40000"/>
              </a:lnSpc>
              <a:spcBef>
                <a:spcPts val="0"/>
              </a:spcBef>
              <a:buClr>
                <a:schemeClr val="tx2"/>
              </a:buClr>
              <a:buFont typeface="+mj-lt"/>
              <a:buNone/>
              <a:defRPr lang="en-GB" sz="2200" b="0" kern="1200" noProof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40000"/>
              </a:lnSpc>
              <a:spcBef>
                <a:spcPts val="0"/>
              </a:spcBef>
              <a:buClr>
                <a:schemeClr val="tx2"/>
              </a:buClr>
              <a:buFont typeface="+mj-lt"/>
              <a:buNone/>
              <a:defRPr lang="en-GB" sz="220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0" algn="l" defTabSz="914400" rtl="0" eaLnBrk="1" latinLnBrk="0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None/>
              <a:defRPr lang="en-GB" sz="220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0" algn="l" defTabSz="914400" rtl="0" eaLnBrk="1" latinLnBrk="0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None/>
              <a:defRPr lang="en-GB" sz="2200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  <a:defRPr lang="en-GB" sz="2200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+mj-lt"/>
              <a:buAutoNum type="arabicPeriod"/>
              <a:defRPr lang="en-GB" sz="2200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nl-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5C8007-6407-4387-AE5A-82193940124D}"/>
              </a:ext>
            </a:extLst>
          </p:cNvPr>
          <p:cNvSpPr txBox="1"/>
          <p:nvPr/>
        </p:nvSpPr>
        <p:spPr>
          <a:xfrm>
            <a:off x="1596476" y="6175101"/>
            <a:ext cx="9782295" cy="4770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*</a:t>
            </a:r>
            <a:r>
              <a:rPr lang="en-US" sz="1300" i="1" dirty="0"/>
              <a:t>with financing coming from the host fund, the add-on facility could take the form of a dedicated project development and preparation facility, preparing projects for investment by existing financing windows (for example WBIF or GCF) </a:t>
            </a:r>
          </a:p>
        </p:txBody>
      </p:sp>
    </p:spTree>
    <p:extLst>
      <p:ext uri="{BB962C8B-B14F-4D97-AF65-F5344CB8AC3E}">
        <p14:creationId xmlns:p14="http://schemas.microsoft.com/office/powerpoint/2010/main" val="4272777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BDDCB3-0876-403B-86FE-EE0D1BA03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Questions</a:t>
            </a:r>
            <a:r>
              <a:rPr lang="nl-NL" dirty="0"/>
              <a:t> and </a:t>
            </a:r>
            <a:r>
              <a:rPr lang="nl-NL" dirty="0" err="1"/>
              <a:t>Answers</a:t>
            </a:r>
            <a:endParaRPr lang="nl-NL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793D80-25C6-463B-B230-F028FE9ECC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5.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5487A5-9A77-4818-A69F-9DFB2E674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65" y="2783191"/>
            <a:ext cx="2110600" cy="120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84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ddress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err="1"/>
              <a:t>Wijnhaven</a:t>
            </a:r>
            <a:r>
              <a:rPr lang="en-US"/>
              <a:t> 23</a:t>
            </a:r>
          </a:p>
          <a:p>
            <a:r>
              <a:rPr lang="en-US"/>
              <a:t>3011 WH Rotterdam</a:t>
            </a:r>
          </a:p>
          <a:p>
            <a:r>
              <a:rPr lang="en-US"/>
              <a:t>The Netherlands</a:t>
            </a:r>
          </a:p>
          <a:p>
            <a:r>
              <a:rPr lang="en-US"/>
              <a:t>+31 10 275 59 90</a:t>
            </a:r>
          </a:p>
          <a:p>
            <a:endParaRPr lang="en-US"/>
          </a:p>
          <a:p>
            <a:r>
              <a:rPr lang="en-US"/>
              <a:t>info@rebelgroup.com</a:t>
            </a:r>
          </a:p>
          <a:p>
            <a:pPr lvl="1"/>
            <a:r>
              <a:rPr lang="en-US"/>
              <a:t>www.rebelgroup.com</a:t>
            </a:r>
          </a:p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0FED2929-072B-4DF9-803B-F872B8E476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79499" y="1312023"/>
            <a:ext cx="3021983" cy="252000"/>
          </a:xfrm>
        </p:spPr>
        <p:txBody>
          <a:bodyPr/>
          <a:lstStyle/>
          <a:p>
            <a:r>
              <a:rPr lang="en-US"/>
              <a:t>Michel.Leushuis@RebelGroup.com</a:t>
            </a:r>
          </a:p>
        </p:txBody>
      </p:sp>
      <p:sp>
        <p:nvSpPr>
          <p:cNvPr id="132" name="AutoShape 3"/>
          <p:cNvSpPr>
            <a:spLocks noChangeAspect="1" noChangeArrowheads="1" noTextEdit="1"/>
          </p:cNvSpPr>
          <p:nvPr/>
        </p:nvSpPr>
        <p:spPr bwMode="auto">
          <a:xfrm flipH="1">
            <a:off x="6975475" y="2845039"/>
            <a:ext cx="250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3" name="Freeform 5"/>
          <p:cNvSpPr>
            <a:spLocks noEditPoints="1"/>
          </p:cNvSpPr>
          <p:nvPr/>
        </p:nvSpPr>
        <p:spPr bwMode="auto">
          <a:xfrm flipH="1">
            <a:off x="6975475" y="2840277"/>
            <a:ext cx="250825" cy="504825"/>
          </a:xfrm>
          <a:custGeom>
            <a:avLst/>
            <a:gdLst>
              <a:gd name="T0" fmla="*/ 739 w 772"/>
              <a:gd name="T1" fmla="*/ 543 h 1555"/>
              <a:gd name="T2" fmla="*/ 386 w 772"/>
              <a:gd name="T3" fmla="*/ 1121 h 1555"/>
              <a:gd name="T4" fmla="*/ 32 w 772"/>
              <a:gd name="T5" fmla="*/ 543 h 1555"/>
              <a:gd name="T6" fmla="*/ 29 w 772"/>
              <a:gd name="T7" fmla="*/ 535 h 1555"/>
              <a:gd name="T8" fmla="*/ 0 w 772"/>
              <a:gd name="T9" fmla="*/ 387 h 1555"/>
              <a:gd name="T10" fmla="*/ 386 w 772"/>
              <a:gd name="T11" fmla="*/ 0 h 1555"/>
              <a:gd name="T12" fmla="*/ 772 w 772"/>
              <a:gd name="T13" fmla="*/ 387 h 1555"/>
              <a:gd name="T14" fmla="*/ 739 w 772"/>
              <a:gd name="T15" fmla="*/ 543 h 1555"/>
              <a:gd name="T16" fmla="*/ 426 w 772"/>
              <a:gd name="T17" fmla="*/ 1056 h 1555"/>
              <a:gd name="T18" fmla="*/ 386 w 772"/>
              <a:gd name="T19" fmla="*/ 1121 h 1555"/>
              <a:gd name="T20" fmla="*/ 772 w 772"/>
              <a:gd name="T21" fmla="*/ 1555 h 1555"/>
              <a:gd name="T22" fmla="*/ 426 w 772"/>
              <a:gd name="T23" fmla="*/ 1056 h 1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72" h="1555">
                <a:moveTo>
                  <a:pt x="739" y="543"/>
                </a:moveTo>
                <a:cubicBezTo>
                  <a:pt x="386" y="1121"/>
                  <a:pt x="386" y="1121"/>
                  <a:pt x="386" y="1121"/>
                </a:cubicBezTo>
                <a:cubicBezTo>
                  <a:pt x="32" y="543"/>
                  <a:pt x="32" y="543"/>
                  <a:pt x="32" y="543"/>
                </a:cubicBezTo>
                <a:cubicBezTo>
                  <a:pt x="29" y="535"/>
                  <a:pt x="29" y="535"/>
                  <a:pt x="29" y="535"/>
                </a:cubicBezTo>
                <a:cubicBezTo>
                  <a:pt x="10" y="489"/>
                  <a:pt x="0" y="439"/>
                  <a:pt x="0" y="387"/>
                </a:cubicBezTo>
                <a:cubicBezTo>
                  <a:pt x="0" y="173"/>
                  <a:pt x="173" y="0"/>
                  <a:pt x="386" y="0"/>
                </a:cubicBezTo>
                <a:cubicBezTo>
                  <a:pt x="599" y="0"/>
                  <a:pt x="772" y="173"/>
                  <a:pt x="772" y="387"/>
                </a:cubicBezTo>
                <a:cubicBezTo>
                  <a:pt x="772" y="442"/>
                  <a:pt x="761" y="495"/>
                  <a:pt x="739" y="543"/>
                </a:cubicBezTo>
                <a:close/>
                <a:moveTo>
                  <a:pt x="426" y="1056"/>
                </a:moveTo>
                <a:cubicBezTo>
                  <a:pt x="386" y="1121"/>
                  <a:pt x="386" y="1121"/>
                  <a:pt x="386" y="1121"/>
                </a:cubicBezTo>
                <a:cubicBezTo>
                  <a:pt x="772" y="1555"/>
                  <a:pt x="772" y="1555"/>
                  <a:pt x="772" y="1555"/>
                </a:cubicBezTo>
                <a:lnTo>
                  <a:pt x="426" y="1056"/>
                </a:lnTo>
                <a:close/>
              </a:path>
            </a:pathLst>
          </a:custGeom>
          <a:solidFill>
            <a:srgbClr val="3C3C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4" name="AutoShape 8"/>
          <p:cNvSpPr>
            <a:spLocks noChangeAspect="1" noChangeArrowheads="1" noTextEdit="1"/>
          </p:cNvSpPr>
          <p:nvPr/>
        </p:nvSpPr>
        <p:spPr bwMode="auto">
          <a:xfrm>
            <a:off x="7035800" y="2962514"/>
            <a:ext cx="3683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5" name="Freeform 10"/>
          <p:cNvSpPr>
            <a:spLocks/>
          </p:cNvSpPr>
          <p:nvPr/>
        </p:nvSpPr>
        <p:spPr bwMode="auto">
          <a:xfrm>
            <a:off x="7012011" y="2962514"/>
            <a:ext cx="439716" cy="454011"/>
          </a:xfrm>
          <a:custGeom>
            <a:avLst/>
            <a:gdLst>
              <a:gd name="T0" fmla="*/ 1111 w 1143"/>
              <a:gd name="T1" fmla="*/ 543 h 1279"/>
              <a:gd name="T2" fmla="*/ 1143 w 1143"/>
              <a:gd name="T3" fmla="*/ 387 h 1279"/>
              <a:gd name="T4" fmla="*/ 757 w 1143"/>
              <a:gd name="T5" fmla="*/ 0 h 1279"/>
              <a:gd name="T6" fmla="*/ 371 w 1143"/>
              <a:gd name="T7" fmla="*/ 387 h 1279"/>
              <a:gd name="T8" fmla="*/ 400 w 1143"/>
              <a:gd name="T9" fmla="*/ 535 h 1279"/>
              <a:gd name="T10" fmla="*/ 403 w 1143"/>
              <a:gd name="T11" fmla="*/ 543 h 1279"/>
              <a:gd name="T12" fmla="*/ 716 w 1143"/>
              <a:gd name="T13" fmla="*/ 1055 h 1279"/>
              <a:gd name="T14" fmla="*/ 0 w 1143"/>
              <a:gd name="T15" fmla="*/ 1279 h 1279"/>
              <a:gd name="T16" fmla="*/ 757 w 1143"/>
              <a:gd name="T17" fmla="*/ 1121 h 1279"/>
              <a:gd name="T18" fmla="*/ 757 w 1143"/>
              <a:gd name="T19" fmla="*/ 1121 h 1279"/>
              <a:gd name="T20" fmla="*/ 757 w 1143"/>
              <a:gd name="T21" fmla="*/ 1121 h 1279"/>
              <a:gd name="T22" fmla="*/ 1111 w 1143"/>
              <a:gd name="T23" fmla="*/ 543 h 1279"/>
              <a:gd name="connsiteX0" fmla="*/ 9267 w 9547"/>
              <a:gd name="connsiteY0" fmla="*/ 4246 h 10695"/>
              <a:gd name="connsiteX1" fmla="*/ 9547 w 9547"/>
              <a:gd name="connsiteY1" fmla="*/ 3026 h 10695"/>
              <a:gd name="connsiteX2" fmla="*/ 6170 w 9547"/>
              <a:gd name="connsiteY2" fmla="*/ 0 h 10695"/>
              <a:gd name="connsiteX3" fmla="*/ 2793 w 9547"/>
              <a:gd name="connsiteY3" fmla="*/ 3026 h 10695"/>
              <a:gd name="connsiteX4" fmla="*/ 3047 w 9547"/>
              <a:gd name="connsiteY4" fmla="*/ 4183 h 10695"/>
              <a:gd name="connsiteX5" fmla="*/ 3073 w 9547"/>
              <a:gd name="connsiteY5" fmla="*/ 4246 h 10695"/>
              <a:gd name="connsiteX6" fmla="*/ 5811 w 9547"/>
              <a:gd name="connsiteY6" fmla="*/ 8249 h 10695"/>
              <a:gd name="connsiteX7" fmla="*/ 0 w 9547"/>
              <a:gd name="connsiteY7" fmla="*/ 10695 h 10695"/>
              <a:gd name="connsiteX8" fmla="*/ 6170 w 9547"/>
              <a:gd name="connsiteY8" fmla="*/ 8765 h 10695"/>
              <a:gd name="connsiteX9" fmla="*/ 6170 w 9547"/>
              <a:gd name="connsiteY9" fmla="*/ 8765 h 10695"/>
              <a:gd name="connsiteX10" fmla="*/ 6170 w 9547"/>
              <a:gd name="connsiteY10" fmla="*/ 8765 h 10695"/>
              <a:gd name="connsiteX11" fmla="*/ 9267 w 9547"/>
              <a:gd name="connsiteY11" fmla="*/ 4246 h 10695"/>
              <a:gd name="connsiteX0" fmla="*/ 9097 w 9390"/>
              <a:gd name="connsiteY0" fmla="*/ 3970 h 10162"/>
              <a:gd name="connsiteX1" fmla="*/ 9390 w 9390"/>
              <a:gd name="connsiteY1" fmla="*/ 2829 h 10162"/>
              <a:gd name="connsiteX2" fmla="*/ 5853 w 9390"/>
              <a:gd name="connsiteY2" fmla="*/ 0 h 10162"/>
              <a:gd name="connsiteX3" fmla="*/ 2316 w 9390"/>
              <a:gd name="connsiteY3" fmla="*/ 2829 h 10162"/>
              <a:gd name="connsiteX4" fmla="*/ 2582 w 9390"/>
              <a:gd name="connsiteY4" fmla="*/ 3911 h 10162"/>
              <a:gd name="connsiteX5" fmla="*/ 2609 w 9390"/>
              <a:gd name="connsiteY5" fmla="*/ 3970 h 10162"/>
              <a:gd name="connsiteX6" fmla="*/ 5477 w 9390"/>
              <a:gd name="connsiteY6" fmla="*/ 7713 h 10162"/>
              <a:gd name="connsiteX7" fmla="*/ 0 w 9390"/>
              <a:gd name="connsiteY7" fmla="*/ 10162 h 10162"/>
              <a:gd name="connsiteX8" fmla="*/ 5853 w 9390"/>
              <a:gd name="connsiteY8" fmla="*/ 8195 h 10162"/>
              <a:gd name="connsiteX9" fmla="*/ 5853 w 9390"/>
              <a:gd name="connsiteY9" fmla="*/ 8195 h 10162"/>
              <a:gd name="connsiteX10" fmla="*/ 5853 w 9390"/>
              <a:gd name="connsiteY10" fmla="*/ 8195 h 10162"/>
              <a:gd name="connsiteX11" fmla="*/ 9097 w 9390"/>
              <a:gd name="connsiteY11" fmla="*/ 3970 h 10162"/>
              <a:gd name="connsiteX0" fmla="*/ 10914 w 11226"/>
              <a:gd name="connsiteY0" fmla="*/ 3907 h 10053"/>
              <a:gd name="connsiteX1" fmla="*/ 11226 w 11226"/>
              <a:gd name="connsiteY1" fmla="*/ 2784 h 10053"/>
              <a:gd name="connsiteX2" fmla="*/ 7459 w 11226"/>
              <a:gd name="connsiteY2" fmla="*/ 0 h 10053"/>
              <a:gd name="connsiteX3" fmla="*/ 3692 w 11226"/>
              <a:gd name="connsiteY3" fmla="*/ 2784 h 10053"/>
              <a:gd name="connsiteX4" fmla="*/ 3976 w 11226"/>
              <a:gd name="connsiteY4" fmla="*/ 3849 h 10053"/>
              <a:gd name="connsiteX5" fmla="*/ 4004 w 11226"/>
              <a:gd name="connsiteY5" fmla="*/ 3907 h 10053"/>
              <a:gd name="connsiteX6" fmla="*/ 7059 w 11226"/>
              <a:gd name="connsiteY6" fmla="*/ 7590 h 10053"/>
              <a:gd name="connsiteX7" fmla="*/ 0 w 11226"/>
              <a:gd name="connsiteY7" fmla="*/ 10053 h 10053"/>
              <a:gd name="connsiteX8" fmla="*/ 7459 w 11226"/>
              <a:gd name="connsiteY8" fmla="*/ 8064 h 10053"/>
              <a:gd name="connsiteX9" fmla="*/ 7459 w 11226"/>
              <a:gd name="connsiteY9" fmla="*/ 8064 h 10053"/>
              <a:gd name="connsiteX10" fmla="*/ 7459 w 11226"/>
              <a:gd name="connsiteY10" fmla="*/ 8064 h 10053"/>
              <a:gd name="connsiteX11" fmla="*/ 10914 w 11226"/>
              <a:gd name="connsiteY11" fmla="*/ 3907 h 10053"/>
              <a:gd name="connsiteX0" fmla="*/ 13006 w 13318"/>
              <a:gd name="connsiteY0" fmla="*/ 3907 h 10160"/>
              <a:gd name="connsiteX1" fmla="*/ 13318 w 13318"/>
              <a:gd name="connsiteY1" fmla="*/ 2784 h 10160"/>
              <a:gd name="connsiteX2" fmla="*/ 9551 w 13318"/>
              <a:gd name="connsiteY2" fmla="*/ 0 h 10160"/>
              <a:gd name="connsiteX3" fmla="*/ 5784 w 13318"/>
              <a:gd name="connsiteY3" fmla="*/ 2784 h 10160"/>
              <a:gd name="connsiteX4" fmla="*/ 6068 w 13318"/>
              <a:gd name="connsiteY4" fmla="*/ 3849 h 10160"/>
              <a:gd name="connsiteX5" fmla="*/ 6096 w 13318"/>
              <a:gd name="connsiteY5" fmla="*/ 3907 h 10160"/>
              <a:gd name="connsiteX6" fmla="*/ 9151 w 13318"/>
              <a:gd name="connsiteY6" fmla="*/ 7590 h 10160"/>
              <a:gd name="connsiteX7" fmla="*/ 0 w 13318"/>
              <a:gd name="connsiteY7" fmla="*/ 10160 h 10160"/>
              <a:gd name="connsiteX8" fmla="*/ 9551 w 13318"/>
              <a:gd name="connsiteY8" fmla="*/ 8064 h 10160"/>
              <a:gd name="connsiteX9" fmla="*/ 9551 w 13318"/>
              <a:gd name="connsiteY9" fmla="*/ 8064 h 10160"/>
              <a:gd name="connsiteX10" fmla="*/ 9551 w 13318"/>
              <a:gd name="connsiteY10" fmla="*/ 8064 h 10160"/>
              <a:gd name="connsiteX11" fmla="*/ 13006 w 13318"/>
              <a:gd name="connsiteY11" fmla="*/ 3907 h 1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318" h="10160">
                <a:moveTo>
                  <a:pt x="13006" y="3907"/>
                </a:moveTo>
                <a:cubicBezTo>
                  <a:pt x="13210" y="3561"/>
                  <a:pt x="13318" y="3179"/>
                  <a:pt x="13318" y="2784"/>
                </a:cubicBezTo>
                <a:cubicBezTo>
                  <a:pt x="13318" y="1245"/>
                  <a:pt x="11629" y="0"/>
                  <a:pt x="9551" y="0"/>
                </a:cubicBezTo>
                <a:cubicBezTo>
                  <a:pt x="7471" y="0"/>
                  <a:pt x="5784" y="1245"/>
                  <a:pt x="5784" y="2784"/>
                </a:cubicBezTo>
                <a:cubicBezTo>
                  <a:pt x="5784" y="3158"/>
                  <a:pt x="5881" y="3518"/>
                  <a:pt x="6068" y="3849"/>
                </a:cubicBezTo>
                <a:cubicBezTo>
                  <a:pt x="6077" y="3868"/>
                  <a:pt x="6087" y="3887"/>
                  <a:pt x="6096" y="3907"/>
                </a:cubicBezTo>
                <a:cubicBezTo>
                  <a:pt x="9151" y="7590"/>
                  <a:pt x="10167" y="6548"/>
                  <a:pt x="9151" y="7590"/>
                </a:cubicBezTo>
                <a:cubicBezTo>
                  <a:pt x="8135" y="8632"/>
                  <a:pt x="0" y="10160"/>
                  <a:pt x="0" y="10160"/>
                </a:cubicBezTo>
                <a:cubicBezTo>
                  <a:pt x="7388" y="9023"/>
                  <a:pt x="8308" y="8395"/>
                  <a:pt x="9551" y="8064"/>
                </a:cubicBezTo>
                <a:lnTo>
                  <a:pt x="9551" y="8064"/>
                </a:lnTo>
                <a:lnTo>
                  <a:pt x="9551" y="8064"/>
                </a:lnTo>
                <a:lnTo>
                  <a:pt x="13006" y="3907"/>
                </a:lnTo>
                <a:close/>
              </a:path>
            </a:pathLst>
          </a:custGeom>
          <a:solidFill>
            <a:srgbClr val="3C3C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6" name="Freeform 11"/>
          <p:cNvSpPr>
            <a:spLocks noEditPoints="1"/>
          </p:cNvSpPr>
          <p:nvPr/>
        </p:nvSpPr>
        <p:spPr bwMode="auto">
          <a:xfrm>
            <a:off x="7227890" y="2984739"/>
            <a:ext cx="200025" cy="198437"/>
          </a:xfrm>
          <a:custGeom>
            <a:avLst/>
            <a:gdLst>
              <a:gd name="T0" fmla="*/ 423 w 618"/>
              <a:gd name="T1" fmla="*/ 176 h 617"/>
              <a:gd name="T2" fmla="*/ 267 w 618"/>
              <a:gd name="T3" fmla="*/ 177 h 617"/>
              <a:gd name="T4" fmla="*/ 206 w 618"/>
              <a:gd name="T5" fmla="*/ 201 h 617"/>
              <a:gd name="T6" fmla="*/ 180 w 618"/>
              <a:gd name="T7" fmla="*/ 260 h 617"/>
              <a:gd name="T8" fmla="*/ 180 w 618"/>
              <a:gd name="T9" fmla="*/ 279 h 617"/>
              <a:gd name="T10" fmla="*/ 191 w 618"/>
              <a:gd name="T11" fmla="*/ 319 h 617"/>
              <a:gd name="T12" fmla="*/ 165 w 618"/>
              <a:gd name="T13" fmla="*/ 342 h 617"/>
              <a:gd name="T14" fmla="*/ 157 w 618"/>
              <a:gd name="T15" fmla="*/ 385 h 617"/>
              <a:gd name="T16" fmla="*/ 157 w 618"/>
              <a:gd name="T17" fmla="*/ 423 h 617"/>
              <a:gd name="T18" fmla="*/ 162 w 618"/>
              <a:gd name="T19" fmla="*/ 436 h 617"/>
              <a:gd name="T20" fmla="*/ 176 w 618"/>
              <a:gd name="T21" fmla="*/ 441 h 617"/>
              <a:gd name="T22" fmla="*/ 207 w 618"/>
              <a:gd name="T23" fmla="*/ 441 h 617"/>
              <a:gd name="T24" fmla="*/ 220 w 618"/>
              <a:gd name="T25" fmla="*/ 436 h 617"/>
              <a:gd name="T26" fmla="*/ 226 w 618"/>
              <a:gd name="T27" fmla="*/ 423 h 617"/>
              <a:gd name="T28" fmla="*/ 226 w 618"/>
              <a:gd name="T29" fmla="*/ 385 h 617"/>
              <a:gd name="T30" fmla="*/ 231 w 618"/>
              <a:gd name="T31" fmla="*/ 369 h 617"/>
              <a:gd name="T32" fmla="*/ 244 w 618"/>
              <a:gd name="T33" fmla="*/ 363 h 617"/>
              <a:gd name="T34" fmla="*/ 374 w 618"/>
              <a:gd name="T35" fmla="*/ 362 h 617"/>
              <a:gd name="T36" fmla="*/ 374 w 618"/>
              <a:gd name="T37" fmla="*/ 422 h 617"/>
              <a:gd name="T38" fmla="*/ 379 w 618"/>
              <a:gd name="T39" fmla="*/ 435 h 617"/>
              <a:gd name="T40" fmla="*/ 392 w 618"/>
              <a:gd name="T41" fmla="*/ 440 h 617"/>
              <a:gd name="T42" fmla="*/ 424 w 618"/>
              <a:gd name="T43" fmla="*/ 440 h 617"/>
              <a:gd name="T44" fmla="*/ 437 w 618"/>
              <a:gd name="T45" fmla="*/ 435 h 617"/>
              <a:gd name="T46" fmla="*/ 443 w 618"/>
              <a:gd name="T47" fmla="*/ 422 h 617"/>
              <a:gd name="T48" fmla="*/ 442 w 618"/>
              <a:gd name="T49" fmla="*/ 194 h 617"/>
              <a:gd name="T50" fmla="*/ 436 w 618"/>
              <a:gd name="T51" fmla="*/ 181 h 617"/>
              <a:gd name="T52" fmla="*/ 423 w 618"/>
              <a:gd name="T53" fmla="*/ 176 h 617"/>
              <a:gd name="T54" fmla="*/ 373 w 618"/>
              <a:gd name="T55" fmla="*/ 301 h 617"/>
              <a:gd name="T56" fmla="*/ 268 w 618"/>
              <a:gd name="T57" fmla="*/ 301 h 617"/>
              <a:gd name="T58" fmla="*/ 255 w 618"/>
              <a:gd name="T59" fmla="*/ 295 h 617"/>
              <a:gd name="T60" fmla="*/ 249 w 618"/>
              <a:gd name="T61" fmla="*/ 280 h 617"/>
              <a:gd name="T62" fmla="*/ 249 w 618"/>
              <a:gd name="T63" fmla="*/ 250 h 617"/>
              <a:gd name="T64" fmla="*/ 255 w 618"/>
              <a:gd name="T65" fmla="*/ 234 h 617"/>
              <a:gd name="T66" fmla="*/ 267 w 618"/>
              <a:gd name="T67" fmla="*/ 228 h 617"/>
              <a:gd name="T68" fmla="*/ 373 w 618"/>
              <a:gd name="T69" fmla="*/ 228 h 617"/>
              <a:gd name="T70" fmla="*/ 373 w 618"/>
              <a:gd name="T71" fmla="*/ 301 h 617"/>
              <a:gd name="T72" fmla="*/ 308 w 618"/>
              <a:gd name="T73" fmla="*/ 0 h 617"/>
              <a:gd name="T74" fmla="*/ 1 w 618"/>
              <a:gd name="T75" fmla="*/ 310 h 617"/>
              <a:gd name="T76" fmla="*/ 310 w 618"/>
              <a:gd name="T77" fmla="*/ 617 h 617"/>
              <a:gd name="T78" fmla="*/ 617 w 618"/>
              <a:gd name="T79" fmla="*/ 307 h 617"/>
              <a:gd name="T80" fmla="*/ 308 w 618"/>
              <a:gd name="T81" fmla="*/ 0 h 617"/>
              <a:gd name="T82" fmla="*/ 498 w 618"/>
              <a:gd name="T83" fmla="*/ 496 h 617"/>
              <a:gd name="T84" fmla="*/ 310 w 618"/>
              <a:gd name="T85" fmla="*/ 574 h 617"/>
              <a:gd name="T86" fmla="*/ 122 w 618"/>
              <a:gd name="T87" fmla="*/ 497 h 617"/>
              <a:gd name="T88" fmla="*/ 43 w 618"/>
              <a:gd name="T89" fmla="*/ 310 h 617"/>
              <a:gd name="T90" fmla="*/ 120 w 618"/>
              <a:gd name="T91" fmla="*/ 121 h 617"/>
              <a:gd name="T92" fmla="*/ 308 w 618"/>
              <a:gd name="T93" fmla="*/ 43 h 617"/>
              <a:gd name="T94" fmla="*/ 496 w 618"/>
              <a:gd name="T95" fmla="*/ 120 h 617"/>
              <a:gd name="T96" fmla="*/ 575 w 618"/>
              <a:gd name="T97" fmla="*/ 307 h 617"/>
              <a:gd name="T98" fmla="*/ 498 w 618"/>
              <a:gd name="T99" fmla="*/ 496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18" h="617">
                <a:moveTo>
                  <a:pt x="423" y="176"/>
                </a:moveTo>
                <a:cubicBezTo>
                  <a:pt x="267" y="177"/>
                  <a:pt x="267" y="177"/>
                  <a:pt x="267" y="177"/>
                </a:cubicBezTo>
                <a:cubicBezTo>
                  <a:pt x="243" y="177"/>
                  <a:pt x="223" y="185"/>
                  <a:pt x="206" y="201"/>
                </a:cubicBezTo>
                <a:cubicBezTo>
                  <a:pt x="189" y="218"/>
                  <a:pt x="180" y="237"/>
                  <a:pt x="180" y="260"/>
                </a:cubicBezTo>
                <a:cubicBezTo>
                  <a:pt x="180" y="279"/>
                  <a:pt x="180" y="279"/>
                  <a:pt x="180" y="279"/>
                </a:cubicBezTo>
                <a:cubicBezTo>
                  <a:pt x="181" y="293"/>
                  <a:pt x="184" y="306"/>
                  <a:pt x="191" y="319"/>
                </a:cubicBezTo>
                <a:cubicBezTo>
                  <a:pt x="179" y="326"/>
                  <a:pt x="170" y="334"/>
                  <a:pt x="165" y="342"/>
                </a:cubicBezTo>
                <a:cubicBezTo>
                  <a:pt x="159" y="352"/>
                  <a:pt x="157" y="367"/>
                  <a:pt x="157" y="385"/>
                </a:cubicBezTo>
                <a:cubicBezTo>
                  <a:pt x="157" y="423"/>
                  <a:pt x="157" y="423"/>
                  <a:pt x="157" y="423"/>
                </a:cubicBezTo>
                <a:cubicBezTo>
                  <a:pt x="157" y="428"/>
                  <a:pt x="159" y="432"/>
                  <a:pt x="162" y="436"/>
                </a:cubicBezTo>
                <a:cubicBezTo>
                  <a:pt x="166" y="439"/>
                  <a:pt x="171" y="441"/>
                  <a:pt x="176" y="441"/>
                </a:cubicBezTo>
                <a:cubicBezTo>
                  <a:pt x="207" y="441"/>
                  <a:pt x="207" y="441"/>
                  <a:pt x="207" y="441"/>
                </a:cubicBezTo>
                <a:cubicBezTo>
                  <a:pt x="212" y="441"/>
                  <a:pt x="217" y="439"/>
                  <a:pt x="220" y="436"/>
                </a:cubicBezTo>
                <a:cubicBezTo>
                  <a:pt x="224" y="432"/>
                  <a:pt x="226" y="428"/>
                  <a:pt x="226" y="423"/>
                </a:cubicBezTo>
                <a:cubicBezTo>
                  <a:pt x="226" y="385"/>
                  <a:pt x="226" y="385"/>
                  <a:pt x="226" y="385"/>
                </a:cubicBezTo>
                <a:cubicBezTo>
                  <a:pt x="225" y="378"/>
                  <a:pt x="227" y="373"/>
                  <a:pt x="231" y="369"/>
                </a:cubicBezTo>
                <a:cubicBezTo>
                  <a:pt x="235" y="365"/>
                  <a:pt x="239" y="363"/>
                  <a:pt x="244" y="363"/>
                </a:cubicBezTo>
                <a:cubicBezTo>
                  <a:pt x="374" y="362"/>
                  <a:pt x="374" y="362"/>
                  <a:pt x="374" y="362"/>
                </a:cubicBezTo>
                <a:cubicBezTo>
                  <a:pt x="374" y="422"/>
                  <a:pt x="374" y="422"/>
                  <a:pt x="374" y="422"/>
                </a:cubicBezTo>
                <a:cubicBezTo>
                  <a:pt x="374" y="427"/>
                  <a:pt x="376" y="431"/>
                  <a:pt x="379" y="435"/>
                </a:cubicBezTo>
                <a:cubicBezTo>
                  <a:pt x="383" y="438"/>
                  <a:pt x="387" y="440"/>
                  <a:pt x="392" y="440"/>
                </a:cubicBezTo>
                <a:cubicBezTo>
                  <a:pt x="424" y="440"/>
                  <a:pt x="424" y="440"/>
                  <a:pt x="424" y="440"/>
                </a:cubicBezTo>
                <a:cubicBezTo>
                  <a:pt x="429" y="440"/>
                  <a:pt x="434" y="438"/>
                  <a:pt x="437" y="435"/>
                </a:cubicBezTo>
                <a:cubicBezTo>
                  <a:pt x="441" y="431"/>
                  <a:pt x="443" y="427"/>
                  <a:pt x="443" y="422"/>
                </a:cubicBezTo>
                <a:cubicBezTo>
                  <a:pt x="442" y="194"/>
                  <a:pt x="442" y="194"/>
                  <a:pt x="442" y="194"/>
                </a:cubicBezTo>
                <a:cubicBezTo>
                  <a:pt x="442" y="189"/>
                  <a:pt x="440" y="185"/>
                  <a:pt x="436" y="181"/>
                </a:cubicBezTo>
                <a:cubicBezTo>
                  <a:pt x="432" y="178"/>
                  <a:pt x="428" y="176"/>
                  <a:pt x="423" y="176"/>
                </a:cubicBezTo>
                <a:moveTo>
                  <a:pt x="373" y="301"/>
                </a:moveTo>
                <a:cubicBezTo>
                  <a:pt x="268" y="301"/>
                  <a:pt x="268" y="301"/>
                  <a:pt x="268" y="301"/>
                </a:cubicBezTo>
                <a:cubicBezTo>
                  <a:pt x="263" y="301"/>
                  <a:pt x="259" y="299"/>
                  <a:pt x="255" y="295"/>
                </a:cubicBezTo>
                <a:cubicBezTo>
                  <a:pt x="251" y="291"/>
                  <a:pt x="249" y="286"/>
                  <a:pt x="249" y="280"/>
                </a:cubicBezTo>
                <a:cubicBezTo>
                  <a:pt x="249" y="250"/>
                  <a:pt x="249" y="250"/>
                  <a:pt x="249" y="250"/>
                </a:cubicBezTo>
                <a:cubicBezTo>
                  <a:pt x="249" y="244"/>
                  <a:pt x="251" y="238"/>
                  <a:pt x="255" y="234"/>
                </a:cubicBezTo>
                <a:cubicBezTo>
                  <a:pt x="258" y="230"/>
                  <a:pt x="263" y="228"/>
                  <a:pt x="267" y="228"/>
                </a:cubicBezTo>
                <a:cubicBezTo>
                  <a:pt x="373" y="228"/>
                  <a:pt x="373" y="228"/>
                  <a:pt x="373" y="228"/>
                </a:cubicBezTo>
                <a:lnTo>
                  <a:pt x="373" y="301"/>
                </a:lnTo>
                <a:close/>
                <a:moveTo>
                  <a:pt x="308" y="0"/>
                </a:moveTo>
                <a:cubicBezTo>
                  <a:pt x="137" y="1"/>
                  <a:pt x="0" y="140"/>
                  <a:pt x="1" y="310"/>
                </a:cubicBezTo>
                <a:cubicBezTo>
                  <a:pt x="2" y="480"/>
                  <a:pt x="140" y="617"/>
                  <a:pt x="310" y="617"/>
                </a:cubicBezTo>
                <a:cubicBezTo>
                  <a:pt x="481" y="616"/>
                  <a:pt x="618" y="477"/>
                  <a:pt x="617" y="307"/>
                </a:cubicBezTo>
                <a:cubicBezTo>
                  <a:pt x="616" y="137"/>
                  <a:pt x="478" y="0"/>
                  <a:pt x="308" y="0"/>
                </a:cubicBezTo>
                <a:moveTo>
                  <a:pt x="498" y="496"/>
                </a:moveTo>
                <a:cubicBezTo>
                  <a:pt x="450" y="544"/>
                  <a:pt x="384" y="574"/>
                  <a:pt x="310" y="574"/>
                </a:cubicBezTo>
                <a:cubicBezTo>
                  <a:pt x="237" y="575"/>
                  <a:pt x="170" y="545"/>
                  <a:pt x="122" y="497"/>
                </a:cubicBezTo>
                <a:cubicBezTo>
                  <a:pt x="74" y="449"/>
                  <a:pt x="44" y="383"/>
                  <a:pt x="43" y="310"/>
                </a:cubicBezTo>
                <a:cubicBezTo>
                  <a:pt x="43" y="236"/>
                  <a:pt x="72" y="170"/>
                  <a:pt x="120" y="121"/>
                </a:cubicBezTo>
                <a:cubicBezTo>
                  <a:pt x="168" y="73"/>
                  <a:pt x="234" y="43"/>
                  <a:pt x="308" y="43"/>
                </a:cubicBezTo>
                <a:cubicBezTo>
                  <a:pt x="381" y="42"/>
                  <a:pt x="448" y="72"/>
                  <a:pt x="496" y="120"/>
                </a:cubicBezTo>
                <a:cubicBezTo>
                  <a:pt x="545" y="168"/>
                  <a:pt x="575" y="234"/>
                  <a:pt x="575" y="307"/>
                </a:cubicBezTo>
                <a:cubicBezTo>
                  <a:pt x="575" y="381"/>
                  <a:pt x="546" y="447"/>
                  <a:pt x="498" y="49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7" name="Hard coal pin">
            <a:extLst>
              <a:ext uri="{FF2B5EF4-FFF2-40B4-BE49-F238E27FC236}">
                <a16:creationId xmlns:a16="http://schemas.microsoft.com/office/drawing/2014/main" id="{FBBD7952-BFAD-4EFA-AA9B-3E9B58511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8410873" y="3902799"/>
            <a:ext cx="234000" cy="338257"/>
          </a:xfrm>
          <a:prstGeom prst="rect">
            <a:avLst/>
          </a:prstGeom>
        </p:spPr>
      </p:pic>
      <p:pic>
        <p:nvPicPr>
          <p:cNvPr id="138" name="Hard coal pin">
            <a:extLst>
              <a:ext uri="{FF2B5EF4-FFF2-40B4-BE49-F238E27FC236}">
                <a16:creationId xmlns:a16="http://schemas.microsoft.com/office/drawing/2014/main" id="{FBBD7952-BFAD-4EFA-AA9B-3E9B58511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9510976" y="3944074"/>
            <a:ext cx="234000" cy="338257"/>
          </a:xfrm>
          <a:prstGeom prst="rect">
            <a:avLst/>
          </a:prstGeom>
        </p:spPr>
      </p:pic>
      <p:pic>
        <p:nvPicPr>
          <p:cNvPr id="139" name="Hard coal pin">
            <a:extLst>
              <a:ext uri="{FF2B5EF4-FFF2-40B4-BE49-F238E27FC236}">
                <a16:creationId xmlns:a16="http://schemas.microsoft.com/office/drawing/2014/main" id="{FBBD7952-BFAD-4EFA-AA9B-3E9B58511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7358062" y="5048227"/>
            <a:ext cx="234000" cy="338257"/>
          </a:xfrm>
          <a:prstGeom prst="rect">
            <a:avLst/>
          </a:prstGeom>
        </p:spPr>
      </p:pic>
      <p:pic>
        <p:nvPicPr>
          <p:cNvPr id="140" name="Hard coal pin">
            <a:extLst>
              <a:ext uri="{FF2B5EF4-FFF2-40B4-BE49-F238E27FC236}">
                <a16:creationId xmlns:a16="http://schemas.microsoft.com/office/drawing/2014/main" id="{FBBD7952-BFAD-4EFA-AA9B-3E9B58511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4972986" y="3352800"/>
            <a:ext cx="234000" cy="338257"/>
          </a:xfrm>
          <a:prstGeom prst="rect">
            <a:avLst/>
          </a:prstGeom>
        </p:spPr>
      </p:pic>
      <p:pic>
        <p:nvPicPr>
          <p:cNvPr id="141" name="Hard coal pin">
            <a:extLst>
              <a:ext uri="{FF2B5EF4-FFF2-40B4-BE49-F238E27FC236}">
                <a16:creationId xmlns:a16="http://schemas.microsoft.com/office/drawing/2014/main" id="{FBBD7952-BFAD-4EFA-AA9B-3E9B58511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9140893" y="4516132"/>
            <a:ext cx="234000" cy="338257"/>
          </a:xfrm>
          <a:prstGeom prst="rect">
            <a:avLst/>
          </a:prstGeom>
        </p:spPr>
      </p:pic>
      <p:pic>
        <p:nvPicPr>
          <p:cNvPr id="142" name="Hard coal pin">
            <a:extLst>
              <a:ext uri="{FF2B5EF4-FFF2-40B4-BE49-F238E27FC236}">
                <a16:creationId xmlns:a16="http://schemas.microsoft.com/office/drawing/2014/main" id="{FBBD7952-BFAD-4EFA-AA9B-3E9B58511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7584706" y="4341163"/>
            <a:ext cx="234000" cy="338257"/>
          </a:xfrm>
          <a:prstGeom prst="rect">
            <a:avLst/>
          </a:prstGeom>
        </p:spPr>
      </p:pic>
      <p:sp>
        <p:nvSpPr>
          <p:cNvPr id="143" name="Ja"/>
          <p:cNvSpPr txBox="1">
            <a:spLocks/>
          </p:cNvSpPr>
          <p:nvPr/>
        </p:nvSpPr>
        <p:spPr bwMode="gray">
          <a:xfrm>
            <a:off x="7701706" y="4769681"/>
            <a:ext cx="144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/>
              <a:t>Jakarta</a:t>
            </a:r>
          </a:p>
        </p:txBody>
      </p:sp>
      <p:sp>
        <p:nvSpPr>
          <p:cNvPr id="144" name="Jo"/>
          <p:cNvSpPr txBox="1">
            <a:spLocks/>
          </p:cNvSpPr>
          <p:nvPr/>
        </p:nvSpPr>
        <p:spPr bwMode="gray">
          <a:xfrm>
            <a:off x="7564382" y="5281113"/>
            <a:ext cx="144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800"/>
              <a:t>Johannesburg</a:t>
            </a:r>
          </a:p>
        </p:txBody>
      </p:sp>
      <p:sp>
        <p:nvSpPr>
          <p:cNvPr id="145" name="R"/>
          <p:cNvSpPr txBox="1">
            <a:spLocks/>
          </p:cNvSpPr>
          <p:nvPr/>
        </p:nvSpPr>
        <p:spPr bwMode="gray">
          <a:xfrm>
            <a:off x="6111908" y="2714760"/>
            <a:ext cx="72744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800">
                <a:solidFill>
                  <a:schemeClr val="tx2"/>
                </a:solidFill>
              </a:rPr>
              <a:t>Rotterdam (HQ)</a:t>
            </a:r>
          </a:p>
        </p:txBody>
      </p:sp>
      <p:sp>
        <p:nvSpPr>
          <p:cNvPr id="146" name="N"/>
          <p:cNvSpPr txBox="1">
            <a:spLocks/>
          </p:cNvSpPr>
          <p:nvPr/>
        </p:nvSpPr>
        <p:spPr bwMode="gray">
          <a:xfrm>
            <a:off x="7791362" y="4584106"/>
            <a:ext cx="144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800"/>
              <a:t>Nairobi</a:t>
            </a:r>
          </a:p>
        </p:txBody>
      </p:sp>
      <p:sp>
        <p:nvSpPr>
          <p:cNvPr id="147" name="A"/>
          <p:cNvSpPr txBox="1">
            <a:spLocks/>
          </p:cNvSpPr>
          <p:nvPr/>
        </p:nvSpPr>
        <p:spPr bwMode="gray">
          <a:xfrm>
            <a:off x="6042237" y="3282013"/>
            <a:ext cx="55172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/>
              <a:t>London</a:t>
            </a:r>
          </a:p>
        </p:txBody>
      </p:sp>
      <p:sp>
        <p:nvSpPr>
          <p:cNvPr id="148" name="B"/>
          <p:cNvSpPr txBox="1">
            <a:spLocks/>
          </p:cNvSpPr>
          <p:nvPr/>
        </p:nvSpPr>
        <p:spPr bwMode="gray">
          <a:xfrm>
            <a:off x="8606581" y="4163256"/>
            <a:ext cx="4262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800"/>
              <a:t>Mumbai</a:t>
            </a:r>
          </a:p>
        </p:txBody>
      </p:sp>
      <p:sp>
        <p:nvSpPr>
          <p:cNvPr id="149" name="D"/>
          <p:cNvSpPr txBox="1">
            <a:spLocks/>
          </p:cNvSpPr>
          <p:nvPr/>
        </p:nvSpPr>
        <p:spPr bwMode="gray">
          <a:xfrm>
            <a:off x="7475516" y="2955956"/>
            <a:ext cx="144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800"/>
              <a:t>Düsseldorf</a:t>
            </a:r>
          </a:p>
        </p:txBody>
      </p:sp>
      <p:sp>
        <p:nvSpPr>
          <p:cNvPr id="150" name="W"/>
          <p:cNvSpPr txBox="1">
            <a:spLocks/>
          </p:cNvSpPr>
          <p:nvPr/>
        </p:nvSpPr>
        <p:spPr bwMode="gray">
          <a:xfrm>
            <a:off x="5178962" y="3599903"/>
            <a:ext cx="144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800"/>
              <a:t>Washington DC</a:t>
            </a:r>
          </a:p>
        </p:txBody>
      </p:sp>
      <p:sp>
        <p:nvSpPr>
          <p:cNvPr id="151" name="M"/>
          <p:cNvSpPr txBox="1">
            <a:spLocks/>
          </p:cNvSpPr>
          <p:nvPr/>
        </p:nvSpPr>
        <p:spPr bwMode="gray">
          <a:xfrm>
            <a:off x="9729021" y="4170181"/>
            <a:ext cx="144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800"/>
              <a:t>Manila</a:t>
            </a:r>
          </a:p>
        </p:txBody>
      </p:sp>
      <p:sp>
        <p:nvSpPr>
          <p:cNvPr id="152" name="D">
            <a:extLst>
              <a:ext uri="{FF2B5EF4-FFF2-40B4-BE49-F238E27FC236}">
                <a16:creationId xmlns:a16="http://schemas.microsoft.com/office/drawing/2014/main" id="{E28EE4CA-2864-4801-A004-679FCA93D4CF}"/>
              </a:ext>
            </a:extLst>
          </p:cNvPr>
          <p:cNvSpPr txBox="1">
            <a:spLocks/>
          </p:cNvSpPr>
          <p:nvPr/>
        </p:nvSpPr>
        <p:spPr bwMode="gray">
          <a:xfrm>
            <a:off x="7425567" y="3463576"/>
            <a:ext cx="144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800" err="1"/>
              <a:t>Antwerp</a:t>
            </a:r>
            <a:endParaRPr lang="nl-NL" sz="800"/>
          </a:p>
        </p:txBody>
      </p:sp>
      <p:sp>
        <p:nvSpPr>
          <p:cNvPr id="153" name="AutoShape 3"/>
          <p:cNvSpPr>
            <a:spLocks noChangeAspect="1" noChangeArrowheads="1" noTextEdit="1"/>
          </p:cNvSpPr>
          <p:nvPr/>
        </p:nvSpPr>
        <p:spPr bwMode="auto">
          <a:xfrm>
            <a:off x="6983412" y="3222864"/>
            <a:ext cx="392113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54" name="Groep 153"/>
          <p:cNvGrpSpPr/>
          <p:nvPr/>
        </p:nvGrpSpPr>
        <p:grpSpPr>
          <a:xfrm>
            <a:off x="6959609" y="3222864"/>
            <a:ext cx="415915" cy="369713"/>
            <a:chOff x="6151572" y="3182938"/>
            <a:chExt cx="415915" cy="369713"/>
          </a:xfrm>
        </p:grpSpPr>
        <p:sp>
          <p:nvSpPr>
            <p:cNvPr id="155" name="Freeform 5"/>
            <p:cNvSpPr>
              <a:spLocks/>
            </p:cNvSpPr>
            <p:nvPr/>
          </p:nvSpPr>
          <p:spPr bwMode="auto">
            <a:xfrm>
              <a:off x="6151572" y="3182938"/>
              <a:ext cx="415915" cy="369713"/>
            </a:xfrm>
            <a:custGeom>
              <a:avLst/>
              <a:gdLst>
                <a:gd name="T0" fmla="*/ 846 w 1238"/>
                <a:gd name="T1" fmla="*/ 0 h 1125"/>
                <a:gd name="T2" fmla="*/ 453 w 1238"/>
                <a:gd name="T3" fmla="*/ 389 h 1125"/>
                <a:gd name="T4" fmla="*/ 483 w 1238"/>
                <a:gd name="T5" fmla="*/ 537 h 1125"/>
                <a:gd name="T6" fmla="*/ 486 w 1238"/>
                <a:gd name="T7" fmla="*/ 545 h 1125"/>
                <a:gd name="T8" fmla="*/ 764 w 1238"/>
                <a:gd name="T9" fmla="*/ 994 h 1125"/>
                <a:gd name="T10" fmla="*/ 0 w 1238"/>
                <a:gd name="T11" fmla="*/ 581 h 1125"/>
                <a:gd name="T12" fmla="*/ 845 w 1238"/>
                <a:gd name="T13" fmla="*/ 1125 h 1125"/>
                <a:gd name="T14" fmla="*/ 845 w 1238"/>
                <a:gd name="T15" fmla="*/ 1124 h 1125"/>
                <a:gd name="T16" fmla="*/ 846 w 1238"/>
                <a:gd name="T17" fmla="*/ 1125 h 1125"/>
                <a:gd name="T18" fmla="*/ 1206 w 1238"/>
                <a:gd name="T19" fmla="*/ 545 h 1125"/>
                <a:gd name="T20" fmla="*/ 1238 w 1238"/>
                <a:gd name="T21" fmla="*/ 389 h 1125"/>
                <a:gd name="T22" fmla="*/ 846 w 1238"/>
                <a:gd name="T23" fmla="*/ 0 h 1125"/>
                <a:gd name="connsiteX0" fmla="*/ 6955 w 10121"/>
                <a:gd name="connsiteY0" fmla="*/ 0 h 10389"/>
                <a:gd name="connsiteX1" fmla="*/ 3780 w 10121"/>
                <a:gd name="connsiteY1" fmla="*/ 3458 h 10389"/>
                <a:gd name="connsiteX2" fmla="*/ 4022 w 10121"/>
                <a:gd name="connsiteY2" fmla="*/ 4773 h 10389"/>
                <a:gd name="connsiteX3" fmla="*/ 4047 w 10121"/>
                <a:gd name="connsiteY3" fmla="*/ 4844 h 10389"/>
                <a:gd name="connsiteX4" fmla="*/ 6292 w 10121"/>
                <a:gd name="connsiteY4" fmla="*/ 8836 h 10389"/>
                <a:gd name="connsiteX5" fmla="*/ 0 w 10121"/>
                <a:gd name="connsiteY5" fmla="*/ 4697 h 10389"/>
                <a:gd name="connsiteX6" fmla="*/ 6947 w 10121"/>
                <a:gd name="connsiteY6" fmla="*/ 10000 h 10389"/>
                <a:gd name="connsiteX7" fmla="*/ 6947 w 10121"/>
                <a:gd name="connsiteY7" fmla="*/ 9991 h 10389"/>
                <a:gd name="connsiteX8" fmla="*/ 6955 w 10121"/>
                <a:gd name="connsiteY8" fmla="*/ 10000 h 10389"/>
                <a:gd name="connsiteX9" fmla="*/ 9863 w 10121"/>
                <a:gd name="connsiteY9" fmla="*/ 4844 h 10389"/>
                <a:gd name="connsiteX10" fmla="*/ 10121 w 10121"/>
                <a:gd name="connsiteY10" fmla="*/ 3458 h 10389"/>
                <a:gd name="connsiteX11" fmla="*/ 6955 w 10121"/>
                <a:gd name="connsiteY11" fmla="*/ 0 h 10389"/>
                <a:gd name="connsiteX0" fmla="*/ 6712 w 9878"/>
                <a:gd name="connsiteY0" fmla="*/ 0 h 10360"/>
                <a:gd name="connsiteX1" fmla="*/ 3537 w 9878"/>
                <a:gd name="connsiteY1" fmla="*/ 3458 h 10360"/>
                <a:gd name="connsiteX2" fmla="*/ 3779 w 9878"/>
                <a:gd name="connsiteY2" fmla="*/ 4773 h 10360"/>
                <a:gd name="connsiteX3" fmla="*/ 3804 w 9878"/>
                <a:gd name="connsiteY3" fmla="*/ 4844 h 10360"/>
                <a:gd name="connsiteX4" fmla="*/ 6049 w 9878"/>
                <a:gd name="connsiteY4" fmla="*/ 8836 h 10360"/>
                <a:gd name="connsiteX5" fmla="*/ 0 w 9878"/>
                <a:gd name="connsiteY5" fmla="*/ 5097 h 10360"/>
                <a:gd name="connsiteX6" fmla="*/ 6704 w 9878"/>
                <a:gd name="connsiteY6" fmla="*/ 10000 h 10360"/>
                <a:gd name="connsiteX7" fmla="*/ 6704 w 9878"/>
                <a:gd name="connsiteY7" fmla="*/ 9991 h 10360"/>
                <a:gd name="connsiteX8" fmla="*/ 6712 w 9878"/>
                <a:gd name="connsiteY8" fmla="*/ 10000 h 10360"/>
                <a:gd name="connsiteX9" fmla="*/ 9620 w 9878"/>
                <a:gd name="connsiteY9" fmla="*/ 4844 h 10360"/>
                <a:gd name="connsiteX10" fmla="*/ 9878 w 9878"/>
                <a:gd name="connsiteY10" fmla="*/ 3458 h 10360"/>
                <a:gd name="connsiteX11" fmla="*/ 6712 w 9878"/>
                <a:gd name="connsiteY11" fmla="*/ 0 h 10360"/>
                <a:gd name="connsiteX0" fmla="*/ 7533 w 10738"/>
                <a:gd name="connsiteY0" fmla="*/ 0 h 9991"/>
                <a:gd name="connsiteX1" fmla="*/ 4319 w 10738"/>
                <a:gd name="connsiteY1" fmla="*/ 3338 h 9991"/>
                <a:gd name="connsiteX2" fmla="*/ 4564 w 10738"/>
                <a:gd name="connsiteY2" fmla="*/ 4607 h 9991"/>
                <a:gd name="connsiteX3" fmla="*/ 4589 w 10738"/>
                <a:gd name="connsiteY3" fmla="*/ 4676 h 9991"/>
                <a:gd name="connsiteX4" fmla="*/ 6862 w 10738"/>
                <a:gd name="connsiteY4" fmla="*/ 8529 h 9991"/>
                <a:gd name="connsiteX5" fmla="*/ 0 w 10738"/>
                <a:gd name="connsiteY5" fmla="*/ 5049 h 9991"/>
                <a:gd name="connsiteX6" fmla="*/ 7525 w 10738"/>
                <a:gd name="connsiteY6" fmla="*/ 9653 h 9991"/>
                <a:gd name="connsiteX7" fmla="*/ 7525 w 10738"/>
                <a:gd name="connsiteY7" fmla="*/ 9644 h 9991"/>
                <a:gd name="connsiteX8" fmla="*/ 7533 w 10738"/>
                <a:gd name="connsiteY8" fmla="*/ 9653 h 9991"/>
                <a:gd name="connsiteX9" fmla="*/ 10477 w 10738"/>
                <a:gd name="connsiteY9" fmla="*/ 4676 h 9991"/>
                <a:gd name="connsiteX10" fmla="*/ 10738 w 10738"/>
                <a:gd name="connsiteY10" fmla="*/ 3338 h 9991"/>
                <a:gd name="connsiteX11" fmla="*/ 7533 w 10738"/>
                <a:gd name="connsiteY11" fmla="*/ 0 h 9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738" h="9991">
                  <a:moveTo>
                    <a:pt x="7533" y="0"/>
                  </a:moveTo>
                  <a:cubicBezTo>
                    <a:pt x="5758" y="0"/>
                    <a:pt x="4319" y="1493"/>
                    <a:pt x="4319" y="3338"/>
                  </a:cubicBezTo>
                  <a:cubicBezTo>
                    <a:pt x="4319" y="3784"/>
                    <a:pt x="4401" y="4212"/>
                    <a:pt x="4564" y="4607"/>
                  </a:cubicBezTo>
                  <a:cubicBezTo>
                    <a:pt x="4572" y="4630"/>
                    <a:pt x="4581" y="4653"/>
                    <a:pt x="4589" y="4676"/>
                  </a:cubicBezTo>
                  <a:lnTo>
                    <a:pt x="6862" y="8529"/>
                  </a:lnTo>
                  <a:cubicBezTo>
                    <a:pt x="2062" y="5749"/>
                    <a:pt x="0" y="5049"/>
                    <a:pt x="0" y="5049"/>
                  </a:cubicBezTo>
                  <a:lnTo>
                    <a:pt x="7525" y="9653"/>
                  </a:lnTo>
                  <a:cubicBezTo>
                    <a:pt x="8779" y="10419"/>
                    <a:pt x="7525" y="9644"/>
                    <a:pt x="7525" y="9644"/>
                  </a:cubicBezTo>
                  <a:cubicBezTo>
                    <a:pt x="7528" y="9647"/>
                    <a:pt x="7530" y="9650"/>
                    <a:pt x="7533" y="9653"/>
                  </a:cubicBezTo>
                  <a:lnTo>
                    <a:pt x="10477" y="4676"/>
                  </a:lnTo>
                  <a:cubicBezTo>
                    <a:pt x="10648" y="4264"/>
                    <a:pt x="10738" y="3810"/>
                    <a:pt x="10738" y="3338"/>
                  </a:cubicBezTo>
                  <a:cubicBezTo>
                    <a:pt x="10738" y="1493"/>
                    <a:pt x="9298" y="0"/>
                    <a:pt x="7533" y="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Freeform 6"/>
            <p:cNvSpPr>
              <a:spLocks noEditPoints="1"/>
            </p:cNvSpPr>
            <p:nvPr/>
          </p:nvSpPr>
          <p:spPr bwMode="auto">
            <a:xfrm>
              <a:off x="6343650" y="3205163"/>
              <a:ext cx="200025" cy="195262"/>
            </a:xfrm>
            <a:custGeom>
              <a:avLst/>
              <a:gdLst>
                <a:gd name="T0" fmla="*/ 430 w 629"/>
                <a:gd name="T1" fmla="*/ 176 h 618"/>
                <a:gd name="T2" fmla="*/ 272 w 629"/>
                <a:gd name="T3" fmla="*/ 177 h 618"/>
                <a:gd name="T4" fmla="*/ 210 w 629"/>
                <a:gd name="T5" fmla="*/ 201 h 618"/>
                <a:gd name="T6" fmla="*/ 183 w 629"/>
                <a:gd name="T7" fmla="*/ 260 h 618"/>
                <a:gd name="T8" fmla="*/ 183 w 629"/>
                <a:gd name="T9" fmla="*/ 279 h 618"/>
                <a:gd name="T10" fmla="*/ 195 w 629"/>
                <a:gd name="T11" fmla="*/ 320 h 618"/>
                <a:gd name="T12" fmla="*/ 168 w 629"/>
                <a:gd name="T13" fmla="*/ 343 h 618"/>
                <a:gd name="T14" fmla="*/ 160 w 629"/>
                <a:gd name="T15" fmla="*/ 386 h 618"/>
                <a:gd name="T16" fmla="*/ 160 w 629"/>
                <a:gd name="T17" fmla="*/ 424 h 618"/>
                <a:gd name="T18" fmla="*/ 165 w 629"/>
                <a:gd name="T19" fmla="*/ 437 h 618"/>
                <a:gd name="T20" fmla="*/ 179 w 629"/>
                <a:gd name="T21" fmla="*/ 442 h 618"/>
                <a:gd name="T22" fmla="*/ 211 w 629"/>
                <a:gd name="T23" fmla="*/ 442 h 618"/>
                <a:gd name="T24" fmla="*/ 224 w 629"/>
                <a:gd name="T25" fmla="*/ 437 h 618"/>
                <a:gd name="T26" fmla="*/ 230 w 629"/>
                <a:gd name="T27" fmla="*/ 424 h 618"/>
                <a:gd name="T28" fmla="*/ 230 w 629"/>
                <a:gd name="T29" fmla="*/ 386 h 618"/>
                <a:gd name="T30" fmla="*/ 235 w 629"/>
                <a:gd name="T31" fmla="*/ 370 h 618"/>
                <a:gd name="T32" fmla="*/ 248 w 629"/>
                <a:gd name="T33" fmla="*/ 364 h 618"/>
                <a:gd name="T34" fmla="*/ 381 w 629"/>
                <a:gd name="T35" fmla="*/ 363 h 618"/>
                <a:gd name="T36" fmla="*/ 381 w 629"/>
                <a:gd name="T37" fmla="*/ 423 h 618"/>
                <a:gd name="T38" fmla="*/ 386 w 629"/>
                <a:gd name="T39" fmla="*/ 436 h 618"/>
                <a:gd name="T40" fmla="*/ 399 w 629"/>
                <a:gd name="T41" fmla="*/ 441 h 618"/>
                <a:gd name="T42" fmla="*/ 432 w 629"/>
                <a:gd name="T43" fmla="*/ 441 h 618"/>
                <a:gd name="T44" fmla="*/ 445 w 629"/>
                <a:gd name="T45" fmla="*/ 436 h 618"/>
                <a:gd name="T46" fmla="*/ 451 w 629"/>
                <a:gd name="T47" fmla="*/ 423 h 618"/>
                <a:gd name="T48" fmla="*/ 450 w 629"/>
                <a:gd name="T49" fmla="*/ 194 h 618"/>
                <a:gd name="T50" fmla="*/ 444 w 629"/>
                <a:gd name="T51" fmla="*/ 181 h 618"/>
                <a:gd name="T52" fmla="*/ 430 w 629"/>
                <a:gd name="T53" fmla="*/ 176 h 618"/>
                <a:gd name="T54" fmla="*/ 380 w 629"/>
                <a:gd name="T55" fmla="*/ 301 h 618"/>
                <a:gd name="T56" fmla="*/ 273 w 629"/>
                <a:gd name="T57" fmla="*/ 301 h 618"/>
                <a:gd name="T58" fmla="*/ 260 w 629"/>
                <a:gd name="T59" fmla="*/ 295 h 618"/>
                <a:gd name="T60" fmla="*/ 254 w 629"/>
                <a:gd name="T61" fmla="*/ 280 h 618"/>
                <a:gd name="T62" fmla="*/ 254 w 629"/>
                <a:gd name="T63" fmla="*/ 250 h 618"/>
                <a:gd name="T64" fmla="*/ 260 w 629"/>
                <a:gd name="T65" fmla="*/ 234 h 618"/>
                <a:gd name="T66" fmla="*/ 272 w 629"/>
                <a:gd name="T67" fmla="*/ 228 h 618"/>
                <a:gd name="T68" fmla="*/ 380 w 629"/>
                <a:gd name="T69" fmla="*/ 228 h 618"/>
                <a:gd name="T70" fmla="*/ 380 w 629"/>
                <a:gd name="T71" fmla="*/ 301 h 618"/>
                <a:gd name="T72" fmla="*/ 314 w 629"/>
                <a:gd name="T73" fmla="*/ 0 h 618"/>
                <a:gd name="T74" fmla="*/ 1 w 629"/>
                <a:gd name="T75" fmla="*/ 311 h 618"/>
                <a:gd name="T76" fmla="*/ 316 w 629"/>
                <a:gd name="T77" fmla="*/ 618 h 618"/>
                <a:gd name="T78" fmla="*/ 628 w 629"/>
                <a:gd name="T79" fmla="*/ 308 h 618"/>
                <a:gd name="T80" fmla="*/ 314 w 629"/>
                <a:gd name="T81" fmla="*/ 0 h 618"/>
                <a:gd name="T82" fmla="*/ 507 w 629"/>
                <a:gd name="T83" fmla="*/ 497 h 618"/>
                <a:gd name="T84" fmla="*/ 316 w 629"/>
                <a:gd name="T85" fmla="*/ 575 h 618"/>
                <a:gd name="T86" fmla="*/ 124 w 629"/>
                <a:gd name="T87" fmla="*/ 498 h 618"/>
                <a:gd name="T88" fmla="*/ 44 w 629"/>
                <a:gd name="T89" fmla="*/ 311 h 618"/>
                <a:gd name="T90" fmla="*/ 122 w 629"/>
                <a:gd name="T91" fmla="*/ 121 h 618"/>
                <a:gd name="T92" fmla="*/ 314 w 629"/>
                <a:gd name="T93" fmla="*/ 43 h 618"/>
                <a:gd name="T94" fmla="*/ 505 w 629"/>
                <a:gd name="T95" fmla="*/ 120 h 618"/>
                <a:gd name="T96" fmla="*/ 585 w 629"/>
                <a:gd name="T97" fmla="*/ 308 h 618"/>
                <a:gd name="T98" fmla="*/ 507 w 629"/>
                <a:gd name="T99" fmla="*/ 497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9" h="618">
                  <a:moveTo>
                    <a:pt x="430" y="176"/>
                  </a:moveTo>
                  <a:cubicBezTo>
                    <a:pt x="272" y="177"/>
                    <a:pt x="272" y="177"/>
                    <a:pt x="272" y="177"/>
                  </a:cubicBezTo>
                  <a:cubicBezTo>
                    <a:pt x="247" y="177"/>
                    <a:pt x="227" y="185"/>
                    <a:pt x="210" y="201"/>
                  </a:cubicBezTo>
                  <a:cubicBezTo>
                    <a:pt x="193" y="218"/>
                    <a:pt x="183" y="237"/>
                    <a:pt x="183" y="260"/>
                  </a:cubicBezTo>
                  <a:cubicBezTo>
                    <a:pt x="183" y="279"/>
                    <a:pt x="183" y="279"/>
                    <a:pt x="183" y="279"/>
                  </a:cubicBezTo>
                  <a:cubicBezTo>
                    <a:pt x="184" y="293"/>
                    <a:pt x="187" y="307"/>
                    <a:pt x="195" y="320"/>
                  </a:cubicBezTo>
                  <a:cubicBezTo>
                    <a:pt x="182" y="327"/>
                    <a:pt x="173" y="335"/>
                    <a:pt x="168" y="343"/>
                  </a:cubicBezTo>
                  <a:cubicBezTo>
                    <a:pt x="162" y="353"/>
                    <a:pt x="160" y="368"/>
                    <a:pt x="160" y="386"/>
                  </a:cubicBezTo>
                  <a:cubicBezTo>
                    <a:pt x="160" y="424"/>
                    <a:pt x="160" y="424"/>
                    <a:pt x="160" y="424"/>
                  </a:cubicBezTo>
                  <a:cubicBezTo>
                    <a:pt x="160" y="429"/>
                    <a:pt x="162" y="433"/>
                    <a:pt x="165" y="437"/>
                  </a:cubicBezTo>
                  <a:cubicBezTo>
                    <a:pt x="169" y="440"/>
                    <a:pt x="174" y="442"/>
                    <a:pt x="179" y="442"/>
                  </a:cubicBezTo>
                  <a:cubicBezTo>
                    <a:pt x="211" y="442"/>
                    <a:pt x="211" y="442"/>
                    <a:pt x="211" y="442"/>
                  </a:cubicBezTo>
                  <a:cubicBezTo>
                    <a:pt x="216" y="442"/>
                    <a:pt x="221" y="440"/>
                    <a:pt x="224" y="437"/>
                  </a:cubicBezTo>
                  <a:cubicBezTo>
                    <a:pt x="228" y="433"/>
                    <a:pt x="230" y="429"/>
                    <a:pt x="230" y="424"/>
                  </a:cubicBezTo>
                  <a:cubicBezTo>
                    <a:pt x="230" y="386"/>
                    <a:pt x="230" y="386"/>
                    <a:pt x="230" y="386"/>
                  </a:cubicBezTo>
                  <a:cubicBezTo>
                    <a:pt x="229" y="379"/>
                    <a:pt x="231" y="374"/>
                    <a:pt x="235" y="370"/>
                  </a:cubicBezTo>
                  <a:cubicBezTo>
                    <a:pt x="239" y="366"/>
                    <a:pt x="243" y="364"/>
                    <a:pt x="248" y="364"/>
                  </a:cubicBezTo>
                  <a:cubicBezTo>
                    <a:pt x="381" y="363"/>
                    <a:pt x="381" y="363"/>
                    <a:pt x="381" y="363"/>
                  </a:cubicBezTo>
                  <a:cubicBezTo>
                    <a:pt x="381" y="423"/>
                    <a:pt x="381" y="423"/>
                    <a:pt x="381" y="423"/>
                  </a:cubicBezTo>
                  <a:cubicBezTo>
                    <a:pt x="381" y="428"/>
                    <a:pt x="383" y="432"/>
                    <a:pt x="386" y="436"/>
                  </a:cubicBezTo>
                  <a:cubicBezTo>
                    <a:pt x="390" y="439"/>
                    <a:pt x="394" y="441"/>
                    <a:pt x="399" y="441"/>
                  </a:cubicBezTo>
                  <a:cubicBezTo>
                    <a:pt x="432" y="441"/>
                    <a:pt x="432" y="441"/>
                    <a:pt x="432" y="441"/>
                  </a:cubicBezTo>
                  <a:cubicBezTo>
                    <a:pt x="437" y="441"/>
                    <a:pt x="442" y="439"/>
                    <a:pt x="445" y="436"/>
                  </a:cubicBezTo>
                  <a:cubicBezTo>
                    <a:pt x="449" y="432"/>
                    <a:pt x="451" y="428"/>
                    <a:pt x="451" y="423"/>
                  </a:cubicBezTo>
                  <a:cubicBezTo>
                    <a:pt x="450" y="194"/>
                    <a:pt x="450" y="194"/>
                    <a:pt x="450" y="194"/>
                  </a:cubicBezTo>
                  <a:cubicBezTo>
                    <a:pt x="450" y="189"/>
                    <a:pt x="448" y="185"/>
                    <a:pt x="444" y="181"/>
                  </a:cubicBezTo>
                  <a:cubicBezTo>
                    <a:pt x="440" y="178"/>
                    <a:pt x="436" y="176"/>
                    <a:pt x="430" y="176"/>
                  </a:cubicBezTo>
                  <a:moveTo>
                    <a:pt x="380" y="301"/>
                  </a:moveTo>
                  <a:cubicBezTo>
                    <a:pt x="273" y="301"/>
                    <a:pt x="273" y="301"/>
                    <a:pt x="273" y="301"/>
                  </a:cubicBezTo>
                  <a:cubicBezTo>
                    <a:pt x="268" y="301"/>
                    <a:pt x="264" y="299"/>
                    <a:pt x="260" y="295"/>
                  </a:cubicBezTo>
                  <a:cubicBezTo>
                    <a:pt x="256" y="291"/>
                    <a:pt x="254" y="286"/>
                    <a:pt x="254" y="280"/>
                  </a:cubicBezTo>
                  <a:cubicBezTo>
                    <a:pt x="254" y="250"/>
                    <a:pt x="254" y="250"/>
                    <a:pt x="254" y="250"/>
                  </a:cubicBezTo>
                  <a:cubicBezTo>
                    <a:pt x="254" y="244"/>
                    <a:pt x="256" y="238"/>
                    <a:pt x="260" y="234"/>
                  </a:cubicBezTo>
                  <a:cubicBezTo>
                    <a:pt x="263" y="230"/>
                    <a:pt x="268" y="228"/>
                    <a:pt x="272" y="228"/>
                  </a:cubicBezTo>
                  <a:cubicBezTo>
                    <a:pt x="380" y="228"/>
                    <a:pt x="380" y="228"/>
                    <a:pt x="380" y="228"/>
                  </a:cubicBezTo>
                  <a:lnTo>
                    <a:pt x="380" y="301"/>
                  </a:lnTo>
                  <a:close/>
                  <a:moveTo>
                    <a:pt x="314" y="0"/>
                  </a:moveTo>
                  <a:cubicBezTo>
                    <a:pt x="140" y="1"/>
                    <a:pt x="0" y="140"/>
                    <a:pt x="1" y="311"/>
                  </a:cubicBezTo>
                  <a:cubicBezTo>
                    <a:pt x="2" y="481"/>
                    <a:pt x="143" y="618"/>
                    <a:pt x="316" y="618"/>
                  </a:cubicBezTo>
                  <a:cubicBezTo>
                    <a:pt x="489" y="617"/>
                    <a:pt x="629" y="478"/>
                    <a:pt x="628" y="308"/>
                  </a:cubicBezTo>
                  <a:cubicBezTo>
                    <a:pt x="627" y="137"/>
                    <a:pt x="486" y="0"/>
                    <a:pt x="314" y="0"/>
                  </a:cubicBezTo>
                  <a:moveTo>
                    <a:pt x="507" y="497"/>
                  </a:moveTo>
                  <a:cubicBezTo>
                    <a:pt x="458" y="545"/>
                    <a:pt x="391" y="575"/>
                    <a:pt x="316" y="575"/>
                  </a:cubicBezTo>
                  <a:cubicBezTo>
                    <a:pt x="241" y="576"/>
                    <a:pt x="173" y="546"/>
                    <a:pt x="124" y="498"/>
                  </a:cubicBezTo>
                  <a:cubicBezTo>
                    <a:pt x="76" y="450"/>
                    <a:pt x="45" y="384"/>
                    <a:pt x="44" y="311"/>
                  </a:cubicBezTo>
                  <a:cubicBezTo>
                    <a:pt x="44" y="236"/>
                    <a:pt x="74" y="170"/>
                    <a:pt x="122" y="121"/>
                  </a:cubicBezTo>
                  <a:cubicBezTo>
                    <a:pt x="171" y="73"/>
                    <a:pt x="238" y="43"/>
                    <a:pt x="314" y="43"/>
                  </a:cubicBezTo>
                  <a:cubicBezTo>
                    <a:pt x="388" y="42"/>
                    <a:pt x="456" y="72"/>
                    <a:pt x="505" y="120"/>
                  </a:cubicBezTo>
                  <a:cubicBezTo>
                    <a:pt x="555" y="168"/>
                    <a:pt x="585" y="234"/>
                    <a:pt x="585" y="308"/>
                  </a:cubicBezTo>
                  <a:cubicBezTo>
                    <a:pt x="585" y="382"/>
                    <a:pt x="556" y="448"/>
                    <a:pt x="507" y="49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7" name="AutoShape 13"/>
          <p:cNvSpPr>
            <a:spLocks noChangeAspect="1" noChangeArrowheads="1" noTextEdit="1"/>
          </p:cNvSpPr>
          <p:nvPr/>
        </p:nvSpPr>
        <p:spPr bwMode="auto">
          <a:xfrm>
            <a:off x="6494462" y="2929176"/>
            <a:ext cx="3683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8" name="Freeform 15"/>
          <p:cNvSpPr>
            <a:spLocks/>
          </p:cNvSpPr>
          <p:nvPr/>
        </p:nvSpPr>
        <p:spPr bwMode="auto">
          <a:xfrm>
            <a:off x="6494462" y="2929176"/>
            <a:ext cx="368300" cy="420688"/>
          </a:xfrm>
          <a:custGeom>
            <a:avLst/>
            <a:gdLst>
              <a:gd name="T0" fmla="*/ 1143 w 1143"/>
              <a:gd name="T1" fmla="*/ 1307 h 1307"/>
              <a:gd name="T2" fmla="*/ 427 w 1143"/>
              <a:gd name="T3" fmla="*/ 1055 h 1307"/>
              <a:gd name="T4" fmla="*/ 740 w 1143"/>
              <a:gd name="T5" fmla="*/ 542 h 1307"/>
              <a:gd name="T6" fmla="*/ 772 w 1143"/>
              <a:gd name="T7" fmla="*/ 387 h 1307"/>
              <a:gd name="T8" fmla="*/ 386 w 1143"/>
              <a:gd name="T9" fmla="*/ 0 h 1307"/>
              <a:gd name="T10" fmla="*/ 0 w 1143"/>
              <a:gd name="T11" fmla="*/ 387 h 1307"/>
              <a:gd name="T12" fmla="*/ 29 w 1143"/>
              <a:gd name="T13" fmla="*/ 535 h 1307"/>
              <a:gd name="T14" fmla="*/ 32 w 1143"/>
              <a:gd name="T15" fmla="*/ 542 h 1307"/>
              <a:gd name="T16" fmla="*/ 386 w 1143"/>
              <a:gd name="T17" fmla="*/ 1121 h 1307"/>
              <a:gd name="T18" fmla="*/ 386 w 1143"/>
              <a:gd name="T19" fmla="*/ 1121 h 1307"/>
              <a:gd name="T20" fmla="*/ 1143 w 1143"/>
              <a:gd name="T21" fmla="*/ 1307 h 1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43" h="1307">
                <a:moveTo>
                  <a:pt x="1143" y="1307"/>
                </a:moveTo>
                <a:cubicBezTo>
                  <a:pt x="427" y="1055"/>
                  <a:pt x="427" y="1055"/>
                  <a:pt x="427" y="1055"/>
                </a:cubicBezTo>
                <a:cubicBezTo>
                  <a:pt x="740" y="542"/>
                  <a:pt x="740" y="542"/>
                  <a:pt x="740" y="542"/>
                </a:cubicBezTo>
                <a:cubicBezTo>
                  <a:pt x="761" y="495"/>
                  <a:pt x="772" y="442"/>
                  <a:pt x="772" y="387"/>
                </a:cubicBezTo>
                <a:cubicBezTo>
                  <a:pt x="772" y="173"/>
                  <a:pt x="599" y="0"/>
                  <a:pt x="386" y="0"/>
                </a:cubicBezTo>
                <a:cubicBezTo>
                  <a:pt x="173" y="0"/>
                  <a:pt x="0" y="173"/>
                  <a:pt x="0" y="387"/>
                </a:cubicBezTo>
                <a:cubicBezTo>
                  <a:pt x="0" y="439"/>
                  <a:pt x="10" y="489"/>
                  <a:pt x="29" y="535"/>
                </a:cubicBezTo>
                <a:cubicBezTo>
                  <a:pt x="32" y="542"/>
                  <a:pt x="32" y="542"/>
                  <a:pt x="32" y="542"/>
                </a:cubicBezTo>
                <a:cubicBezTo>
                  <a:pt x="386" y="1121"/>
                  <a:pt x="386" y="1121"/>
                  <a:pt x="386" y="1121"/>
                </a:cubicBezTo>
                <a:cubicBezTo>
                  <a:pt x="386" y="1121"/>
                  <a:pt x="386" y="1121"/>
                  <a:pt x="386" y="1121"/>
                </a:cubicBezTo>
                <a:lnTo>
                  <a:pt x="1143" y="1307"/>
                </a:lnTo>
                <a:close/>
              </a:path>
            </a:pathLst>
          </a:custGeom>
          <a:solidFill>
            <a:srgbClr val="3C3C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9" name="Freeform 16"/>
          <p:cNvSpPr>
            <a:spLocks noEditPoints="1"/>
          </p:cNvSpPr>
          <p:nvPr/>
        </p:nvSpPr>
        <p:spPr bwMode="auto">
          <a:xfrm>
            <a:off x="6519862" y="2957751"/>
            <a:ext cx="198438" cy="198438"/>
          </a:xfrm>
          <a:custGeom>
            <a:avLst/>
            <a:gdLst>
              <a:gd name="T0" fmla="*/ 423 w 618"/>
              <a:gd name="T1" fmla="*/ 176 h 617"/>
              <a:gd name="T2" fmla="*/ 267 w 618"/>
              <a:gd name="T3" fmla="*/ 177 h 617"/>
              <a:gd name="T4" fmla="*/ 206 w 618"/>
              <a:gd name="T5" fmla="*/ 201 h 617"/>
              <a:gd name="T6" fmla="*/ 180 w 618"/>
              <a:gd name="T7" fmla="*/ 260 h 617"/>
              <a:gd name="T8" fmla="*/ 181 w 618"/>
              <a:gd name="T9" fmla="*/ 279 h 617"/>
              <a:gd name="T10" fmla="*/ 191 w 618"/>
              <a:gd name="T11" fmla="*/ 319 h 617"/>
              <a:gd name="T12" fmla="*/ 165 w 618"/>
              <a:gd name="T13" fmla="*/ 342 h 617"/>
              <a:gd name="T14" fmla="*/ 157 w 618"/>
              <a:gd name="T15" fmla="*/ 385 h 617"/>
              <a:gd name="T16" fmla="*/ 157 w 618"/>
              <a:gd name="T17" fmla="*/ 423 h 617"/>
              <a:gd name="T18" fmla="*/ 163 w 618"/>
              <a:gd name="T19" fmla="*/ 436 h 617"/>
              <a:gd name="T20" fmla="*/ 176 w 618"/>
              <a:gd name="T21" fmla="*/ 441 h 617"/>
              <a:gd name="T22" fmla="*/ 207 w 618"/>
              <a:gd name="T23" fmla="*/ 441 h 617"/>
              <a:gd name="T24" fmla="*/ 221 w 618"/>
              <a:gd name="T25" fmla="*/ 436 h 617"/>
              <a:gd name="T26" fmla="*/ 226 w 618"/>
              <a:gd name="T27" fmla="*/ 423 h 617"/>
              <a:gd name="T28" fmla="*/ 226 w 618"/>
              <a:gd name="T29" fmla="*/ 385 h 617"/>
              <a:gd name="T30" fmla="*/ 231 w 618"/>
              <a:gd name="T31" fmla="*/ 369 h 617"/>
              <a:gd name="T32" fmla="*/ 244 w 618"/>
              <a:gd name="T33" fmla="*/ 363 h 617"/>
              <a:gd name="T34" fmla="*/ 374 w 618"/>
              <a:gd name="T35" fmla="*/ 362 h 617"/>
              <a:gd name="T36" fmla="*/ 374 w 618"/>
              <a:gd name="T37" fmla="*/ 422 h 617"/>
              <a:gd name="T38" fmla="*/ 380 w 618"/>
              <a:gd name="T39" fmla="*/ 435 h 617"/>
              <a:gd name="T40" fmla="*/ 393 w 618"/>
              <a:gd name="T41" fmla="*/ 440 h 617"/>
              <a:gd name="T42" fmla="*/ 424 w 618"/>
              <a:gd name="T43" fmla="*/ 440 h 617"/>
              <a:gd name="T44" fmla="*/ 437 w 618"/>
              <a:gd name="T45" fmla="*/ 435 h 617"/>
              <a:gd name="T46" fmla="*/ 443 w 618"/>
              <a:gd name="T47" fmla="*/ 422 h 617"/>
              <a:gd name="T48" fmla="*/ 442 w 618"/>
              <a:gd name="T49" fmla="*/ 194 h 617"/>
              <a:gd name="T50" fmla="*/ 436 w 618"/>
              <a:gd name="T51" fmla="*/ 181 h 617"/>
              <a:gd name="T52" fmla="*/ 423 w 618"/>
              <a:gd name="T53" fmla="*/ 176 h 617"/>
              <a:gd name="T54" fmla="*/ 374 w 618"/>
              <a:gd name="T55" fmla="*/ 301 h 617"/>
              <a:gd name="T56" fmla="*/ 268 w 618"/>
              <a:gd name="T57" fmla="*/ 301 h 617"/>
              <a:gd name="T58" fmla="*/ 255 w 618"/>
              <a:gd name="T59" fmla="*/ 295 h 617"/>
              <a:gd name="T60" fmla="*/ 250 w 618"/>
              <a:gd name="T61" fmla="*/ 280 h 617"/>
              <a:gd name="T62" fmla="*/ 249 w 618"/>
              <a:gd name="T63" fmla="*/ 250 h 617"/>
              <a:gd name="T64" fmla="*/ 255 w 618"/>
              <a:gd name="T65" fmla="*/ 234 h 617"/>
              <a:gd name="T66" fmla="*/ 268 w 618"/>
              <a:gd name="T67" fmla="*/ 228 h 617"/>
              <a:gd name="T68" fmla="*/ 373 w 618"/>
              <a:gd name="T69" fmla="*/ 228 h 617"/>
              <a:gd name="T70" fmla="*/ 374 w 618"/>
              <a:gd name="T71" fmla="*/ 301 h 617"/>
              <a:gd name="T72" fmla="*/ 308 w 618"/>
              <a:gd name="T73" fmla="*/ 0 h 617"/>
              <a:gd name="T74" fmla="*/ 1 w 618"/>
              <a:gd name="T75" fmla="*/ 310 h 617"/>
              <a:gd name="T76" fmla="*/ 311 w 618"/>
              <a:gd name="T77" fmla="*/ 617 h 617"/>
              <a:gd name="T78" fmla="*/ 617 w 618"/>
              <a:gd name="T79" fmla="*/ 307 h 617"/>
              <a:gd name="T80" fmla="*/ 308 w 618"/>
              <a:gd name="T81" fmla="*/ 0 h 617"/>
              <a:gd name="T82" fmla="*/ 498 w 618"/>
              <a:gd name="T83" fmla="*/ 496 h 617"/>
              <a:gd name="T84" fmla="*/ 310 w 618"/>
              <a:gd name="T85" fmla="*/ 574 h 617"/>
              <a:gd name="T86" fmla="*/ 122 w 618"/>
              <a:gd name="T87" fmla="*/ 497 h 617"/>
              <a:gd name="T88" fmla="*/ 43 w 618"/>
              <a:gd name="T89" fmla="*/ 310 h 617"/>
              <a:gd name="T90" fmla="*/ 120 w 618"/>
              <a:gd name="T91" fmla="*/ 121 h 617"/>
              <a:gd name="T92" fmla="*/ 308 w 618"/>
              <a:gd name="T93" fmla="*/ 43 h 617"/>
              <a:gd name="T94" fmla="*/ 496 w 618"/>
              <a:gd name="T95" fmla="*/ 120 h 617"/>
              <a:gd name="T96" fmla="*/ 575 w 618"/>
              <a:gd name="T97" fmla="*/ 307 h 617"/>
              <a:gd name="T98" fmla="*/ 498 w 618"/>
              <a:gd name="T99" fmla="*/ 496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18" h="617">
                <a:moveTo>
                  <a:pt x="423" y="176"/>
                </a:moveTo>
                <a:cubicBezTo>
                  <a:pt x="267" y="177"/>
                  <a:pt x="267" y="177"/>
                  <a:pt x="267" y="177"/>
                </a:cubicBezTo>
                <a:cubicBezTo>
                  <a:pt x="243" y="177"/>
                  <a:pt x="223" y="185"/>
                  <a:pt x="206" y="201"/>
                </a:cubicBezTo>
                <a:cubicBezTo>
                  <a:pt x="189" y="218"/>
                  <a:pt x="180" y="237"/>
                  <a:pt x="180" y="260"/>
                </a:cubicBezTo>
                <a:cubicBezTo>
                  <a:pt x="181" y="279"/>
                  <a:pt x="181" y="279"/>
                  <a:pt x="181" y="279"/>
                </a:cubicBezTo>
                <a:cubicBezTo>
                  <a:pt x="181" y="293"/>
                  <a:pt x="184" y="306"/>
                  <a:pt x="191" y="319"/>
                </a:cubicBezTo>
                <a:cubicBezTo>
                  <a:pt x="179" y="326"/>
                  <a:pt x="170" y="334"/>
                  <a:pt x="165" y="342"/>
                </a:cubicBezTo>
                <a:cubicBezTo>
                  <a:pt x="160" y="352"/>
                  <a:pt x="157" y="367"/>
                  <a:pt x="157" y="385"/>
                </a:cubicBezTo>
                <a:cubicBezTo>
                  <a:pt x="157" y="423"/>
                  <a:pt x="157" y="423"/>
                  <a:pt x="157" y="423"/>
                </a:cubicBezTo>
                <a:cubicBezTo>
                  <a:pt x="157" y="428"/>
                  <a:pt x="159" y="432"/>
                  <a:pt x="163" y="436"/>
                </a:cubicBezTo>
                <a:cubicBezTo>
                  <a:pt x="166" y="439"/>
                  <a:pt x="171" y="441"/>
                  <a:pt x="176" y="441"/>
                </a:cubicBezTo>
                <a:cubicBezTo>
                  <a:pt x="207" y="441"/>
                  <a:pt x="207" y="441"/>
                  <a:pt x="207" y="441"/>
                </a:cubicBezTo>
                <a:cubicBezTo>
                  <a:pt x="212" y="441"/>
                  <a:pt x="217" y="439"/>
                  <a:pt x="221" y="436"/>
                </a:cubicBezTo>
                <a:cubicBezTo>
                  <a:pt x="224" y="432"/>
                  <a:pt x="226" y="428"/>
                  <a:pt x="226" y="423"/>
                </a:cubicBezTo>
                <a:cubicBezTo>
                  <a:pt x="226" y="385"/>
                  <a:pt x="226" y="385"/>
                  <a:pt x="226" y="385"/>
                </a:cubicBezTo>
                <a:cubicBezTo>
                  <a:pt x="226" y="378"/>
                  <a:pt x="227" y="373"/>
                  <a:pt x="231" y="369"/>
                </a:cubicBezTo>
                <a:cubicBezTo>
                  <a:pt x="235" y="365"/>
                  <a:pt x="239" y="363"/>
                  <a:pt x="244" y="363"/>
                </a:cubicBezTo>
                <a:cubicBezTo>
                  <a:pt x="374" y="362"/>
                  <a:pt x="374" y="362"/>
                  <a:pt x="374" y="362"/>
                </a:cubicBezTo>
                <a:cubicBezTo>
                  <a:pt x="374" y="422"/>
                  <a:pt x="374" y="422"/>
                  <a:pt x="374" y="422"/>
                </a:cubicBezTo>
                <a:cubicBezTo>
                  <a:pt x="374" y="427"/>
                  <a:pt x="376" y="431"/>
                  <a:pt x="380" y="435"/>
                </a:cubicBezTo>
                <a:cubicBezTo>
                  <a:pt x="383" y="438"/>
                  <a:pt x="387" y="440"/>
                  <a:pt x="393" y="440"/>
                </a:cubicBezTo>
                <a:cubicBezTo>
                  <a:pt x="424" y="440"/>
                  <a:pt x="424" y="440"/>
                  <a:pt x="424" y="440"/>
                </a:cubicBezTo>
                <a:cubicBezTo>
                  <a:pt x="429" y="440"/>
                  <a:pt x="434" y="438"/>
                  <a:pt x="437" y="435"/>
                </a:cubicBezTo>
                <a:cubicBezTo>
                  <a:pt x="441" y="431"/>
                  <a:pt x="443" y="427"/>
                  <a:pt x="443" y="422"/>
                </a:cubicBezTo>
                <a:cubicBezTo>
                  <a:pt x="442" y="194"/>
                  <a:pt x="442" y="194"/>
                  <a:pt x="442" y="194"/>
                </a:cubicBezTo>
                <a:cubicBezTo>
                  <a:pt x="442" y="189"/>
                  <a:pt x="440" y="185"/>
                  <a:pt x="436" y="181"/>
                </a:cubicBezTo>
                <a:cubicBezTo>
                  <a:pt x="433" y="178"/>
                  <a:pt x="428" y="176"/>
                  <a:pt x="423" y="176"/>
                </a:cubicBezTo>
                <a:moveTo>
                  <a:pt x="374" y="301"/>
                </a:moveTo>
                <a:cubicBezTo>
                  <a:pt x="268" y="301"/>
                  <a:pt x="268" y="301"/>
                  <a:pt x="268" y="301"/>
                </a:cubicBezTo>
                <a:cubicBezTo>
                  <a:pt x="263" y="301"/>
                  <a:pt x="259" y="299"/>
                  <a:pt x="255" y="295"/>
                </a:cubicBezTo>
                <a:cubicBezTo>
                  <a:pt x="251" y="291"/>
                  <a:pt x="250" y="286"/>
                  <a:pt x="250" y="280"/>
                </a:cubicBezTo>
                <a:cubicBezTo>
                  <a:pt x="249" y="250"/>
                  <a:pt x="249" y="250"/>
                  <a:pt x="249" y="250"/>
                </a:cubicBezTo>
                <a:cubicBezTo>
                  <a:pt x="249" y="244"/>
                  <a:pt x="251" y="238"/>
                  <a:pt x="255" y="234"/>
                </a:cubicBezTo>
                <a:cubicBezTo>
                  <a:pt x="259" y="230"/>
                  <a:pt x="263" y="228"/>
                  <a:pt x="268" y="228"/>
                </a:cubicBezTo>
                <a:cubicBezTo>
                  <a:pt x="373" y="228"/>
                  <a:pt x="373" y="228"/>
                  <a:pt x="373" y="228"/>
                </a:cubicBezTo>
                <a:lnTo>
                  <a:pt x="374" y="301"/>
                </a:lnTo>
                <a:close/>
                <a:moveTo>
                  <a:pt x="308" y="0"/>
                </a:moveTo>
                <a:cubicBezTo>
                  <a:pt x="138" y="1"/>
                  <a:pt x="0" y="140"/>
                  <a:pt x="1" y="310"/>
                </a:cubicBezTo>
                <a:cubicBezTo>
                  <a:pt x="2" y="480"/>
                  <a:pt x="140" y="617"/>
                  <a:pt x="311" y="617"/>
                </a:cubicBezTo>
                <a:cubicBezTo>
                  <a:pt x="481" y="616"/>
                  <a:pt x="618" y="477"/>
                  <a:pt x="617" y="307"/>
                </a:cubicBezTo>
                <a:cubicBezTo>
                  <a:pt x="617" y="137"/>
                  <a:pt x="478" y="0"/>
                  <a:pt x="308" y="0"/>
                </a:cubicBezTo>
                <a:moveTo>
                  <a:pt x="498" y="496"/>
                </a:moveTo>
                <a:cubicBezTo>
                  <a:pt x="450" y="544"/>
                  <a:pt x="384" y="574"/>
                  <a:pt x="310" y="574"/>
                </a:cubicBezTo>
                <a:cubicBezTo>
                  <a:pt x="237" y="575"/>
                  <a:pt x="170" y="545"/>
                  <a:pt x="122" y="497"/>
                </a:cubicBezTo>
                <a:cubicBezTo>
                  <a:pt x="74" y="449"/>
                  <a:pt x="44" y="383"/>
                  <a:pt x="43" y="310"/>
                </a:cubicBezTo>
                <a:cubicBezTo>
                  <a:pt x="43" y="236"/>
                  <a:pt x="72" y="170"/>
                  <a:pt x="120" y="121"/>
                </a:cubicBezTo>
                <a:cubicBezTo>
                  <a:pt x="168" y="73"/>
                  <a:pt x="235" y="43"/>
                  <a:pt x="308" y="43"/>
                </a:cubicBezTo>
                <a:cubicBezTo>
                  <a:pt x="381" y="42"/>
                  <a:pt x="448" y="72"/>
                  <a:pt x="496" y="120"/>
                </a:cubicBezTo>
                <a:cubicBezTo>
                  <a:pt x="545" y="168"/>
                  <a:pt x="575" y="234"/>
                  <a:pt x="575" y="307"/>
                </a:cubicBezTo>
                <a:cubicBezTo>
                  <a:pt x="575" y="381"/>
                  <a:pt x="546" y="447"/>
                  <a:pt x="498" y="49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0" name="Hard coal pin Red">
            <a:extLst>
              <a:ext uri="{FF2B5EF4-FFF2-40B4-BE49-F238E27FC236}">
                <a16:creationId xmlns:a16="http://schemas.microsoft.com/office/drawing/2014/main" id="{7E7EFCFC-AB3C-46A2-A9EF-957FC15AD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3946" y="2869676"/>
            <a:ext cx="250823" cy="504000"/>
          </a:xfrm>
          <a:prstGeom prst="rect">
            <a:avLst/>
          </a:prstGeom>
        </p:spPr>
      </p:pic>
      <p:sp>
        <p:nvSpPr>
          <p:cNvPr id="161" name="Freeform 6"/>
          <p:cNvSpPr>
            <a:spLocks noEditPoints="1"/>
          </p:cNvSpPr>
          <p:nvPr/>
        </p:nvSpPr>
        <p:spPr bwMode="auto">
          <a:xfrm>
            <a:off x="7000875" y="2865677"/>
            <a:ext cx="200025" cy="200025"/>
          </a:xfrm>
          <a:custGeom>
            <a:avLst/>
            <a:gdLst>
              <a:gd name="T0" fmla="*/ 422 w 616"/>
              <a:gd name="T1" fmla="*/ 176 h 617"/>
              <a:gd name="T2" fmla="*/ 267 w 616"/>
              <a:gd name="T3" fmla="*/ 176 h 617"/>
              <a:gd name="T4" fmla="*/ 205 w 616"/>
              <a:gd name="T5" fmla="*/ 201 h 617"/>
              <a:gd name="T6" fmla="*/ 179 w 616"/>
              <a:gd name="T7" fmla="*/ 260 h 617"/>
              <a:gd name="T8" fmla="*/ 179 w 616"/>
              <a:gd name="T9" fmla="*/ 279 h 617"/>
              <a:gd name="T10" fmla="*/ 190 w 616"/>
              <a:gd name="T11" fmla="*/ 318 h 617"/>
              <a:gd name="T12" fmla="*/ 164 w 616"/>
              <a:gd name="T13" fmla="*/ 342 h 617"/>
              <a:gd name="T14" fmla="*/ 155 w 616"/>
              <a:gd name="T15" fmla="*/ 384 h 617"/>
              <a:gd name="T16" fmla="*/ 155 w 616"/>
              <a:gd name="T17" fmla="*/ 422 h 617"/>
              <a:gd name="T18" fmla="*/ 161 w 616"/>
              <a:gd name="T19" fmla="*/ 435 h 617"/>
              <a:gd name="T20" fmla="*/ 174 w 616"/>
              <a:gd name="T21" fmla="*/ 440 h 617"/>
              <a:gd name="T22" fmla="*/ 205 w 616"/>
              <a:gd name="T23" fmla="*/ 440 h 617"/>
              <a:gd name="T24" fmla="*/ 219 w 616"/>
              <a:gd name="T25" fmla="*/ 435 h 617"/>
              <a:gd name="T26" fmla="*/ 224 w 616"/>
              <a:gd name="T27" fmla="*/ 422 h 617"/>
              <a:gd name="T28" fmla="*/ 224 w 616"/>
              <a:gd name="T29" fmla="*/ 384 h 617"/>
              <a:gd name="T30" fmla="*/ 230 w 616"/>
              <a:gd name="T31" fmla="*/ 369 h 617"/>
              <a:gd name="T32" fmla="*/ 242 w 616"/>
              <a:gd name="T33" fmla="*/ 363 h 617"/>
              <a:gd name="T34" fmla="*/ 372 w 616"/>
              <a:gd name="T35" fmla="*/ 363 h 617"/>
              <a:gd name="T36" fmla="*/ 372 w 616"/>
              <a:gd name="T37" fmla="*/ 422 h 617"/>
              <a:gd name="T38" fmla="*/ 378 w 616"/>
              <a:gd name="T39" fmla="*/ 435 h 617"/>
              <a:gd name="T40" fmla="*/ 391 w 616"/>
              <a:gd name="T41" fmla="*/ 440 h 617"/>
              <a:gd name="T42" fmla="*/ 422 w 616"/>
              <a:gd name="T43" fmla="*/ 440 h 617"/>
              <a:gd name="T44" fmla="*/ 436 w 616"/>
              <a:gd name="T45" fmla="*/ 435 h 617"/>
              <a:gd name="T46" fmla="*/ 441 w 616"/>
              <a:gd name="T47" fmla="*/ 422 h 617"/>
              <a:gd name="T48" fmla="*/ 441 w 616"/>
              <a:gd name="T49" fmla="*/ 194 h 617"/>
              <a:gd name="T50" fmla="*/ 436 w 616"/>
              <a:gd name="T51" fmla="*/ 182 h 617"/>
              <a:gd name="T52" fmla="*/ 422 w 616"/>
              <a:gd name="T53" fmla="*/ 176 h 617"/>
              <a:gd name="T54" fmla="*/ 372 w 616"/>
              <a:gd name="T55" fmla="*/ 301 h 617"/>
              <a:gd name="T56" fmla="*/ 267 w 616"/>
              <a:gd name="T57" fmla="*/ 301 h 617"/>
              <a:gd name="T58" fmla="*/ 254 w 616"/>
              <a:gd name="T59" fmla="*/ 295 h 617"/>
              <a:gd name="T60" fmla="*/ 248 w 616"/>
              <a:gd name="T61" fmla="*/ 279 h 617"/>
              <a:gd name="T62" fmla="*/ 248 w 616"/>
              <a:gd name="T63" fmla="*/ 250 h 617"/>
              <a:gd name="T64" fmla="*/ 254 w 616"/>
              <a:gd name="T65" fmla="*/ 234 h 617"/>
              <a:gd name="T66" fmla="*/ 267 w 616"/>
              <a:gd name="T67" fmla="*/ 228 h 617"/>
              <a:gd name="T68" fmla="*/ 372 w 616"/>
              <a:gd name="T69" fmla="*/ 228 h 617"/>
              <a:gd name="T70" fmla="*/ 372 w 616"/>
              <a:gd name="T71" fmla="*/ 301 h 617"/>
              <a:gd name="T72" fmla="*/ 308 w 616"/>
              <a:gd name="T73" fmla="*/ 0 h 617"/>
              <a:gd name="T74" fmla="*/ 0 w 616"/>
              <a:gd name="T75" fmla="*/ 309 h 617"/>
              <a:gd name="T76" fmla="*/ 308 w 616"/>
              <a:gd name="T77" fmla="*/ 617 h 617"/>
              <a:gd name="T78" fmla="*/ 616 w 616"/>
              <a:gd name="T79" fmla="*/ 309 h 617"/>
              <a:gd name="T80" fmla="*/ 308 w 616"/>
              <a:gd name="T81" fmla="*/ 0 h 617"/>
              <a:gd name="T82" fmla="*/ 496 w 616"/>
              <a:gd name="T83" fmla="*/ 496 h 617"/>
              <a:gd name="T84" fmla="*/ 308 w 616"/>
              <a:gd name="T85" fmla="*/ 574 h 617"/>
              <a:gd name="T86" fmla="*/ 120 w 616"/>
              <a:gd name="T87" fmla="*/ 496 h 617"/>
              <a:gd name="T88" fmla="*/ 42 w 616"/>
              <a:gd name="T89" fmla="*/ 309 h 617"/>
              <a:gd name="T90" fmla="*/ 120 w 616"/>
              <a:gd name="T91" fmla="*/ 121 h 617"/>
              <a:gd name="T92" fmla="*/ 308 w 616"/>
              <a:gd name="T93" fmla="*/ 43 h 617"/>
              <a:gd name="T94" fmla="*/ 496 w 616"/>
              <a:gd name="T95" fmla="*/ 121 h 617"/>
              <a:gd name="T96" fmla="*/ 574 w 616"/>
              <a:gd name="T97" fmla="*/ 309 h 617"/>
              <a:gd name="T98" fmla="*/ 496 w 616"/>
              <a:gd name="T99" fmla="*/ 496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16" h="617">
                <a:moveTo>
                  <a:pt x="422" y="176"/>
                </a:moveTo>
                <a:cubicBezTo>
                  <a:pt x="267" y="176"/>
                  <a:pt x="267" y="176"/>
                  <a:pt x="267" y="176"/>
                </a:cubicBezTo>
                <a:cubicBezTo>
                  <a:pt x="243" y="176"/>
                  <a:pt x="222" y="185"/>
                  <a:pt x="205" y="201"/>
                </a:cubicBezTo>
                <a:cubicBezTo>
                  <a:pt x="188" y="217"/>
                  <a:pt x="179" y="237"/>
                  <a:pt x="179" y="260"/>
                </a:cubicBezTo>
                <a:cubicBezTo>
                  <a:pt x="179" y="279"/>
                  <a:pt x="179" y="279"/>
                  <a:pt x="179" y="279"/>
                </a:cubicBezTo>
                <a:cubicBezTo>
                  <a:pt x="179" y="293"/>
                  <a:pt x="183" y="306"/>
                  <a:pt x="190" y="318"/>
                </a:cubicBezTo>
                <a:cubicBezTo>
                  <a:pt x="178" y="325"/>
                  <a:pt x="169" y="333"/>
                  <a:pt x="164" y="342"/>
                </a:cubicBezTo>
                <a:cubicBezTo>
                  <a:pt x="158" y="352"/>
                  <a:pt x="155" y="366"/>
                  <a:pt x="155" y="384"/>
                </a:cubicBezTo>
                <a:cubicBezTo>
                  <a:pt x="155" y="422"/>
                  <a:pt x="155" y="422"/>
                  <a:pt x="155" y="422"/>
                </a:cubicBezTo>
                <a:cubicBezTo>
                  <a:pt x="155" y="427"/>
                  <a:pt x="157" y="432"/>
                  <a:pt x="161" y="435"/>
                </a:cubicBezTo>
                <a:cubicBezTo>
                  <a:pt x="164" y="439"/>
                  <a:pt x="169" y="440"/>
                  <a:pt x="174" y="440"/>
                </a:cubicBezTo>
                <a:cubicBezTo>
                  <a:pt x="205" y="440"/>
                  <a:pt x="205" y="440"/>
                  <a:pt x="205" y="440"/>
                </a:cubicBezTo>
                <a:cubicBezTo>
                  <a:pt x="211" y="440"/>
                  <a:pt x="215" y="439"/>
                  <a:pt x="219" y="435"/>
                </a:cubicBezTo>
                <a:cubicBezTo>
                  <a:pt x="222" y="432"/>
                  <a:pt x="224" y="427"/>
                  <a:pt x="224" y="422"/>
                </a:cubicBezTo>
                <a:cubicBezTo>
                  <a:pt x="224" y="384"/>
                  <a:pt x="224" y="384"/>
                  <a:pt x="224" y="384"/>
                </a:cubicBezTo>
                <a:cubicBezTo>
                  <a:pt x="224" y="378"/>
                  <a:pt x="226" y="373"/>
                  <a:pt x="230" y="369"/>
                </a:cubicBezTo>
                <a:cubicBezTo>
                  <a:pt x="233" y="365"/>
                  <a:pt x="238" y="363"/>
                  <a:pt x="242" y="363"/>
                </a:cubicBezTo>
                <a:cubicBezTo>
                  <a:pt x="372" y="363"/>
                  <a:pt x="372" y="363"/>
                  <a:pt x="372" y="363"/>
                </a:cubicBezTo>
                <a:cubicBezTo>
                  <a:pt x="372" y="422"/>
                  <a:pt x="372" y="422"/>
                  <a:pt x="372" y="422"/>
                </a:cubicBezTo>
                <a:cubicBezTo>
                  <a:pt x="372" y="427"/>
                  <a:pt x="374" y="432"/>
                  <a:pt x="378" y="435"/>
                </a:cubicBezTo>
                <a:cubicBezTo>
                  <a:pt x="381" y="439"/>
                  <a:pt x="386" y="440"/>
                  <a:pt x="391" y="440"/>
                </a:cubicBezTo>
                <a:cubicBezTo>
                  <a:pt x="422" y="440"/>
                  <a:pt x="422" y="440"/>
                  <a:pt x="422" y="440"/>
                </a:cubicBezTo>
                <a:cubicBezTo>
                  <a:pt x="428" y="440"/>
                  <a:pt x="432" y="439"/>
                  <a:pt x="436" y="435"/>
                </a:cubicBezTo>
                <a:cubicBezTo>
                  <a:pt x="439" y="432"/>
                  <a:pt x="441" y="427"/>
                  <a:pt x="441" y="422"/>
                </a:cubicBezTo>
                <a:cubicBezTo>
                  <a:pt x="441" y="194"/>
                  <a:pt x="441" y="194"/>
                  <a:pt x="441" y="194"/>
                </a:cubicBezTo>
                <a:cubicBezTo>
                  <a:pt x="441" y="189"/>
                  <a:pt x="439" y="185"/>
                  <a:pt x="436" y="182"/>
                </a:cubicBezTo>
                <a:cubicBezTo>
                  <a:pt x="432" y="178"/>
                  <a:pt x="428" y="176"/>
                  <a:pt x="422" y="176"/>
                </a:cubicBezTo>
                <a:moveTo>
                  <a:pt x="372" y="301"/>
                </a:moveTo>
                <a:cubicBezTo>
                  <a:pt x="267" y="301"/>
                  <a:pt x="267" y="301"/>
                  <a:pt x="267" y="301"/>
                </a:cubicBezTo>
                <a:cubicBezTo>
                  <a:pt x="262" y="301"/>
                  <a:pt x="258" y="299"/>
                  <a:pt x="254" y="295"/>
                </a:cubicBezTo>
                <a:cubicBezTo>
                  <a:pt x="250" y="291"/>
                  <a:pt x="248" y="285"/>
                  <a:pt x="248" y="279"/>
                </a:cubicBezTo>
                <a:cubicBezTo>
                  <a:pt x="248" y="250"/>
                  <a:pt x="248" y="250"/>
                  <a:pt x="248" y="250"/>
                </a:cubicBezTo>
                <a:cubicBezTo>
                  <a:pt x="248" y="243"/>
                  <a:pt x="250" y="238"/>
                  <a:pt x="254" y="234"/>
                </a:cubicBezTo>
                <a:cubicBezTo>
                  <a:pt x="258" y="230"/>
                  <a:pt x="262" y="228"/>
                  <a:pt x="267" y="228"/>
                </a:cubicBezTo>
                <a:cubicBezTo>
                  <a:pt x="372" y="228"/>
                  <a:pt x="372" y="228"/>
                  <a:pt x="372" y="228"/>
                </a:cubicBezTo>
                <a:lnTo>
                  <a:pt x="372" y="301"/>
                </a:lnTo>
                <a:close/>
                <a:moveTo>
                  <a:pt x="308" y="0"/>
                </a:moveTo>
                <a:cubicBezTo>
                  <a:pt x="138" y="0"/>
                  <a:pt x="0" y="138"/>
                  <a:pt x="0" y="309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6" y="479"/>
                  <a:pt x="616" y="309"/>
                </a:cubicBezTo>
                <a:cubicBezTo>
                  <a:pt x="616" y="138"/>
                  <a:pt x="478" y="0"/>
                  <a:pt x="308" y="0"/>
                </a:cubicBezTo>
                <a:moveTo>
                  <a:pt x="496" y="496"/>
                </a:moveTo>
                <a:cubicBezTo>
                  <a:pt x="448" y="545"/>
                  <a:pt x="381" y="574"/>
                  <a:pt x="308" y="574"/>
                </a:cubicBezTo>
                <a:cubicBezTo>
                  <a:pt x="234" y="574"/>
                  <a:pt x="168" y="545"/>
                  <a:pt x="120" y="496"/>
                </a:cubicBezTo>
                <a:cubicBezTo>
                  <a:pt x="72" y="448"/>
                  <a:pt x="42" y="382"/>
                  <a:pt x="42" y="309"/>
                </a:cubicBezTo>
                <a:cubicBezTo>
                  <a:pt x="42" y="235"/>
                  <a:pt x="72" y="169"/>
                  <a:pt x="120" y="121"/>
                </a:cubicBezTo>
                <a:cubicBezTo>
                  <a:pt x="168" y="72"/>
                  <a:pt x="234" y="43"/>
                  <a:pt x="308" y="43"/>
                </a:cubicBezTo>
                <a:cubicBezTo>
                  <a:pt x="381" y="43"/>
                  <a:pt x="448" y="72"/>
                  <a:pt x="496" y="121"/>
                </a:cubicBezTo>
                <a:cubicBezTo>
                  <a:pt x="544" y="169"/>
                  <a:pt x="574" y="235"/>
                  <a:pt x="574" y="309"/>
                </a:cubicBezTo>
                <a:cubicBezTo>
                  <a:pt x="574" y="382"/>
                  <a:pt x="544" y="448"/>
                  <a:pt x="496" y="49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2" name="D"/>
          <p:cNvSpPr txBox="1">
            <a:spLocks/>
          </p:cNvSpPr>
          <p:nvPr/>
        </p:nvSpPr>
        <p:spPr bwMode="gray">
          <a:xfrm>
            <a:off x="7003256" y="2687877"/>
            <a:ext cx="144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800"/>
              <a:t>Amsterdam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E6AC8-58E5-4A2E-A425-D74225ACC6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499" y="1053447"/>
            <a:ext cx="3199537" cy="252000"/>
          </a:xfrm>
        </p:spPr>
        <p:txBody>
          <a:bodyPr/>
          <a:lstStyle/>
          <a:p>
            <a:r>
              <a:rPr lang="nl-NL"/>
              <a:t>Michel Leushuis, Director at Rebel</a:t>
            </a:r>
          </a:p>
        </p:txBody>
      </p:sp>
    </p:spTree>
    <p:extLst>
      <p:ext uri="{BB962C8B-B14F-4D97-AF65-F5344CB8AC3E}">
        <p14:creationId xmlns:p14="http://schemas.microsoft.com/office/powerpoint/2010/main" val="386749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F62024-F336-435C-A123-782789132D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1086" y="1800000"/>
            <a:ext cx="8837355" cy="4077128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dirty="0" err="1"/>
              <a:t>Financing</a:t>
            </a:r>
            <a:r>
              <a:rPr lang="nl-NL" dirty="0"/>
              <a:t> </a:t>
            </a:r>
            <a:r>
              <a:rPr lang="nl-NL" dirty="0" err="1"/>
              <a:t>need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climate-proof</a:t>
            </a:r>
            <a:r>
              <a:rPr lang="nl-NL" dirty="0"/>
              <a:t> </a:t>
            </a:r>
            <a:r>
              <a:rPr lang="nl-NL" dirty="0" err="1"/>
              <a:t>road</a:t>
            </a:r>
            <a:r>
              <a:rPr lang="nl-NL" dirty="0"/>
              <a:t> </a:t>
            </a:r>
            <a:r>
              <a:rPr lang="nl-NL" dirty="0" err="1"/>
              <a:t>infrastructure</a:t>
            </a:r>
            <a:endParaRPr lang="nl-NL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dirty="0" err="1"/>
              <a:t>Considerations</a:t>
            </a:r>
            <a:r>
              <a:rPr lang="nl-NL" dirty="0"/>
              <a:t> </a:t>
            </a:r>
            <a:r>
              <a:rPr lang="nl-NL" dirty="0" err="1"/>
              <a:t>regarding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design of a separate </a:t>
            </a:r>
            <a:r>
              <a:rPr lang="nl-NL" dirty="0" err="1"/>
              <a:t>financing</a:t>
            </a:r>
            <a:r>
              <a:rPr lang="nl-NL" dirty="0"/>
              <a:t> facility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dirty="0" err="1"/>
              <a:t>Going</a:t>
            </a:r>
            <a:r>
              <a:rPr lang="nl-NL" dirty="0"/>
              <a:t> forward: </a:t>
            </a:r>
            <a:r>
              <a:rPr lang="nl-NL" dirty="0" err="1"/>
              <a:t>potential</a:t>
            </a:r>
            <a:r>
              <a:rPr lang="nl-NL" dirty="0"/>
              <a:t> options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ClimaProof</a:t>
            </a:r>
            <a:endParaRPr lang="nl-NL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dirty="0" err="1"/>
              <a:t>Conclusions</a:t>
            </a:r>
            <a:r>
              <a:rPr lang="nl-NL" dirty="0"/>
              <a:t> and </a:t>
            </a:r>
            <a:r>
              <a:rPr lang="nl-NL" dirty="0" err="1"/>
              <a:t>reflections</a:t>
            </a:r>
            <a:endParaRPr lang="nl-NL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dirty="0" err="1"/>
              <a:t>Questions</a:t>
            </a:r>
            <a:r>
              <a:rPr lang="nl-NL" dirty="0"/>
              <a:t> and </a:t>
            </a:r>
            <a:r>
              <a:rPr lang="nl-NL" dirty="0" err="1"/>
              <a:t>Answers</a:t>
            </a:r>
            <a:r>
              <a:rPr lang="nl-NL" dirty="0"/>
              <a:t> 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9E7B0AF-3863-4759-9E1C-7AEB240D7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Outline</a:t>
            </a:r>
            <a:endParaRPr lang="nl-NL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83CA0BD-F11D-40CE-802B-7292897AEF84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831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BDDCB3-0876-403B-86FE-EE0D1BA03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Financing</a:t>
            </a:r>
            <a:r>
              <a:rPr lang="nl-NL"/>
              <a:t> </a:t>
            </a:r>
            <a:r>
              <a:rPr lang="nl-NL" err="1"/>
              <a:t>need</a:t>
            </a:r>
            <a:r>
              <a:rPr lang="nl-NL"/>
              <a:t> </a:t>
            </a:r>
            <a:r>
              <a:rPr lang="nl-NL" err="1"/>
              <a:t>for</a:t>
            </a:r>
            <a:r>
              <a:rPr lang="nl-NL"/>
              <a:t> climate-</a:t>
            </a:r>
            <a:r>
              <a:rPr lang="nl-NL" err="1"/>
              <a:t>proof</a:t>
            </a:r>
            <a:r>
              <a:rPr lang="nl-NL"/>
              <a:t> </a:t>
            </a:r>
            <a:r>
              <a:rPr lang="nl-NL" err="1"/>
              <a:t>road</a:t>
            </a:r>
            <a:r>
              <a:rPr lang="nl-NL"/>
              <a:t> </a:t>
            </a:r>
            <a:r>
              <a:rPr lang="nl-NL" err="1"/>
              <a:t>infrastructure</a:t>
            </a:r>
            <a:endParaRPr lang="nl-NL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793D80-25C6-463B-B230-F028FE9ECC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/>
              <a:t>1. </a:t>
            </a:r>
          </a:p>
        </p:txBody>
      </p:sp>
    </p:spTree>
    <p:extLst>
      <p:ext uri="{BB962C8B-B14F-4D97-AF65-F5344CB8AC3E}">
        <p14:creationId xmlns:p14="http://schemas.microsoft.com/office/powerpoint/2010/main" val="3677397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074A10-7998-4DEC-AA68-5D09709B6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756" y="2036384"/>
            <a:ext cx="10223699" cy="3583181"/>
          </a:xfrm>
        </p:spPr>
        <p:txBody>
          <a:bodyPr/>
          <a:lstStyle/>
          <a:p>
            <a:r>
              <a:rPr lang="en-US" dirty="0"/>
              <a:t>Looking back at the </a:t>
            </a:r>
            <a:r>
              <a:rPr lang="en-US" b="1" dirty="0"/>
              <a:t>previous presentations</a:t>
            </a:r>
            <a:r>
              <a:rPr lang="en-US" dirty="0"/>
              <a:t>, we have today discussed: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Understanding how to identify hotspots and prepare an investment program in the Western Balkans countries to climate proof existing brownfield road infrastructure assets.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Preparing a project proposal for potential financiers. </a:t>
            </a:r>
          </a:p>
          <a:p>
            <a:r>
              <a:rPr lang="en-US" dirty="0"/>
              <a:t>Now we look in more depth into the need for financing and options for project developers in terms of accessing funds* – potentially through a dedicated financing mechanism.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6BFCCF-06D4-4F5C-A152-C86E0E20C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Links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previous</a:t>
            </a:r>
            <a:r>
              <a:rPr lang="nl-NL" dirty="0"/>
              <a:t> </a:t>
            </a:r>
            <a:r>
              <a:rPr lang="nl-NL" dirty="0" err="1"/>
              <a:t>presentations</a:t>
            </a:r>
            <a:r>
              <a:rPr lang="nl-NL" dirty="0"/>
              <a:t> in </a:t>
            </a:r>
            <a:r>
              <a:rPr lang="nl-NL" dirty="0" err="1"/>
              <a:t>webinar</a:t>
            </a:r>
            <a:r>
              <a:rPr lang="nl-NL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737298-FF76-4775-AFC6-1EA389BD5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Goal of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endParaRPr lang="nl-NL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5EBEFAD4-468C-4A31-9B1C-C19DDFFFFA6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3456" y="116495"/>
            <a:ext cx="476811" cy="329224"/>
          </a:xfrm>
        </p:spPr>
        <p:txBody>
          <a:bodyPr/>
          <a:lstStyle/>
          <a:p>
            <a:fld id="{1336C48C-F87C-4E4B-81EF-5027B17D1F61}" type="slidenum">
              <a:rPr lang="en-US" noProof="1" smtClean="0"/>
              <a:pPr/>
              <a:t>4</a:t>
            </a:fld>
            <a:endParaRPr lang="en-US" noProof="1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1F9DA8F-8AF9-44D7-AD16-3144BCFB77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1683695"/>
              </p:ext>
            </p:extLst>
          </p:nvPr>
        </p:nvGraphicFramePr>
        <p:xfrm>
          <a:off x="1491838" y="5225149"/>
          <a:ext cx="9148163" cy="1249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195B615-E435-4F83-8AF4-0B625022256F}"/>
              </a:ext>
            </a:extLst>
          </p:cNvPr>
          <p:cNvSpPr txBox="1"/>
          <p:nvPr/>
        </p:nvSpPr>
        <p:spPr>
          <a:xfrm>
            <a:off x="1510499" y="6484778"/>
            <a:ext cx="978229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*</a:t>
            </a:r>
            <a:r>
              <a:rPr lang="en-US" sz="1300" i="1" dirty="0"/>
              <a:t>the Guidelines that are currently being developed offer an overview of the various funding and financing sources available</a:t>
            </a:r>
          </a:p>
        </p:txBody>
      </p:sp>
    </p:spTree>
    <p:extLst>
      <p:ext uri="{BB962C8B-B14F-4D97-AF65-F5344CB8AC3E}">
        <p14:creationId xmlns:p14="http://schemas.microsoft.com/office/powerpoint/2010/main" val="4189487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074A10-7998-4DEC-AA68-5D09709B6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757" y="2036384"/>
            <a:ext cx="10452210" cy="3583181"/>
          </a:xfrm>
        </p:spPr>
        <p:txBody>
          <a:bodyPr/>
          <a:lstStyle/>
          <a:p>
            <a:r>
              <a:rPr lang="en-US" dirty="0"/>
              <a:t>Given the population size/European average, </a:t>
            </a:r>
            <a:r>
              <a:rPr lang="en-US" b="1" dirty="0"/>
              <a:t>infrastructure financing gaps </a:t>
            </a:r>
            <a:r>
              <a:rPr lang="en-US" dirty="0"/>
              <a:t>can be identified in the case of motorways for all Western Balkan countries (see the 2018 EIB report </a:t>
            </a:r>
            <a:r>
              <a:rPr lang="en-US" i="1" dirty="0"/>
              <a:t>Infrastructure Investment in the Western Balkans</a:t>
            </a:r>
            <a:r>
              <a:rPr lang="en-US" dirty="0"/>
              <a:t>).</a:t>
            </a:r>
          </a:p>
          <a:p>
            <a:r>
              <a:rPr lang="en-US" b="1" dirty="0"/>
              <a:t>Existing financing mechanisms </a:t>
            </a:r>
            <a:r>
              <a:rPr lang="en-US" dirty="0"/>
              <a:t>– most importantly the Western Balkans Investment Framework (WBIF) – respond to this need for financing for road infrastructure and prioritize sustainable transport investments in their plans (sustainable transport comprises nearly 50% of the WBIF portfolio).</a:t>
            </a:r>
          </a:p>
          <a:p>
            <a:r>
              <a:rPr lang="en-US" dirty="0"/>
              <a:t>Current financing capacity (international financiers and national governments) however typically focusses on </a:t>
            </a:r>
            <a:r>
              <a:rPr lang="en-US" b="1" dirty="0"/>
              <a:t>new road construction or major rehabilitations of road networks</a:t>
            </a:r>
            <a:r>
              <a:rPr lang="en-US" dirty="0"/>
              <a:t> – less on smaller investments.</a:t>
            </a:r>
          </a:p>
          <a:p>
            <a:r>
              <a:rPr lang="en-US" dirty="0"/>
              <a:t>This aspect brings to the table an important question - is the financing need for the </a:t>
            </a:r>
            <a:r>
              <a:rPr lang="en-US" b="1" u="sng" dirty="0"/>
              <a:t>climate proofing component</a:t>
            </a:r>
            <a:r>
              <a:rPr lang="en-US" b="1" dirty="0"/>
              <a:t> </a:t>
            </a:r>
            <a:r>
              <a:rPr lang="en-US" dirty="0"/>
              <a:t>of road infrastructure currently covered?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6BFCCF-06D4-4F5C-A152-C86E0E20C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err="1"/>
              <a:t>Establishing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cost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climate</a:t>
            </a:r>
            <a:r>
              <a:rPr lang="nl-NL" dirty="0"/>
              <a:t> </a:t>
            </a:r>
            <a:r>
              <a:rPr lang="nl-NL" dirty="0" err="1"/>
              <a:t>proofing</a:t>
            </a:r>
            <a:r>
              <a:rPr lang="nl-NL" dirty="0"/>
              <a:t> component of </a:t>
            </a:r>
            <a:r>
              <a:rPr lang="nl-NL" dirty="0" err="1"/>
              <a:t>work</a:t>
            </a:r>
            <a:endParaRPr lang="nl-N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737298-FF76-4775-AFC6-1EA389BD5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Overall </a:t>
            </a:r>
            <a:r>
              <a:rPr lang="nl-NL" err="1"/>
              <a:t>need</a:t>
            </a:r>
            <a:r>
              <a:rPr lang="nl-NL"/>
              <a:t> </a:t>
            </a:r>
            <a:r>
              <a:rPr lang="nl-NL" err="1"/>
              <a:t>for</a:t>
            </a:r>
            <a:r>
              <a:rPr lang="nl-NL"/>
              <a:t> financing of </a:t>
            </a:r>
            <a:r>
              <a:rPr lang="nl-NL" err="1"/>
              <a:t>road</a:t>
            </a:r>
            <a:r>
              <a:rPr lang="nl-NL"/>
              <a:t> </a:t>
            </a:r>
            <a:r>
              <a:rPr lang="nl-NL" err="1"/>
              <a:t>infrastructure</a:t>
            </a:r>
            <a:endParaRPr lang="nl-NL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5EBEFAD4-468C-4A31-9B1C-C19DDFFFFA6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3456" y="116495"/>
            <a:ext cx="476811" cy="329224"/>
          </a:xfrm>
        </p:spPr>
        <p:txBody>
          <a:bodyPr/>
          <a:lstStyle/>
          <a:p>
            <a:fld id="{1336C48C-F87C-4E4B-81EF-5027B17D1F61}" type="slidenum">
              <a:rPr lang="en-US" noProof="1" smtClean="0"/>
              <a:pPr/>
              <a:t>5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377391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074A10-7998-4DEC-AA68-5D09709B6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581" y="1979289"/>
            <a:ext cx="10118130" cy="3583181"/>
          </a:xfrm>
        </p:spPr>
        <p:txBody>
          <a:bodyPr/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sz="2000" b="1" dirty="0"/>
              <a:t>Greenfield </a:t>
            </a:r>
            <a:r>
              <a:rPr lang="en-US" sz="2000" dirty="0"/>
              <a:t>projects are not a challenge in terms of financing: climate proofing constitutes only a couple of percentage point of total project cost and can be financed along with entire project</a:t>
            </a:r>
          </a:p>
          <a:p>
            <a:r>
              <a:rPr lang="en-US" sz="2000" b="1" dirty="0"/>
              <a:t>Brownfield </a:t>
            </a:r>
            <a:r>
              <a:rPr lang="en-US" sz="2000" dirty="0"/>
              <a:t>projects may be a different story, as these are relatively small and dispersed investments typically not included in large greenfield projects.</a:t>
            </a:r>
          </a:p>
          <a:p>
            <a:r>
              <a:rPr lang="en-US" sz="2000" dirty="0"/>
              <a:t>If there is a financing gap for these brownfield climate proofing projects, project development is needed, and a </a:t>
            </a:r>
            <a:r>
              <a:rPr lang="en-US" sz="2000" b="1" dirty="0"/>
              <a:t>dedicated facility might make sense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6BFCCF-06D4-4F5C-A152-C86E0E20C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err="1"/>
              <a:t>Difference</a:t>
            </a:r>
            <a:r>
              <a:rPr lang="nl-NL" dirty="0"/>
              <a:t> </a:t>
            </a:r>
            <a:r>
              <a:rPr lang="nl-NL" dirty="0" err="1"/>
              <a:t>between</a:t>
            </a:r>
            <a:r>
              <a:rPr lang="nl-NL" dirty="0"/>
              <a:t> greenfield and </a:t>
            </a:r>
            <a:r>
              <a:rPr lang="en-US" dirty="0"/>
              <a:t>brownfield</a:t>
            </a:r>
            <a:r>
              <a:rPr lang="nl-NL" dirty="0"/>
              <a:t> </a:t>
            </a:r>
            <a:r>
              <a:rPr lang="nl-NL" dirty="0" err="1"/>
              <a:t>projects</a:t>
            </a:r>
            <a:r>
              <a:rPr lang="nl-NL" dirty="0"/>
              <a:t> in </a:t>
            </a:r>
            <a:r>
              <a:rPr lang="nl-NL" dirty="0" err="1"/>
              <a:t>road</a:t>
            </a:r>
            <a:r>
              <a:rPr lang="nl-NL" dirty="0"/>
              <a:t> </a:t>
            </a:r>
            <a:r>
              <a:rPr lang="nl-NL" dirty="0" err="1"/>
              <a:t>infrastructure</a:t>
            </a:r>
            <a:endParaRPr lang="nl-N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737298-FF76-4775-AFC6-1EA389BD5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Need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financing</a:t>
            </a:r>
            <a:r>
              <a:rPr lang="nl-NL" dirty="0"/>
              <a:t> of </a:t>
            </a:r>
            <a:r>
              <a:rPr lang="nl-NL" dirty="0" err="1"/>
              <a:t>climateproof</a:t>
            </a:r>
            <a:r>
              <a:rPr lang="nl-NL" dirty="0"/>
              <a:t> </a:t>
            </a:r>
            <a:r>
              <a:rPr lang="nl-NL" dirty="0" err="1"/>
              <a:t>road</a:t>
            </a:r>
            <a:r>
              <a:rPr lang="nl-NL" dirty="0"/>
              <a:t> </a:t>
            </a:r>
            <a:r>
              <a:rPr lang="nl-NL" dirty="0" err="1"/>
              <a:t>infrastructure</a:t>
            </a:r>
            <a:endParaRPr lang="nl-NL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5EBEFAD4-468C-4A31-9B1C-C19DDFFFFA6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3456" y="116495"/>
            <a:ext cx="476811" cy="329224"/>
          </a:xfrm>
        </p:spPr>
        <p:txBody>
          <a:bodyPr/>
          <a:lstStyle/>
          <a:p>
            <a:fld id="{1336C48C-F87C-4E4B-81EF-5027B17D1F61}" type="slidenum">
              <a:rPr lang="en-US" noProof="1" smtClean="0"/>
              <a:pPr/>
              <a:t>6</a:t>
            </a:fld>
            <a:endParaRPr lang="en-US" noProof="1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E43F568-3A0C-45F3-9DE0-C65D46B25D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965799"/>
              </p:ext>
            </p:extLst>
          </p:nvPr>
        </p:nvGraphicFramePr>
        <p:xfrm>
          <a:off x="1089756" y="1968698"/>
          <a:ext cx="102237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1850">
                  <a:extLst>
                    <a:ext uri="{9D8B030D-6E8A-4147-A177-3AD203B41FA5}">
                      <a16:colId xmlns:a16="http://schemas.microsoft.com/office/drawing/2014/main" val="2651045858"/>
                    </a:ext>
                  </a:extLst>
                </a:gridCol>
                <a:gridCol w="5111850">
                  <a:extLst>
                    <a:ext uri="{9D8B030D-6E8A-4147-A177-3AD203B41FA5}">
                      <a16:colId xmlns:a16="http://schemas.microsoft.com/office/drawing/2014/main" val="4115469719"/>
                    </a:ext>
                  </a:extLst>
                </a:gridCol>
              </a:tblGrid>
              <a:tr h="33046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Greenfield road infrastructure projects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Brownfield road infrastructure projects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895099"/>
                  </a:ext>
                </a:extLst>
              </a:tr>
              <a:tr h="57831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New construction or major upgrade/rehabilitation </a:t>
                      </a:r>
                      <a:r>
                        <a:rPr lang="en-US" noProof="0" dirty="0"/>
                        <a:t>of</a:t>
                      </a:r>
                      <a:r>
                        <a:rPr lang="en-US" dirty="0"/>
                        <a:t> road infrastructure</a:t>
                      </a:r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Adaptation of existing road infrastructure </a:t>
                      </a:r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03172"/>
                  </a:ext>
                </a:extLst>
              </a:tr>
              <a:tr h="82616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Normally a greenfield project is part of larger (government-led) investment planning process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Brownfield projects are often outside of typical investment cycle in road infrastructure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137217"/>
                  </a:ext>
                </a:extLst>
              </a:tr>
              <a:tr h="33046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Typically, large ticket sizes for project</a:t>
                      </a:r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Often smaller ticket sizes for project</a:t>
                      </a:r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303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4090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BDDCB3-0876-403B-86FE-EE0D1BA03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regarding designing a separate financing facility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793D80-25C6-463B-B230-F028FE9ECC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2. </a:t>
            </a:r>
          </a:p>
        </p:txBody>
      </p:sp>
    </p:spTree>
    <p:extLst>
      <p:ext uri="{BB962C8B-B14F-4D97-AF65-F5344CB8AC3E}">
        <p14:creationId xmlns:p14="http://schemas.microsoft.com/office/powerpoint/2010/main" val="570209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074A10-7998-4DEC-AA68-5D09709B6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246" y="2036384"/>
            <a:ext cx="10234209" cy="4482750"/>
          </a:xfrm>
        </p:spPr>
        <p:txBody>
          <a:bodyPr/>
          <a:lstStyle/>
          <a:p>
            <a:r>
              <a:rPr lang="en-US" dirty="0"/>
              <a:t>Designing and establishing a fund or facility is a way to ensure funds are allocated and directed in accordance with certain targets or development objectives – for example climate adaptation of road infrastructure.</a:t>
            </a:r>
          </a:p>
          <a:p>
            <a:r>
              <a:rPr lang="en-US" dirty="0"/>
              <a:t>There is a range of ways to do this, depending on type of capital (debt/equity/guarantees), return requirements (market-based, concessional, grants) and ownership framework (private or public capital and managed). </a:t>
            </a:r>
          </a:p>
          <a:p>
            <a:r>
              <a:rPr lang="en-US" dirty="0"/>
              <a:t>It is also important to consider the underlying </a:t>
            </a:r>
            <a:r>
              <a:rPr lang="en-US" b="1" dirty="0"/>
              <a:t>business case </a:t>
            </a:r>
            <a:r>
              <a:rPr lang="en-US" dirty="0"/>
              <a:t>of investments (economic benefits and especially financial return).</a:t>
            </a:r>
          </a:p>
          <a:p>
            <a:r>
              <a:rPr lang="en-US" b="1" dirty="0"/>
              <a:t>Criteria</a:t>
            </a:r>
            <a:r>
              <a:rPr lang="en-US" dirty="0"/>
              <a:t> that guide the applicability of a certain fund or facility structure include for example: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Existence of other instruments that offer financing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Resources needed and available to set-up a mechanism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6BFCCF-06D4-4F5C-A152-C86E0E20C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err="1"/>
              <a:t>Things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consider</a:t>
            </a:r>
            <a:r>
              <a:rPr lang="nl-NL" dirty="0"/>
              <a:t> </a:t>
            </a:r>
            <a:r>
              <a:rPr lang="nl-NL" dirty="0" err="1"/>
              <a:t>when</a:t>
            </a:r>
            <a:r>
              <a:rPr lang="nl-NL" dirty="0"/>
              <a:t> </a:t>
            </a:r>
            <a:r>
              <a:rPr lang="nl-NL" dirty="0" err="1"/>
              <a:t>exploring</a:t>
            </a:r>
            <a:r>
              <a:rPr lang="nl-NL" dirty="0"/>
              <a:t> </a:t>
            </a:r>
            <a:r>
              <a:rPr lang="nl-NL" dirty="0" err="1"/>
              <a:t>various</a:t>
            </a:r>
            <a:r>
              <a:rPr lang="nl-NL" dirty="0"/>
              <a:t> options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737298-FF76-4775-AFC6-1EA389BD5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581" y="1027522"/>
            <a:ext cx="10797288" cy="390116"/>
          </a:xfrm>
        </p:spPr>
        <p:txBody>
          <a:bodyPr/>
          <a:lstStyle/>
          <a:p>
            <a:r>
              <a:rPr lang="nl-NL" dirty="0"/>
              <a:t>Understanding different </a:t>
            </a:r>
            <a:r>
              <a:rPr lang="nl-NL" dirty="0" err="1"/>
              <a:t>financing</a:t>
            </a:r>
            <a:r>
              <a:rPr lang="nl-NL" dirty="0"/>
              <a:t> </a:t>
            </a:r>
            <a:r>
              <a:rPr lang="nl-NL" dirty="0" err="1"/>
              <a:t>mechanism</a:t>
            </a:r>
            <a:r>
              <a:rPr lang="nl-NL" dirty="0"/>
              <a:t> and </a:t>
            </a:r>
            <a:r>
              <a:rPr lang="nl-NL" dirty="0" err="1"/>
              <a:t>facilities</a:t>
            </a:r>
            <a:endParaRPr lang="nl-NL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D60FECE1-32B0-4820-B904-057F9D5A78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3456" y="116495"/>
            <a:ext cx="476811" cy="329224"/>
          </a:xfrm>
        </p:spPr>
        <p:txBody>
          <a:bodyPr/>
          <a:lstStyle/>
          <a:p>
            <a:fld id="{1336C48C-F87C-4E4B-81EF-5027B17D1F61}" type="slidenum">
              <a:rPr lang="en-US" noProof="1" smtClean="0"/>
              <a:pPr/>
              <a:t>8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375127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6BFCCF-06D4-4F5C-A152-C86E0E20C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err="1"/>
              <a:t>Advantages</a:t>
            </a:r>
            <a:r>
              <a:rPr lang="nl-NL" dirty="0"/>
              <a:t> of setting-up a separate </a:t>
            </a:r>
            <a:r>
              <a:rPr lang="nl-NL" dirty="0" err="1"/>
              <a:t>mechanism</a:t>
            </a:r>
            <a:endParaRPr lang="nl-N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737298-FF76-4775-AFC6-1EA389BD5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Setting-up a separate </a:t>
            </a:r>
            <a:r>
              <a:rPr lang="nl-NL" err="1"/>
              <a:t>Climaproof</a:t>
            </a:r>
            <a:r>
              <a:rPr lang="nl-NL"/>
              <a:t> financing mechanism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3FA123A6-A78C-48CB-8244-8889E0491C0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3456" y="116495"/>
            <a:ext cx="476811" cy="329224"/>
          </a:xfrm>
        </p:spPr>
        <p:txBody>
          <a:bodyPr/>
          <a:lstStyle/>
          <a:p>
            <a:fld id="{1336C48C-F87C-4E4B-81EF-5027B17D1F61}" type="slidenum">
              <a:rPr lang="en-US" noProof="1" smtClean="0"/>
              <a:pPr/>
              <a:t>9</a:t>
            </a:fld>
            <a:endParaRPr lang="en-US" noProof="1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49C9269-C404-47E9-A7B7-4AD89AE46809}"/>
              </a:ext>
            </a:extLst>
          </p:cNvPr>
          <p:cNvSpPr/>
          <p:nvPr/>
        </p:nvSpPr>
        <p:spPr>
          <a:xfrm>
            <a:off x="2425960" y="2065888"/>
            <a:ext cx="8662622" cy="4502863"/>
          </a:xfrm>
          <a:prstGeom prst="round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nl-NL" sz="22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200" dirty="0">
                <a:solidFill>
                  <a:schemeClr val="tx1"/>
                </a:solidFill>
              </a:rPr>
              <a:t>Allows </a:t>
            </a:r>
            <a:r>
              <a:rPr lang="nl-NL" sz="2200" dirty="0" err="1">
                <a:solidFill>
                  <a:schemeClr val="tx1"/>
                </a:solidFill>
              </a:rPr>
              <a:t>for</a:t>
            </a:r>
            <a:r>
              <a:rPr lang="nl-NL" sz="2200" dirty="0">
                <a:solidFill>
                  <a:schemeClr val="tx1"/>
                </a:solidFill>
              </a:rPr>
              <a:t> </a:t>
            </a:r>
            <a:r>
              <a:rPr lang="nl-NL" sz="2200" dirty="0" err="1">
                <a:solidFill>
                  <a:schemeClr val="tx1"/>
                </a:solidFill>
              </a:rPr>
              <a:t>specialized</a:t>
            </a:r>
            <a:r>
              <a:rPr lang="nl-NL" sz="2200" dirty="0">
                <a:solidFill>
                  <a:schemeClr val="tx1"/>
                </a:solidFill>
              </a:rPr>
              <a:t> </a:t>
            </a:r>
            <a:r>
              <a:rPr lang="nl-NL" sz="2200" dirty="0" err="1">
                <a:solidFill>
                  <a:schemeClr val="tx1"/>
                </a:solidFill>
              </a:rPr>
              <a:t>mechanism</a:t>
            </a:r>
            <a:r>
              <a:rPr lang="nl-NL" sz="2200" dirty="0">
                <a:solidFill>
                  <a:schemeClr val="tx1"/>
                </a:solidFill>
              </a:rPr>
              <a:t> </a:t>
            </a:r>
            <a:r>
              <a:rPr lang="nl-NL" sz="2200" dirty="0" err="1">
                <a:solidFill>
                  <a:schemeClr val="tx1"/>
                </a:solidFill>
              </a:rPr>
              <a:t>that</a:t>
            </a:r>
            <a:r>
              <a:rPr lang="nl-NL" sz="2200" dirty="0">
                <a:solidFill>
                  <a:schemeClr val="tx1"/>
                </a:solidFill>
              </a:rPr>
              <a:t> </a:t>
            </a:r>
            <a:r>
              <a:rPr lang="nl-NL" sz="2200" dirty="0" err="1">
                <a:solidFill>
                  <a:schemeClr val="tx1"/>
                </a:solidFill>
              </a:rPr>
              <a:t>centralizes</a:t>
            </a:r>
            <a:r>
              <a:rPr lang="nl-NL" sz="2200" b="1" dirty="0">
                <a:solidFill>
                  <a:schemeClr val="tx1"/>
                </a:solidFill>
              </a:rPr>
              <a:t> expertise </a:t>
            </a:r>
            <a:r>
              <a:rPr lang="nl-NL" sz="2200" dirty="0">
                <a:solidFill>
                  <a:schemeClr val="tx1"/>
                </a:solidFill>
              </a:rPr>
              <a:t>on </a:t>
            </a:r>
            <a:r>
              <a:rPr lang="nl-NL" sz="2200" dirty="0" err="1">
                <a:solidFill>
                  <a:schemeClr val="tx1"/>
                </a:solidFill>
              </a:rPr>
              <a:t>financing</a:t>
            </a:r>
            <a:r>
              <a:rPr lang="nl-NL" sz="2200" dirty="0">
                <a:solidFill>
                  <a:schemeClr val="tx1"/>
                </a:solidFill>
              </a:rPr>
              <a:t> </a:t>
            </a:r>
            <a:r>
              <a:rPr lang="nl-NL" sz="2200" dirty="0" err="1">
                <a:solidFill>
                  <a:schemeClr val="tx1"/>
                </a:solidFill>
              </a:rPr>
              <a:t>aspects</a:t>
            </a:r>
            <a:r>
              <a:rPr lang="nl-NL" sz="2200" dirty="0">
                <a:solidFill>
                  <a:schemeClr val="tx1"/>
                </a:solidFill>
              </a:rPr>
              <a:t> </a:t>
            </a:r>
            <a:r>
              <a:rPr lang="nl-NL" sz="2200" dirty="0" err="1">
                <a:solidFill>
                  <a:schemeClr val="tx1"/>
                </a:solidFill>
              </a:rPr>
              <a:t>underlying</a:t>
            </a:r>
            <a:r>
              <a:rPr lang="nl-NL" sz="2200" dirty="0">
                <a:solidFill>
                  <a:schemeClr val="tx1"/>
                </a:solidFill>
              </a:rPr>
              <a:t> </a:t>
            </a:r>
            <a:r>
              <a:rPr lang="nl-NL" sz="2200" dirty="0" err="1">
                <a:solidFill>
                  <a:schemeClr val="tx1"/>
                </a:solidFill>
              </a:rPr>
              <a:t>climate-proofing</a:t>
            </a:r>
            <a:r>
              <a:rPr lang="nl-NL" sz="2200" dirty="0">
                <a:solidFill>
                  <a:schemeClr val="tx1"/>
                </a:solidFill>
              </a:rPr>
              <a:t> of </a:t>
            </a:r>
            <a:r>
              <a:rPr lang="nl-NL" sz="2200" dirty="0" err="1">
                <a:solidFill>
                  <a:schemeClr val="tx1"/>
                </a:solidFill>
              </a:rPr>
              <a:t>road</a:t>
            </a:r>
            <a:r>
              <a:rPr lang="nl-NL" sz="2200" dirty="0">
                <a:solidFill>
                  <a:schemeClr val="tx1"/>
                </a:solidFill>
              </a:rPr>
              <a:t> </a:t>
            </a:r>
            <a:r>
              <a:rPr lang="nl-NL" sz="2200" dirty="0" err="1">
                <a:solidFill>
                  <a:schemeClr val="tx1"/>
                </a:solidFill>
              </a:rPr>
              <a:t>infrastructure</a:t>
            </a:r>
            <a:endParaRPr lang="nl-NL" sz="22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200" dirty="0" err="1">
                <a:solidFill>
                  <a:schemeClr val="tx1"/>
                </a:solidFill>
              </a:rPr>
              <a:t>Provides</a:t>
            </a:r>
            <a:r>
              <a:rPr lang="nl-NL" sz="2200" dirty="0">
                <a:solidFill>
                  <a:schemeClr val="tx1"/>
                </a:solidFill>
              </a:rPr>
              <a:t> a </a:t>
            </a:r>
            <a:r>
              <a:rPr lang="nl-NL" sz="2200" dirty="0" err="1">
                <a:solidFill>
                  <a:schemeClr val="tx1"/>
                </a:solidFill>
              </a:rPr>
              <a:t>dedicated</a:t>
            </a:r>
            <a:r>
              <a:rPr lang="nl-NL" sz="2200" dirty="0">
                <a:solidFill>
                  <a:schemeClr val="tx1"/>
                </a:solidFill>
              </a:rPr>
              <a:t> access point and </a:t>
            </a:r>
            <a:r>
              <a:rPr lang="nl-NL" sz="2200" b="1" dirty="0">
                <a:solidFill>
                  <a:schemeClr val="tx1"/>
                </a:solidFill>
              </a:rPr>
              <a:t>incentive</a:t>
            </a:r>
            <a:r>
              <a:rPr lang="nl-NL" sz="2200" dirty="0">
                <a:solidFill>
                  <a:schemeClr val="tx1"/>
                </a:solidFill>
              </a:rPr>
              <a:t> </a:t>
            </a:r>
            <a:r>
              <a:rPr lang="nl-NL" sz="2200" dirty="0" err="1">
                <a:solidFill>
                  <a:schemeClr val="tx1"/>
                </a:solidFill>
              </a:rPr>
              <a:t>for</a:t>
            </a:r>
            <a:r>
              <a:rPr lang="nl-NL" sz="2200" dirty="0">
                <a:solidFill>
                  <a:schemeClr val="tx1"/>
                </a:solidFill>
              </a:rPr>
              <a:t> </a:t>
            </a:r>
            <a:r>
              <a:rPr lang="nl-NL" sz="2200" dirty="0" err="1">
                <a:solidFill>
                  <a:schemeClr val="tx1"/>
                </a:solidFill>
              </a:rPr>
              <a:t>developers</a:t>
            </a:r>
            <a:r>
              <a:rPr lang="nl-NL" sz="2200" dirty="0">
                <a:solidFill>
                  <a:schemeClr val="tx1"/>
                </a:solidFill>
              </a:rPr>
              <a:t> (and </a:t>
            </a:r>
            <a:r>
              <a:rPr lang="nl-NL" sz="2200" dirty="0" err="1">
                <a:solidFill>
                  <a:schemeClr val="tx1"/>
                </a:solidFill>
              </a:rPr>
              <a:t>governments</a:t>
            </a:r>
            <a:r>
              <a:rPr lang="nl-NL" sz="2200" dirty="0">
                <a:solidFill>
                  <a:schemeClr val="tx1"/>
                </a:solidFill>
              </a:rPr>
              <a:t>) </a:t>
            </a:r>
            <a:r>
              <a:rPr lang="nl-NL" sz="2200" dirty="0" err="1">
                <a:solidFill>
                  <a:schemeClr val="tx1"/>
                </a:solidFill>
              </a:rPr>
              <a:t>to</a:t>
            </a:r>
            <a:r>
              <a:rPr lang="nl-NL" sz="2200" dirty="0">
                <a:solidFill>
                  <a:schemeClr val="tx1"/>
                </a:solidFill>
              </a:rPr>
              <a:t> </a:t>
            </a:r>
            <a:r>
              <a:rPr lang="nl-NL" sz="2200" dirty="0" err="1">
                <a:solidFill>
                  <a:schemeClr val="tx1"/>
                </a:solidFill>
              </a:rPr>
              <a:t>include</a:t>
            </a:r>
            <a:r>
              <a:rPr lang="nl-NL" sz="2200" dirty="0">
                <a:solidFill>
                  <a:schemeClr val="tx1"/>
                </a:solidFill>
              </a:rPr>
              <a:t> </a:t>
            </a:r>
            <a:r>
              <a:rPr lang="nl-NL" sz="2200" dirty="0" err="1">
                <a:solidFill>
                  <a:schemeClr val="tx1"/>
                </a:solidFill>
              </a:rPr>
              <a:t>climate-proofing</a:t>
            </a:r>
            <a:r>
              <a:rPr lang="nl-NL" sz="2200" dirty="0">
                <a:solidFill>
                  <a:schemeClr val="tx1"/>
                </a:solidFill>
              </a:rPr>
              <a:t> in </a:t>
            </a:r>
            <a:r>
              <a:rPr lang="nl-NL" sz="2200" dirty="0" err="1">
                <a:solidFill>
                  <a:schemeClr val="tx1"/>
                </a:solidFill>
              </a:rPr>
              <a:t>their</a:t>
            </a:r>
            <a:r>
              <a:rPr lang="nl-NL" sz="2200" dirty="0">
                <a:solidFill>
                  <a:schemeClr val="tx1"/>
                </a:solidFill>
              </a:rPr>
              <a:t> </a:t>
            </a:r>
            <a:r>
              <a:rPr lang="nl-NL" sz="2200" dirty="0" err="1">
                <a:solidFill>
                  <a:schemeClr val="tx1"/>
                </a:solidFill>
              </a:rPr>
              <a:t>infrastructure</a:t>
            </a:r>
            <a:r>
              <a:rPr lang="nl-NL" sz="2200" dirty="0">
                <a:solidFill>
                  <a:schemeClr val="tx1"/>
                </a:solidFill>
              </a:rPr>
              <a:t> project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200" dirty="0" err="1">
                <a:solidFill>
                  <a:schemeClr val="tx1"/>
                </a:solidFill>
              </a:rPr>
              <a:t>Can</a:t>
            </a:r>
            <a:r>
              <a:rPr lang="nl-NL" sz="2200" dirty="0">
                <a:solidFill>
                  <a:schemeClr val="tx1"/>
                </a:solidFill>
              </a:rPr>
              <a:t> </a:t>
            </a:r>
            <a:r>
              <a:rPr lang="nl-NL" sz="2200" dirty="0" err="1">
                <a:solidFill>
                  <a:schemeClr val="tx1"/>
                </a:solidFill>
              </a:rPr>
              <a:t>facilitate</a:t>
            </a:r>
            <a:r>
              <a:rPr lang="nl-NL" sz="2200" dirty="0">
                <a:solidFill>
                  <a:schemeClr val="tx1"/>
                </a:solidFill>
              </a:rPr>
              <a:t> </a:t>
            </a:r>
            <a:r>
              <a:rPr lang="nl-NL" sz="2200" dirty="0" err="1">
                <a:solidFill>
                  <a:schemeClr val="tx1"/>
                </a:solidFill>
              </a:rPr>
              <a:t>dedication</a:t>
            </a:r>
            <a:r>
              <a:rPr lang="nl-NL" sz="2200" dirty="0">
                <a:solidFill>
                  <a:schemeClr val="tx1"/>
                </a:solidFill>
              </a:rPr>
              <a:t> of </a:t>
            </a:r>
            <a:r>
              <a:rPr lang="nl-NL" sz="2200" dirty="0" err="1">
                <a:solidFill>
                  <a:schemeClr val="tx1"/>
                </a:solidFill>
              </a:rPr>
              <a:t>specific</a:t>
            </a:r>
            <a:r>
              <a:rPr lang="nl-NL" sz="2200" dirty="0">
                <a:solidFill>
                  <a:schemeClr val="tx1"/>
                </a:solidFill>
              </a:rPr>
              <a:t> </a:t>
            </a:r>
            <a:r>
              <a:rPr lang="nl-NL" sz="2200" b="1" dirty="0">
                <a:solidFill>
                  <a:schemeClr val="tx1"/>
                </a:solidFill>
              </a:rPr>
              <a:t>TA (project </a:t>
            </a:r>
            <a:r>
              <a:rPr lang="nl-NL" sz="2200" b="1" dirty="0" err="1">
                <a:solidFill>
                  <a:schemeClr val="tx1"/>
                </a:solidFill>
              </a:rPr>
              <a:t>preparation</a:t>
            </a:r>
            <a:r>
              <a:rPr lang="nl-NL" sz="2200" b="1" dirty="0">
                <a:solidFill>
                  <a:schemeClr val="tx1"/>
                </a:solidFill>
              </a:rPr>
              <a:t>) and </a:t>
            </a:r>
            <a:r>
              <a:rPr lang="nl-NL" sz="2200" b="1" dirty="0" err="1">
                <a:solidFill>
                  <a:schemeClr val="tx1"/>
                </a:solidFill>
              </a:rPr>
              <a:t>grant</a:t>
            </a:r>
            <a:r>
              <a:rPr lang="nl-NL" sz="2200" b="1" dirty="0">
                <a:solidFill>
                  <a:schemeClr val="tx1"/>
                </a:solidFill>
              </a:rPr>
              <a:t> resources </a:t>
            </a:r>
            <a:r>
              <a:rPr lang="nl-NL" sz="2200" dirty="0" err="1">
                <a:solidFill>
                  <a:schemeClr val="tx1"/>
                </a:solidFill>
              </a:rPr>
              <a:t>to</a:t>
            </a:r>
            <a:r>
              <a:rPr lang="nl-NL" sz="2200" dirty="0">
                <a:solidFill>
                  <a:schemeClr val="tx1"/>
                </a:solidFill>
              </a:rPr>
              <a:t> </a:t>
            </a:r>
            <a:r>
              <a:rPr lang="nl-NL" sz="2200" dirty="0" err="1">
                <a:solidFill>
                  <a:schemeClr val="tx1"/>
                </a:solidFill>
              </a:rPr>
              <a:t>climate-proofing</a:t>
            </a:r>
            <a:r>
              <a:rPr lang="nl-NL" sz="2200" dirty="0">
                <a:solidFill>
                  <a:schemeClr val="tx1"/>
                </a:solidFill>
              </a:rPr>
              <a:t> </a:t>
            </a:r>
            <a:r>
              <a:rPr lang="nl-NL" sz="2200" dirty="0" err="1">
                <a:solidFill>
                  <a:schemeClr val="tx1"/>
                </a:solidFill>
              </a:rPr>
              <a:t>interventions</a:t>
            </a:r>
            <a:endParaRPr lang="nl-NL" sz="22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3" name="Graphic 2" descr="Head with gears with solid fill">
            <a:extLst>
              <a:ext uri="{FF2B5EF4-FFF2-40B4-BE49-F238E27FC236}">
                <a16:creationId xmlns:a16="http://schemas.microsoft.com/office/drawing/2014/main" id="{40C89F96-DFF5-4FE9-AE06-863BA1CC2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768" y="2261027"/>
            <a:ext cx="914400" cy="914400"/>
          </a:xfrm>
          <a:prstGeom prst="rect">
            <a:avLst/>
          </a:prstGeom>
        </p:spPr>
      </p:pic>
      <p:pic>
        <p:nvPicPr>
          <p:cNvPr id="12" name="Graphic 11" descr="Coins outline">
            <a:extLst>
              <a:ext uri="{FF2B5EF4-FFF2-40B4-BE49-F238E27FC236}">
                <a16:creationId xmlns:a16="http://schemas.microsoft.com/office/drawing/2014/main" id="{93E61A10-E472-4AFC-B616-B6BF7A564A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0768" y="5278700"/>
            <a:ext cx="914400" cy="914400"/>
          </a:xfrm>
          <a:prstGeom prst="rect">
            <a:avLst/>
          </a:prstGeom>
        </p:spPr>
      </p:pic>
      <p:pic>
        <p:nvPicPr>
          <p:cNvPr id="16" name="Graphic 15" descr="Key outline">
            <a:extLst>
              <a:ext uri="{FF2B5EF4-FFF2-40B4-BE49-F238E27FC236}">
                <a16:creationId xmlns:a16="http://schemas.microsoft.com/office/drawing/2014/main" id="{7364EEC6-0A27-4C84-BE81-98B6A6D7EF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16083" y="37698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47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EN Rebel">
  <a:themeElements>
    <a:clrScheme name="Kleuren Rebel">
      <a:dk1>
        <a:srgbClr val="333332"/>
      </a:dk1>
      <a:lt1>
        <a:srgbClr val="DBE1E6"/>
      </a:lt1>
      <a:dk2>
        <a:srgbClr val="E63329"/>
      </a:dk2>
      <a:lt2>
        <a:srgbClr val="FFFFFF"/>
      </a:lt2>
      <a:accent1>
        <a:srgbClr val="42647E"/>
      </a:accent1>
      <a:accent2>
        <a:srgbClr val="0086CD"/>
      </a:accent2>
      <a:accent3>
        <a:srgbClr val="A4D4E3"/>
      </a:accent3>
      <a:accent4>
        <a:srgbClr val="2AB4A8"/>
      </a:accent4>
      <a:accent5>
        <a:srgbClr val="9BCCAD"/>
      </a:accent5>
      <a:accent6>
        <a:srgbClr val="C9D6A5"/>
      </a:accent6>
      <a:hlink>
        <a:srgbClr val="333332"/>
      </a:hlink>
      <a:folHlink>
        <a:srgbClr val="333332"/>
      </a:folHlink>
    </a:clrScheme>
    <a:fontScheme name="Lettertypen Rebel">
      <a:majorFont>
        <a:latin typeface="Ebrim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Ebrim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  <a:custClrLst>
    <a:custClr name="tekstkleur, 90% zwart">
      <a:srgbClr val="333332"/>
    </a:custClr>
    <a:custClr name="rood">
      <a:srgbClr val="E63329"/>
    </a:custClr>
    <a:custClr name="tekstkleur lichtgrijs">
      <a:srgbClr val="DBE1E6"/>
    </a:custClr>
    <a:custClr name="tekstkleur donkerder middengrijs">
      <a:srgbClr val="748585"/>
    </a:custClr>
    <a:custClr name="scheidingsblokje">
      <a:srgbClr val="FFFFFF"/>
    </a:custClr>
    <a:custClr name="scheidingsblokje">
      <a:srgbClr val="FFFFFF"/>
    </a:custClr>
    <a:custClr name="scheidingsblokje">
      <a:srgbClr val="FFFFFF"/>
    </a:custClr>
    <a:custClr name="scheidingsblokje">
      <a:srgbClr val="FFFFFF"/>
    </a:custClr>
    <a:custClr name="scheidingsblokje">
      <a:srgbClr val="FFFFFF"/>
    </a:custClr>
    <a:custClr name="scheidingsblokje">
      <a:srgbClr val="FFFFFF"/>
    </a:custClr>
    <a:custClr name="grijsblauw">
      <a:srgbClr val="42647E"/>
    </a:custClr>
    <a:custClr name="middenblauw">
      <a:srgbClr val="0086CD"/>
    </a:custClr>
    <a:custClr name="lichtblauw">
      <a:srgbClr val="A4D4E3"/>
    </a:custClr>
    <a:custClr name="scheidingsblokje">
      <a:srgbClr val="FFFFFF"/>
    </a:custClr>
    <a:custClr name="scheidingsblokje">
      <a:srgbClr val="FFFFFF"/>
    </a:custClr>
    <a:custClr name="scheidingsblokje">
      <a:srgbClr val="FFFFFF"/>
    </a:custClr>
    <a:custClr name="scheidingsblokje">
      <a:srgbClr val="FFFFFF"/>
    </a:custClr>
    <a:custClr name="scheidingsblokje">
      <a:srgbClr val="FFFFFF"/>
    </a:custClr>
    <a:custClr name="scheidingsblokje">
      <a:srgbClr val="FFFFFF"/>
    </a:custClr>
    <a:custClr name="scheidingsblokje">
      <a:srgbClr val="FFFFFF"/>
    </a:custClr>
    <a:custClr name="zeegroen">
      <a:srgbClr val="2AB4A8"/>
    </a:custClr>
    <a:custClr name="grijsgroen">
      <a:srgbClr val="9BCCAD"/>
    </a:custClr>
    <a:custClr name="geelgroen">
      <a:srgbClr val="C9D6A5"/>
    </a:custClr>
    <a:custClr name="lGroen">
      <a:srgbClr val="73B76E"/>
    </a:custClr>
    <a:custClr name="groen">
      <a:srgbClr val="008D68"/>
    </a:custClr>
    <a:custClr name="olijfgroen">
      <a:srgbClr val="7C9B51"/>
    </a:custClr>
    <a:custClr name="geel groen">
      <a:srgbClr val="BFB210"/>
    </a:custClr>
    <a:custClr name="scheidingsblokje">
      <a:srgbClr val="FFFFFF"/>
    </a:custClr>
    <a:custClr name="scheidingsblokje">
      <a:srgbClr val="FFFFFF"/>
    </a:custClr>
    <a:custClr name="scheidingsblokje">
      <a:srgbClr val="FFFFFF"/>
    </a:custClr>
    <a:custClr name="geel">
      <a:srgbClr val="E3D134"/>
    </a:custClr>
    <a:custClr name="oranje">
      <a:srgbClr val="D88D40"/>
    </a:custClr>
  </a:custClrLst>
  <a:extLst>
    <a:ext uri="{05A4C25C-085E-4340-85A3-A5531E510DB2}">
      <thm15:themeFamily xmlns:thm15="http://schemas.microsoft.com/office/thememl/2012/main" name="Presentation (EN) Rebel.potx" id="{BA24DDAF-1C65-46AF-A2DE-17A0ED0AB23F}" vid="{A4C14BAC-DEFC-4BD4-9B3B-C5FEF905948D}"/>
    </a:ext>
  </a:extLst>
</a:theme>
</file>

<file path=ppt/theme/theme2.xml><?xml version="1.0" encoding="utf-8"?>
<a:theme xmlns:a="http://schemas.openxmlformats.org/drawingml/2006/main" name="Office-thema">
  <a:themeElements>
    <a:clrScheme name="Notes colors">
      <a:dk1>
        <a:srgbClr val="333332"/>
      </a:dk1>
      <a:lt1>
        <a:srgbClr val="DBE1E6"/>
      </a:lt1>
      <a:dk2>
        <a:srgbClr val="E63329"/>
      </a:dk2>
      <a:lt2>
        <a:srgbClr val="FFFFFF"/>
      </a:lt2>
      <a:accent1>
        <a:srgbClr val="42647E"/>
      </a:accent1>
      <a:accent2>
        <a:srgbClr val="0086CD"/>
      </a:accent2>
      <a:accent3>
        <a:srgbClr val="A4D4E3"/>
      </a:accent3>
      <a:accent4>
        <a:srgbClr val="2AB4A8"/>
      </a:accent4>
      <a:accent5>
        <a:srgbClr val="9BCCAD"/>
      </a:accent5>
      <a:accent6>
        <a:srgbClr val="C9D6A5"/>
      </a:accent6>
      <a:hlink>
        <a:srgbClr val="333332"/>
      </a:hlink>
      <a:folHlink>
        <a:srgbClr val="333332"/>
      </a:folHlink>
    </a:clrScheme>
    <a:fontScheme name="Notes fonts">
      <a:majorFont>
        <a:latin typeface="Ebrim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Ebrim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Handout colors">
      <a:dk1>
        <a:srgbClr val="333332"/>
      </a:dk1>
      <a:lt1>
        <a:srgbClr val="DBE1E6"/>
      </a:lt1>
      <a:dk2>
        <a:srgbClr val="E63329"/>
      </a:dk2>
      <a:lt2>
        <a:srgbClr val="FFFFFF"/>
      </a:lt2>
      <a:accent1>
        <a:srgbClr val="42647E"/>
      </a:accent1>
      <a:accent2>
        <a:srgbClr val="0086CD"/>
      </a:accent2>
      <a:accent3>
        <a:srgbClr val="A4D4E3"/>
      </a:accent3>
      <a:accent4>
        <a:srgbClr val="2AB4A8"/>
      </a:accent4>
      <a:accent5>
        <a:srgbClr val="9BCCAD"/>
      </a:accent5>
      <a:accent6>
        <a:srgbClr val="C9D6A5"/>
      </a:accent6>
      <a:hlink>
        <a:srgbClr val="333332"/>
      </a:hlink>
      <a:folHlink>
        <a:srgbClr val="333332"/>
      </a:folHlink>
    </a:clrScheme>
    <a:fontScheme name="Handout fonts">
      <a:majorFont>
        <a:latin typeface="Ebrim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Ebrim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juid xmlns="http://www.joulesunlimited.com/juid"/>
</file>

<file path=customXml/item10.xml><?xml version="1.0" encoding="utf-8"?>
<juid xmlns="http://www.joulesunlimited.com/juid"/>
</file>

<file path=customXml/item11.xml><?xml version="1.0" encoding="utf-8"?>
<juid xmlns="http://www.joulesunlimited.com/juid"/>
</file>

<file path=customXml/item12.xml><?xml version="1.0" encoding="utf-8"?>
<juid xmlns="http://www.joulesunlimited.com/juid"/>
</file>

<file path=customXml/item13.xml><?xml version="1.0" encoding="utf-8"?>
<juid xmlns="http://www.joulesunlimited.com/juid"/>
</file>

<file path=customXml/item14.xml><?xml version="1.0" encoding="utf-8"?>
<juid xmlns="http://www.joulesunlimited.com/juid"/>
</file>

<file path=customXml/item15.xml><?xml version="1.0" encoding="utf-8"?>
<juid xmlns="http://www.joulesunlimited.com/juid"/>
</file>

<file path=customXml/item1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7.xml><?xml version="1.0" encoding="utf-8"?>
<juid xmlns="http://www.joulesunlimited.com/juid"/>
</file>

<file path=customXml/item18.xml><?xml version="1.0" encoding="utf-8"?>
<juid xmlns="http://www.joulesunlimited.com/juid"/>
</file>

<file path=customXml/item19.xml><?xml version="1.0" encoding="utf-8"?>
<juid xmlns="http://www.joulesunlimited.com/juid"/>
</file>

<file path=customXml/item2.xml><?xml version="1.0" encoding="utf-8"?>
<juid xmlns="http://www.joulesunlimited.com/juid"/>
</file>

<file path=customXml/item20.xml><?xml version="1.0" encoding="utf-8"?>
<juid xmlns="http://www.joulesunlimited.com/juid"/>
</file>

<file path=customXml/item2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5C416098B70A43A787238C9233957E" ma:contentTypeVersion="" ma:contentTypeDescription="Create a new document." ma:contentTypeScope="" ma:versionID="dccc4ea3589b64a3a31e592df31e13ed">
  <xsd:schema xmlns:xsd="http://www.w3.org/2001/XMLSchema" xmlns:xs="http://www.w3.org/2001/XMLSchema" xmlns:p="http://schemas.microsoft.com/office/2006/metadata/properties" xmlns:ns1="http://schemas.microsoft.com/sharepoint/v3" xmlns:ns2="e722d3c4-5633-40de-9150-dbf9b67024c0" xmlns:ns3="4c9d8d46-62ac-42e5-94d1-6dc5d28606c2" xmlns:ns4="a8f515e1-b07c-45d7-8c90-46c31aadc490" targetNamespace="http://schemas.microsoft.com/office/2006/metadata/properties" ma:root="true" ma:fieldsID="af7b4e9c733af75b43f593a4cb7acad7" ns1:_="" ns2:_="" ns3:_="" ns4:_="">
    <xsd:import namespace="http://schemas.microsoft.com/sharepoint/v3"/>
    <xsd:import namespace="e722d3c4-5633-40de-9150-dbf9b67024c0"/>
    <xsd:import namespace="4c9d8d46-62ac-42e5-94d1-6dc5d28606c2"/>
    <xsd:import namespace="a8f515e1-b07c-45d7-8c90-46c31aadc49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22d3c4-5633-40de-9150-dbf9b67024c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9d8d46-62ac-42e5-94d1-6dc5d28606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2844778d-d326-4c29-8da4-015cbf00ff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f515e1-b07c-45d7-8c90-46c31aadc490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2e6e145c-7079-4893-b8bc-ac78aa857799}" ma:internalName="TaxCatchAll" ma:showField="CatchAllData" ma:web="a8f515e1-b07c-45d7-8c90-46c31aadc4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e722d3c4-5633-40de-9150-dbf9b67024c0">
      <UserInfo>
        <DisplayName>Michel Leushuis</DisplayName>
        <AccountId>392</AccountId>
        <AccountType/>
      </UserInfo>
      <UserInfo>
        <DisplayName>Jeroen Trimpe Burger</DisplayName>
        <AccountId>2157</AccountId>
        <AccountType/>
      </UserInfo>
    </SharedWithUsers>
    <lcf76f155ced4ddcb4097134ff3c332f xmlns="4c9d8d46-62ac-42e5-94d1-6dc5d28606c2">
      <Terms xmlns="http://schemas.microsoft.com/office/infopath/2007/PartnerControls"/>
    </lcf76f155ced4ddcb4097134ff3c332f>
    <TaxCatchAll xmlns="a8f515e1-b07c-45d7-8c90-46c31aadc490" xsi:nil="true"/>
  </documentManagement>
</p:properties>
</file>

<file path=customXml/item23.xml><?xml version="1.0" encoding="utf-8"?>
<juid xmlns="http://www.joulesunlimited.com/juid"/>
</file>

<file path=customXml/item3.xml><?xml version="1.0" encoding="utf-8"?>
<juid xmlns="http://www.joulesunlimited.com/juid"/>
</file>

<file path=customXml/item4.xml><?xml version="1.0" encoding="utf-8"?>
<juid xmlns="http://www.joulesunlimited.com/juid"/>
</file>

<file path=customXml/item5.xml><?xml version="1.0" encoding="utf-8"?>
<juid xmlns="http://www.joulesunlimited.com/juid"/>
</file>

<file path=customXml/item6.xml><?xml version="1.0" encoding="utf-8"?>
<juid xmlns="http://www.joulesunlimited.com/juid"/>
</file>

<file path=customXml/item7.xml><?xml version="1.0" encoding="utf-8"?>
<juid xmlns="http://www.joulesunlimited.com/juid"/>
</file>

<file path=customXml/item8.xml><?xml version="1.0" encoding="utf-8"?>
<juid xmlns="http://www.joulesunlimited.com/juid"/>
</file>

<file path=customXml/item9.xml><?xml version="1.0" encoding="utf-8"?>
<juid xmlns="http://www.joulesunlimited.com/juid"/>
</file>

<file path=customXml/itemProps1.xml><?xml version="1.0" encoding="utf-8"?>
<ds:datastoreItem xmlns:ds="http://schemas.openxmlformats.org/officeDocument/2006/customXml" ds:itemID="{8D35E960-3A64-4BBE-9FFA-557BF69A18C1}">
  <ds:schemaRefs>
    <ds:schemaRef ds:uri="http://www.joulesunlimited.com/juid"/>
  </ds:schemaRefs>
</ds:datastoreItem>
</file>

<file path=customXml/itemProps10.xml><?xml version="1.0" encoding="utf-8"?>
<ds:datastoreItem xmlns:ds="http://schemas.openxmlformats.org/officeDocument/2006/customXml" ds:itemID="{0812821A-3082-44D9-AA87-2424741E9618}">
  <ds:schemaRefs>
    <ds:schemaRef ds:uri="http://www.joulesunlimited.com/juid"/>
  </ds:schemaRefs>
</ds:datastoreItem>
</file>

<file path=customXml/itemProps11.xml><?xml version="1.0" encoding="utf-8"?>
<ds:datastoreItem xmlns:ds="http://schemas.openxmlformats.org/officeDocument/2006/customXml" ds:itemID="{6302203E-AADA-4CCF-A8B5-EA68E0CC70BA}">
  <ds:schemaRefs>
    <ds:schemaRef ds:uri="http://www.joulesunlimited.com/juid"/>
  </ds:schemaRefs>
</ds:datastoreItem>
</file>

<file path=customXml/itemProps12.xml><?xml version="1.0" encoding="utf-8"?>
<ds:datastoreItem xmlns:ds="http://schemas.openxmlformats.org/officeDocument/2006/customXml" ds:itemID="{1F1FBC9A-6753-494F-A5D1-4FD40644970A}">
  <ds:schemaRefs>
    <ds:schemaRef ds:uri="http://www.joulesunlimited.com/juid"/>
  </ds:schemaRefs>
</ds:datastoreItem>
</file>

<file path=customXml/itemProps13.xml><?xml version="1.0" encoding="utf-8"?>
<ds:datastoreItem xmlns:ds="http://schemas.openxmlformats.org/officeDocument/2006/customXml" ds:itemID="{78B0E92B-BE5D-4A9B-BC72-EED0CACA88CB}">
  <ds:schemaRefs>
    <ds:schemaRef ds:uri="http://www.joulesunlimited.com/juid"/>
  </ds:schemaRefs>
</ds:datastoreItem>
</file>

<file path=customXml/itemProps14.xml><?xml version="1.0" encoding="utf-8"?>
<ds:datastoreItem xmlns:ds="http://schemas.openxmlformats.org/officeDocument/2006/customXml" ds:itemID="{CFD5EDC4-161E-4C17-A30D-C66B0F976909}">
  <ds:schemaRefs>
    <ds:schemaRef ds:uri="http://www.joulesunlimited.com/juid"/>
  </ds:schemaRefs>
</ds:datastoreItem>
</file>

<file path=customXml/itemProps15.xml><?xml version="1.0" encoding="utf-8"?>
<ds:datastoreItem xmlns:ds="http://schemas.openxmlformats.org/officeDocument/2006/customXml" ds:itemID="{493971E5-F825-4117-BACB-4B6117BD8366}">
  <ds:schemaRefs>
    <ds:schemaRef ds:uri="http://www.joulesunlimited.com/juid"/>
  </ds:schemaRefs>
</ds:datastoreItem>
</file>

<file path=customXml/itemProps16.xml><?xml version="1.0" encoding="utf-8"?>
<ds:datastoreItem xmlns:ds="http://schemas.openxmlformats.org/officeDocument/2006/customXml" ds:itemID="{1A0D577D-1882-4196-AED2-3AF0476BFD61}">
  <ds:schemaRefs>
    <ds:schemaRef ds:uri="http://schemas.microsoft.com/sharepoint/v3/contenttype/forms"/>
  </ds:schemaRefs>
</ds:datastoreItem>
</file>

<file path=customXml/itemProps17.xml><?xml version="1.0" encoding="utf-8"?>
<ds:datastoreItem xmlns:ds="http://schemas.openxmlformats.org/officeDocument/2006/customXml" ds:itemID="{365D0148-12F0-478B-A755-985DA728D1A5}">
  <ds:schemaRefs>
    <ds:schemaRef ds:uri="http://www.joulesunlimited.com/juid"/>
  </ds:schemaRefs>
</ds:datastoreItem>
</file>

<file path=customXml/itemProps18.xml><?xml version="1.0" encoding="utf-8"?>
<ds:datastoreItem xmlns:ds="http://schemas.openxmlformats.org/officeDocument/2006/customXml" ds:itemID="{CF89C999-7D89-4AF5-83A2-A5DD1FBCF185}">
  <ds:schemaRefs>
    <ds:schemaRef ds:uri="http://www.joulesunlimited.com/juid"/>
  </ds:schemaRefs>
</ds:datastoreItem>
</file>

<file path=customXml/itemProps19.xml><?xml version="1.0" encoding="utf-8"?>
<ds:datastoreItem xmlns:ds="http://schemas.openxmlformats.org/officeDocument/2006/customXml" ds:itemID="{506006B0-C290-4090-9676-86713BBD6FD7}">
  <ds:schemaRefs>
    <ds:schemaRef ds:uri="http://www.joulesunlimited.com/juid"/>
  </ds:schemaRefs>
</ds:datastoreItem>
</file>

<file path=customXml/itemProps2.xml><?xml version="1.0" encoding="utf-8"?>
<ds:datastoreItem xmlns:ds="http://schemas.openxmlformats.org/officeDocument/2006/customXml" ds:itemID="{67C3C5D0-5F1C-4670-BDBE-B6AA43460EF9}">
  <ds:schemaRefs>
    <ds:schemaRef ds:uri="http://www.joulesunlimited.com/juid"/>
  </ds:schemaRefs>
</ds:datastoreItem>
</file>

<file path=customXml/itemProps20.xml><?xml version="1.0" encoding="utf-8"?>
<ds:datastoreItem xmlns:ds="http://schemas.openxmlformats.org/officeDocument/2006/customXml" ds:itemID="{CAEF6DFF-9FD5-414F-933E-FEA6EC7FC572}">
  <ds:schemaRefs>
    <ds:schemaRef ds:uri="http://www.joulesunlimited.com/juid"/>
  </ds:schemaRefs>
</ds:datastoreItem>
</file>

<file path=customXml/itemProps21.xml><?xml version="1.0" encoding="utf-8"?>
<ds:datastoreItem xmlns:ds="http://schemas.openxmlformats.org/officeDocument/2006/customXml" ds:itemID="{89B88B3C-968D-4D1D-89D4-880E6A0AAC53}">
  <ds:schemaRefs>
    <ds:schemaRef ds:uri="4c9d8d46-62ac-42e5-94d1-6dc5d28606c2"/>
    <ds:schemaRef ds:uri="a8f515e1-b07c-45d7-8c90-46c31aadc490"/>
    <ds:schemaRef ds:uri="e722d3c4-5633-40de-9150-dbf9b67024c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2.xml><?xml version="1.0" encoding="utf-8"?>
<ds:datastoreItem xmlns:ds="http://schemas.openxmlformats.org/officeDocument/2006/customXml" ds:itemID="{4D5C4825-1E8C-490B-B14A-3A14663BE4AE}">
  <ds:schemaRefs>
    <ds:schemaRef ds:uri="4c9d8d46-62ac-42e5-94d1-6dc5d28606c2"/>
    <ds:schemaRef ds:uri="a8f515e1-b07c-45d7-8c90-46c31aadc490"/>
    <ds:schemaRef ds:uri="e722d3c4-5633-40de-9150-dbf9b67024c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3.xml><?xml version="1.0" encoding="utf-8"?>
<ds:datastoreItem xmlns:ds="http://schemas.openxmlformats.org/officeDocument/2006/customXml" ds:itemID="{D43E08A0-0223-403D-BF7E-CB59E51D5DF8}">
  <ds:schemaRefs>
    <ds:schemaRef ds:uri="http://www.joulesunlimited.com/juid"/>
  </ds:schemaRefs>
</ds:datastoreItem>
</file>

<file path=customXml/itemProps3.xml><?xml version="1.0" encoding="utf-8"?>
<ds:datastoreItem xmlns:ds="http://schemas.openxmlformats.org/officeDocument/2006/customXml" ds:itemID="{C2F0AB6F-77FA-4F35-B2B8-41D8CC06F610}">
  <ds:schemaRefs>
    <ds:schemaRef ds:uri="http://www.joulesunlimited.com/juid"/>
  </ds:schemaRefs>
</ds:datastoreItem>
</file>

<file path=customXml/itemProps4.xml><?xml version="1.0" encoding="utf-8"?>
<ds:datastoreItem xmlns:ds="http://schemas.openxmlformats.org/officeDocument/2006/customXml" ds:itemID="{CA844460-E3F6-45CE-9F7B-B40EF0804F3F}">
  <ds:schemaRefs>
    <ds:schemaRef ds:uri="http://www.joulesunlimited.com/juid"/>
  </ds:schemaRefs>
</ds:datastoreItem>
</file>

<file path=customXml/itemProps5.xml><?xml version="1.0" encoding="utf-8"?>
<ds:datastoreItem xmlns:ds="http://schemas.openxmlformats.org/officeDocument/2006/customXml" ds:itemID="{8389D597-804F-4497-B3E3-80A7BE32882A}">
  <ds:schemaRefs>
    <ds:schemaRef ds:uri="http://www.joulesunlimited.com/juid"/>
  </ds:schemaRefs>
</ds:datastoreItem>
</file>

<file path=customXml/itemProps6.xml><?xml version="1.0" encoding="utf-8"?>
<ds:datastoreItem xmlns:ds="http://schemas.openxmlformats.org/officeDocument/2006/customXml" ds:itemID="{5AA71034-C233-48B7-AEF2-58CFE2E99814}">
  <ds:schemaRefs>
    <ds:schemaRef ds:uri="http://www.joulesunlimited.com/juid"/>
  </ds:schemaRefs>
</ds:datastoreItem>
</file>

<file path=customXml/itemProps7.xml><?xml version="1.0" encoding="utf-8"?>
<ds:datastoreItem xmlns:ds="http://schemas.openxmlformats.org/officeDocument/2006/customXml" ds:itemID="{6284916A-08DE-46F0-9610-F8C53A8BF0C6}">
  <ds:schemaRefs>
    <ds:schemaRef ds:uri="http://www.joulesunlimited.com/juid"/>
  </ds:schemaRefs>
</ds:datastoreItem>
</file>

<file path=customXml/itemProps8.xml><?xml version="1.0" encoding="utf-8"?>
<ds:datastoreItem xmlns:ds="http://schemas.openxmlformats.org/officeDocument/2006/customXml" ds:itemID="{AD226C9D-05EF-47E9-A006-619EFA335978}">
  <ds:schemaRefs>
    <ds:schemaRef ds:uri="http://www.joulesunlimited.com/juid"/>
  </ds:schemaRefs>
</ds:datastoreItem>
</file>

<file path=customXml/itemProps9.xml><?xml version="1.0" encoding="utf-8"?>
<ds:datastoreItem xmlns:ds="http://schemas.openxmlformats.org/officeDocument/2006/customXml" ds:itemID="{4299A3E7-2A86-4BDD-A56F-F52ACDD85334}">
  <ds:schemaRefs>
    <ds:schemaRef ds:uri="http://www.joulesunlimited.com/jui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(EN) Rebel</Template>
  <TotalTime>2211</TotalTime>
  <Words>1390</Words>
  <Application>Microsoft Office PowerPoint</Application>
  <PresentationFormat>Widescreen</PresentationFormat>
  <Paragraphs>144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Ebrima</vt:lpstr>
      <vt:lpstr>Franklin Gothic Medium</vt:lpstr>
      <vt:lpstr>Wingdings</vt:lpstr>
      <vt:lpstr>Presentation EN Rebel</vt:lpstr>
      <vt:lpstr>ClimaProof Western Balkans</vt:lpstr>
      <vt:lpstr>Outline</vt:lpstr>
      <vt:lpstr>Financing need for climate-proof road infrastructure</vt:lpstr>
      <vt:lpstr>Goal of this presentation</vt:lpstr>
      <vt:lpstr>Overall need for financing of road infrastructure</vt:lpstr>
      <vt:lpstr>Need for financing of climateproof road infrastructure</vt:lpstr>
      <vt:lpstr>Considerations regarding designing a separate financing facility</vt:lpstr>
      <vt:lpstr>Understanding different financing mechanism and facilities</vt:lpstr>
      <vt:lpstr>Setting-up a separate Climaproof financing mechanism</vt:lpstr>
      <vt:lpstr>Setting-up a separate Climaproof financing mechanism</vt:lpstr>
      <vt:lpstr>Going forward: potential options</vt:lpstr>
      <vt:lpstr>Setting-up a separate Climaproof financing mechanism</vt:lpstr>
      <vt:lpstr>Possibilities for private sector to participate in mechanism</vt:lpstr>
      <vt:lpstr>Conclusions and reflections</vt:lpstr>
      <vt:lpstr>Conclusions and reflections</vt:lpstr>
      <vt:lpstr>Conclusions and reflections</vt:lpstr>
      <vt:lpstr>Questions and Answers</vt:lpstr>
      <vt:lpstr>PowerPoint Presentation</vt:lpstr>
    </vt:vector>
  </TitlesOfParts>
  <Manager/>
  <Company>Rebel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ClimaProof Western Balkans</dc:title>
  <dc:subject/>
  <dc:creator>Jeroen TrimpeBurger</dc:creator>
  <cp:keywords/>
  <dc:description>Template version 1.9.1 - 24 januari 2020_x000d_
Templates: www.JoulesUnlimited.com</dc:description>
  <cp:lastModifiedBy>Maja Kurtagić</cp:lastModifiedBy>
  <cp:revision>6</cp:revision>
  <dcterms:created xsi:type="dcterms:W3CDTF">2022-03-28T06:07:13Z</dcterms:created>
  <dcterms:modified xsi:type="dcterms:W3CDTF">2022-06-10T09:23:00Z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0x010100125C416098B70A43A787238C9233957E</vt:lpwstr>
  </property>
  <property fmtid="{D5CDD505-2E9C-101B-9397-08002B2CF9AE}" pid="3" name="MediaServiceImageTags">
    <vt:lpwstr/>
  </property>
</Properties>
</file>