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1713" r:id="rId5"/>
    <p:sldId id="1881" r:id="rId6"/>
    <p:sldId id="1890" r:id="rId7"/>
    <p:sldId id="1887" r:id="rId8"/>
    <p:sldId id="1826" r:id="rId9"/>
    <p:sldId id="1886" r:id="rId10"/>
    <p:sldId id="988" r:id="rId11"/>
    <p:sldId id="1829" r:id="rId12"/>
    <p:sldId id="1888" r:id="rId13"/>
    <p:sldId id="1889" r:id="rId14"/>
    <p:sldId id="257" r:id="rId15"/>
    <p:sldId id="260" r:id="rId16"/>
    <p:sldId id="1880" r:id="rId17"/>
    <p:sldId id="1882" r:id="rId18"/>
    <p:sldId id="1891" r:id="rId19"/>
    <p:sldId id="1707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ry de Louw" initials="PdL" lastIdx="1" clrIdx="0">
    <p:extLst>
      <p:ext uri="{19B8F6BF-5375-455C-9EA6-DF929625EA0E}">
        <p15:presenceInfo xmlns:p15="http://schemas.microsoft.com/office/powerpoint/2012/main" userId="S-1-5-21-3655887099-757789289-3866496867-4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0D7B6-F065-46CC-B92B-05783DFFAB73}" v="75" dt="2021-12-15T16:50:59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069" autoAdjust="0"/>
  </p:normalViewPr>
  <p:slideViewPr>
    <p:cSldViewPr snapToGrid="0">
      <p:cViewPr varScale="1">
        <p:scale>
          <a:sx n="79" d="100"/>
          <a:sy n="79" d="100"/>
        </p:scale>
        <p:origin x="80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nning" userId="2ca748cb-1131-40a4-b908-890de93ec647" providerId="ADAL" clId="{3870D7B6-F065-46CC-B92B-05783DFFAB73}"/>
    <pc:docChg chg="custSel addSld delSld modSld sldOrd">
      <pc:chgData name="Ellis Penning" userId="2ca748cb-1131-40a4-b908-890de93ec647" providerId="ADAL" clId="{3870D7B6-F065-46CC-B92B-05783DFFAB73}" dt="2021-12-15T16:53:14.039" v="3215" actId="20577"/>
      <pc:docMkLst>
        <pc:docMk/>
      </pc:docMkLst>
      <pc:sldChg chg="modSp add">
        <pc:chgData name="Ellis Penning" userId="2ca748cb-1131-40a4-b908-890de93ec647" providerId="ADAL" clId="{3870D7B6-F065-46CC-B92B-05783DFFAB73}" dt="2021-12-15T16:11:00.903" v="2221" actId="20577"/>
        <pc:sldMkLst>
          <pc:docMk/>
          <pc:sldMk cId="1846020757" sldId="257"/>
        </pc:sldMkLst>
        <pc:spChg chg="mod">
          <ac:chgData name="Ellis Penning" userId="2ca748cb-1131-40a4-b908-890de93ec647" providerId="ADAL" clId="{3870D7B6-F065-46CC-B92B-05783DFFAB73}" dt="2021-12-15T16:11:00.903" v="2221" actId="20577"/>
          <ac:spMkLst>
            <pc:docMk/>
            <pc:sldMk cId="1846020757" sldId="257"/>
            <ac:spMk id="2" creationId="{04269711-026D-46BC-8F9B-D5E59B992215}"/>
          </ac:spMkLst>
        </pc:spChg>
        <pc:spChg chg="mod">
          <ac:chgData name="Ellis Penning" userId="2ca748cb-1131-40a4-b908-890de93ec647" providerId="ADAL" clId="{3870D7B6-F065-46CC-B92B-05783DFFAB73}" dt="2021-12-15T16:10:47.770" v="2201" actId="27636"/>
          <ac:spMkLst>
            <pc:docMk/>
            <pc:sldMk cId="1846020757" sldId="257"/>
            <ac:spMk id="3" creationId="{02AD37D1-4D4F-4D86-86A0-41DF5F7D15AA}"/>
          </ac:spMkLst>
        </pc:spChg>
      </pc:sldChg>
      <pc:sldChg chg="addSp delSp modSp add">
        <pc:chgData name="Ellis Penning" userId="2ca748cb-1131-40a4-b908-890de93ec647" providerId="ADAL" clId="{3870D7B6-F065-46CC-B92B-05783DFFAB73}" dt="2021-12-15T16:12:57.257" v="2231" actId="1076"/>
        <pc:sldMkLst>
          <pc:docMk/>
          <pc:sldMk cId="4243808293" sldId="260"/>
        </pc:sldMkLst>
        <pc:spChg chg="mod">
          <ac:chgData name="Ellis Penning" userId="2ca748cb-1131-40a4-b908-890de93ec647" providerId="ADAL" clId="{3870D7B6-F065-46CC-B92B-05783DFFAB73}" dt="2021-12-15T16:10:47.885" v="2202" actId="27636"/>
          <ac:spMkLst>
            <pc:docMk/>
            <pc:sldMk cId="4243808293" sldId="260"/>
            <ac:spMk id="2" creationId="{7C55C8D1-EFF4-4BDF-99E0-A127725A9757}"/>
          </ac:spMkLst>
        </pc:spChg>
        <pc:picChg chg="add mod">
          <ac:chgData name="Ellis Penning" userId="2ca748cb-1131-40a4-b908-890de93ec647" providerId="ADAL" clId="{3870D7B6-F065-46CC-B92B-05783DFFAB73}" dt="2021-12-15T16:12:53.160" v="2230" actId="14100"/>
          <ac:picMkLst>
            <pc:docMk/>
            <pc:sldMk cId="4243808293" sldId="260"/>
            <ac:picMk id="3" creationId="{0A43338B-949D-434A-A023-1A3469B3B259}"/>
          </ac:picMkLst>
        </pc:picChg>
        <pc:picChg chg="del mod">
          <ac:chgData name="Ellis Penning" userId="2ca748cb-1131-40a4-b908-890de93ec647" providerId="ADAL" clId="{3870D7B6-F065-46CC-B92B-05783DFFAB73}" dt="2021-12-15T16:11:22.368" v="2224" actId="478"/>
          <ac:picMkLst>
            <pc:docMk/>
            <pc:sldMk cId="4243808293" sldId="260"/>
            <ac:picMk id="7" creationId="{55CC507C-0593-44E1-89BE-BCC18CA3EFAC}"/>
          </ac:picMkLst>
        </pc:picChg>
        <pc:picChg chg="mod">
          <ac:chgData name="Ellis Penning" userId="2ca748cb-1131-40a4-b908-890de93ec647" providerId="ADAL" clId="{3870D7B6-F065-46CC-B92B-05783DFFAB73}" dt="2021-12-15T16:12:57.257" v="2231" actId="1076"/>
          <ac:picMkLst>
            <pc:docMk/>
            <pc:sldMk cId="4243808293" sldId="260"/>
            <ac:picMk id="4098" creationId="{15BF6980-DB73-4083-AB3F-E19ADBF01C75}"/>
          </ac:picMkLst>
        </pc:picChg>
      </pc:sldChg>
      <pc:sldChg chg="modSp add">
        <pc:chgData name="Ellis Penning" userId="2ca748cb-1131-40a4-b908-890de93ec647" providerId="ADAL" clId="{3870D7B6-F065-46CC-B92B-05783DFFAB73}" dt="2021-12-10T07:32:14.284" v="950" actId="20577"/>
        <pc:sldMkLst>
          <pc:docMk/>
          <pc:sldMk cId="0" sldId="988"/>
        </pc:sldMkLst>
        <pc:spChg chg="mod">
          <ac:chgData name="Ellis Penning" userId="2ca748cb-1131-40a4-b908-890de93ec647" providerId="ADAL" clId="{3870D7B6-F065-46CC-B92B-05783DFFAB73}" dt="2021-12-10T07:32:14.284" v="950" actId="20577"/>
          <ac:spMkLst>
            <pc:docMk/>
            <pc:sldMk cId="0" sldId="988"/>
            <ac:spMk id="15365" creationId="{05BF9AD9-A38A-4F85-BFE1-462389334D52}"/>
          </ac:spMkLst>
        </pc:spChg>
      </pc:sldChg>
      <pc:sldChg chg="addSp delSp modSp">
        <pc:chgData name="Ellis Penning" userId="2ca748cb-1131-40a4-b908-890de93ec647" providerId="ADAL" clId="{3870D7B6-F065-46CC-B92B-05783DFFAB73}" dt="2021-12-15T16:36:46.703" v="3110" actId="14100"/>
        <pc:sldMkLst>
          <pc:docMk/>
          <pc:sldMk cId="285848819" sldId="1713"/>
        </pc:sldMkLst>
        <pc:spChg chg="mod">
          <ac:chgData name="Ellis Penning" userId="2ca748cb-1131-40a4-b908-890de93ec647" providerId="ADAL" clId="{3870D7B6-F065-46CC-B92B-05783DFFAB73}" dt="2021-12-15T16:35:28.336" v="3097" actId="1076"/>
          <ac:spMkLst>
            <pc:docMk/>
            <pc:sldMk cId="285848819" sldId="1713"/>
            <ac:spMk id="5" creationId="{84D8C24A-BB2A-4433-9503-FA5CFE8FD3C4}"/>
          </ac:spMkLst>
        </pc:spChg>
        <pc:spChg chg="add mod">
          <ac:chgData name="Ellis Penning" userId="2ca748cb-1131-40a4-b908-890de93ec647" providerId="ADAL" clId="{3870D7B6-F065-46CC-B92B-05783DFFAB73}" dt="2021-12-15T16:36:17.592" v="3104" actId="207"/>
          <ac:spMkLst>
            <pc:docMk/>
            <pc:sldMk cId="285848819" sldId="1713"/>
            <ac:spMk id="6" creationId="{CA792CB0-905B-47AB-841E-D686CC160830}"/>
          </ac:spMkLst>
        </pc:spChg>
        <pc:spChg chg="del">
          <ac:chgData name="Ellis Penning" userId="2ca748cb-1131-40a4-b908-890de93ec647" providerId="ADAL" clId="{3870D7B6-F065-46CC-B92B-05783DFFAB73}" dt="2021-12-09T12:40:56.654" v="71" actId="478"/>
          <ac:spMkLst>
            <pc:docMk/>
            <pc:sldMk cId="285848819" sldId="1713"/>
            <ac:spMk id="8" creationId="{537D934F-7F61-4E8B-A0CD-7C58998DB7F0}"/>
          </ac:spMkLst>
        </pc:spChg>
        <pc:spChg chg="add del mod">
          <ac:chgData name="Ellis Penning" userId="2ca748cb-1131-40a4-b908-890de93ec647" providerId="ADAL" clId="{3870D7B6-F065-46CC-B92B-05783DFFAB73}" dt="2021-12-09T12:41:00.560" v="73" actId="478"/>
          <ac:spMkLst>
            <pc:docMk/>
            <pc:sldMk cId="285848819" sldId="1713"/>
            <ac:spMk id="11" creationId="{86241D91-5092-483B-91BC-4CC1009447FC}"/>
          </ac:spMkLst>
        </pc:spChg>
        <pc:spChg chg="add mod">
          <ac:chgData name="Ellis Penning" userId="2ca748cb-1131-40a4-b908-890de93ec647" providerId="ADAL" clId="{3870D7B6-F065-46CC-B92B-05783DFFAB73}" dt="2021-12-15T16:33:56.661" v="3079" actId="1076"/>
          <ac:spMkLst>
            <pc:docMk/>
            <pc:sldMk cId="285848819" sldId="1713"/>
            <ac:spMk id="13" creationId="{7B8D4D2B-C245-46FC-8D7F-0AC3468C7765}"/>
          </ac:spMkLst>
        </pc:spChg>
        <pc:spChg chg="add mod">
          <ac:chgData name="Ellis Penning" userId="2ca748cb-1131-40a4-b908-890de93ec647" providerId="ADAL" clId="{3870D7B6-F065-46CC-B92B-05783DFFAB73}" dt="2021-12-15T16:36:46.703" v="3110" actId="14100"/>
          <ac:spMkLst>
            <pc:docMk/>
            <pc:sldMk cId="285848819" sldId="1713"/>
            <ac:spMk id="15" creationId="{DBA46CA4-50A4-4CBF-9AF9-12BCFABB4766}"/>
          </ac:spMkLst>
        </pc:spChg>
        <pc:picChg chg="del">
          <ac:chgData name="Ellis Penning" userId="2ca748cb-1131-40a4-b908-890de93ec647" providerId="ADAL" clId="{3870D7B6-F065-46CC-B92B-05783DFFAB73}" dt="2021-12-09T12:40:57.509" v="72" actId="478"/>
          <ac:picMkLst>
            <pc:docMk/>
            <pc:sldMk cId="285848819" sldId="1713"/>
            <ac:picMk id="2" creationId="{ED8E44E4-4802-4609-8334-5E984D76A563}"/>
          </ac:picMkLst>
        </pc:picChg>
        <pc:picChg chg="add mod">
          <ac:chgData name="Ellis Penning" userId="2ca748cb-1131-40a4-b908-890de93ec647" providerId="ADAL" clId="{3870D7B6-F065-46CC-B92B-05783DFFAB73}" dt="2021-12-15T16:36:05.979" v="3103" actId="1076"/>
          <ac:picMkLst>
            <pc:docMk/>
            <pc:sldMk cId="285848819" sldId="1713"/>
            <ac:picMk id="2" creationId="{F7BE66AE-9C24-4CB0-8637-6678315816F3}"/>
          </ac:picMkLst>
        </pc:picChg>
        <pc:picChg chg="mod">
          <ac:chgData name="Ellis Penning" userId="2ca748cb-1131-40a4-b908-890de93ec647" providerId="ADAL" clId="{3870D7B6-F065-46CC-B92B-05783DFFAB73}" dt="2021-12-15T16:36:40.739" v="3109" actId="14100"/>
          <ac:picMkLst>
            <pc:docMk/>
            <pc:sldMk cId="285848819" sldId="1713"/>
            <ac:picMk id="4" creationId="{696951B3-9376-44EF-9971-B7BD527A9FDE}"/>
          </ac:picMkLst>
        </pc:picChg>
        <pc:picChg chg="del">
          <ac:chgData name="Ellis Penning" userId="2ca748cb-1131-40a4-b908-890de93ec647" providerId="ADAL" clId="{3870D7B6-F065-46CC-B92B-05783DFFAB73}" dt="2021-12-09T12:35:16.691" v="0" actId="478"/>
          <ac:picMkLst>
            <pc:docMk/>
            <pc:sldMk cId="285848819" sldId="1713"/>
            <ac:picMk id="9" creationId="{EE4909A7-3054-4104-A750-14E763CD5E2A}"/>
          </ac:picMkLst>
        </pc:picChg>
        <pc:picChg chg="del">
          <ac:chgData name="Ellis Penning" userId="2ca748cb-1131-40a4-b908-890de93ec647" providerId="ADAL" clId="{3870D7B6-F065-46CC-B92B-05783DFFAB73}" dt="2021-12-09T12:35:17.593" v="1" actId="478"/>
          <ac:picMkLst>
            <pc:docMk/>
            <pc:sldMk cId="285848819" sldId="1713"/>
            <ac:picMk id="10" creationId="{726180B6-143C-49CD-A77E-C8B3D6607661}"/>
          </ac:picMkLst>
        </pc:picChg>
        <pc:picChg chg="add mod">
          <ac:chgData name="Ellis Penning" userId="2ca748cb-1131-40a4-b908-890de93ec647" providerId="ADAL" clId="{3870D7B6-F065-46CC-B92B-05783DFFAB73}" dt="2021-12-15T16:33:52.625" v="3078" actId="14100"/>
          <ac:picMkLst>
            <pc:docMk/>
            <pc:sldMk cId="285848819" sldId="1713"/>
            <ac:picMk id="12" creationId="{AF2CB718-C7D1-4784-A36C-5F172794D776}"/>
          </ac:picMkLst>
        </pc:picChg>
      </pc:sldChg>
      <pc:sldChg chg="modSp add ord">
        <pc:chgData name="Ellis Penning" userId="2ca748cb-1131-40a4-b908-890de93ec647" providerId="ADAL" clId="{3870D7B6-F065-46CC-B92B-05783DFFAB73}" dt="2021-12-15T15:54:55.384" v="1776"/>
        <pc:sldMkLst>
          <pc:docMk/>
          <pc:sldMk cId="941360624" sldId="1826"/>
        </pc:sldMkLst>
        <pc:spChg chg="mod">
          <ac:chgData name="Ellis Penning" userId="2ca748cb-1131-40a4-b908-890de93ec647" providerId="ADAL" clId="{3870D7B6-F065-46CC-B92B-05783DFFAB73}" dt="2021-12-15T15:53:47.359" v="1773" actId="14100"/>
          <ac:spMkLst>
            <pc:docMk/>
            <pc:sldMk cId="941360624" sldId="1826"/>
            <ac:spMk id="3" creationId="{FD691E9D-DAF5-449B-83DF-9F76DBC8450C}"/>
          </ac:spMkLst>
        </pc:spChg>
        <pc:spChg chg="mod">
          <ac:chgData name="Ellis Penning" userId="2ca748cb-1131-40a4-b908-890de93ec647" providerId="ADAL" clId="{3870D7B6-F065-46CC-B92B-05783DFFAB73}" dt="2021-12-15T15:53:57.817" v="1775" actId="14100"/>
          <ac:spMkLst>
            <pc:docMk/>
            <pc:sldMk cId="941360624" sldId="1826"/>
            <ac:spMk id="9" creationId="{DC70198F-E214-43F7-AB07-FDD12B6D64D3}"/>
          </ac:spMkLst>
        </pc:spChg>
      </pc:sldChg>
      <pc:sldChg chg="modSp add">
        <pc:chgData name="Ellis Penning" userId="2ca748cb-1131-40a4-b908-890de93ec647" providerId="ADAL" clId="{3870D7B6-F065-46CC-B92B-05783DFFAB73}" dt="2021-12-10T07:36:15.794" v="1015" actId="6549"/>
        <pc:sldMkLst>
          <pc:docMk/>
          <pc:sldMk cId="3512250901" sldId="1829"/>
        </pc:sldMkLst>
        <pc:spChg chg="mod">
          <ac:chgData name="Ellis Penning" userId="2ca748cb-1131-40a4-b908-890de93ec647" providerId="ADAL" clId="{3870D7B6-F065-46CC-B92B-05783DFFAB73}" dt="2021-12-10T07:36:15.794" v="1015" actId="6549"/>
          <ac:spMkLst>
            <pc:docMk/>
            <pc:sldMk cId="3512250901" sldId="1829"/>
            <ac:spMk id="2" creationId="{A8EF5F06-5E96-4FC0-A97C-3CBC3CC30E5B}"/>
          </ac:spMkLst>
        </pc:spChg>
      </pc:sldChg>
      <pc:sldChg chg="del">
        <pc:chgData name="Ellis Penning" userId="2ca748cb-1131-40a4-b908-890de93ec647" providerId="ADAL" clId="{3870D7B6-F065-46CC-B92B-05783DFFAB73}" dt="2021-12-15T16:13:11.098" v="2232" actId="2696"/>
        <pc:sldMkLst>
          <pc:docMk/>
          <pc:sldMk cId="4003970179" sldId="1857"/>
        </pc:sldMkLst>
      </pc:sldChg>
      <pc:sldChg chg="del">
        <pc:chgData name="Ellis Penning" userId="2ca748cb-1131-40a4-b908-890de93ec647" providerId="ADAL" clId="{3870D7B6-F065-46CC-B92B-05783DFFAB73}" dt="2021-12-15T16:13:27.864" v="2238" actId="2696"/>
        <pc:sldMkLst>
          <pc:docMk/>
          <pc:sldMk cId="238546281" sldId="1864"/>
        </pc:sldMkLst>
      </pc:sldChg>
      <pc:sldChg chg="del">
        <pc:chgData name="Ellis Penning" userId="2ca748cb-1131-40a4-b908-890de93ec647" providerId="ADAL" clId="{3870D7B6-F065-46CC-B92B-05783DFFAB73}" dt="2021-12-15T16:13:35.943" v="2239" actId="2696"/>
        <pc:sldMkLst>
          <pc:docMk/>
          <pc:sldMk cId="707394172" sldId="1872"/>
        </pc:sldMkLst>
      </pc:sldChg>
      <pc:sldChg chg="del">
        <pc:chgData name="Ellis Penning" userId="2ca748cb-1131-40a4-b908-890de93ec647" providerId="ADAL" clId="{3870D7B6-F065-46CC-B92B-05783DFFAB73}" dt="2021-12-15T16:13:12.114" v="2233" actId="2696"/>
        <pc:sldMkLst>
          <pc:docMk/>
          <pc:sldMk cId="650051937" sldId="1873"/>
        </pc:sldMkLst>
      </pc:sldChg>
      <pc:sldChg chg="del">
        <pc:chgData name="Ellis Penning" userId="2ca748cb-1131-40a4-b908-890de93ec647" providerId="ADAL" clId="{3870D7B6-F065-46CC-B92B-05783DFFAB73}" dt="2021-12-15T16:13:21.515" v="2234" actId="2696"/>
        <pc:sldMkLst>
          <pc:docMk/>
          <pc:sldMk cId="328843944" sldId="1874"/>
        </pc:sldMkLst>
      </pc:sldChg>
      <pc:sldChg chg="del">
        <pc:chgData name="Ellis Penning" userId="2ca748cb-1131-40a4-b908-890de93ec647" providerId="ADAL" clId="{3870D7B6-F065-46CC-B92B-05783DFFAB73}" dt="2021-12-15T16:13:22" v="2235" actId="2696"/>
        <pc:sldMkLst>
          <pc:docMk/>
          <pc:sldMk cId="3791462254" sldId="1875"/>
        </pc:sldMkLst>
      </pc:sldChg>
      <pc:sldChg chg="del">
        <pc:chgData name="Ellis Penning" userId="2ca748cb-1131-40a4-b908-890de93ec647" providerId="ADAL" clId="{3870D7B6-F065-46CC-B92B-05783DFFAB73}" dt="2021-12-15T16:13:23.615" v="2236" actId="2696"/>
        <pc:sldMkLst>
          <pc:docMk/>
          <pc:sldMk cId="1603644867" sldId="1876"/>
        </pc:sldMkLst>
      </pc:sldChg>
      <pc:sldChg chg="del">
        <pc:chgData name="Ellis Penning" userId="2ca748cb-1131-40a4-b908-890de93ec647" providerId="ADAL" clId="{3870D7B6-F065-46CC-B92B-05783DFFAB73}" dt="2021-12-15T16:13:24.296" v="2237" actId="2696"/>
        <pc:sldMkLst>
          <pc:docMk/>
          <pc:sldMk cId="4025507702" sldId="1877"/>
        </pc:sldMkLst>
      </pc:sldChg>
      <pc:sldChg chg="addSp delSp modSp ord delAnim">
        <pc:chgData name="Ellis Penning" userId="2ca748cb-1131-40a4-b908-890de93ec647" providerId="ADAL" clId="{3870D7B6-F065-46CC-B92B-05783DFFAB73}" dt="2021-12-15T16:25:54.805" v="3054" actId="20577"/>
        <pc:sldMkLst>
          <pc:docMk/>
          <pc:sldMk cId="3700715083" sldId="1880"/>
        </pc:sldMkLst>
        <pc:spChg chg="mod">
          <ac:chgData name="Ellis Penning" userId="2ca748cb-1131-40a4-b908-890de93ec647" providerId="ADAL" clId="{3870D7B6-F065-46CC-B92B-05783DFFAB73}" dt="2021-12-15T16:24:51.919" v="2952" actId="20577"/>
          <ac:spMkLst>
            <pc:docMk/>
            <pc:sldMk cId="3700715083" sldId="1880"/>
            <ac:spMk id="2" creationId="{25528245-F355-4F6A-BB80-4EE375B6B3A5}"/>
          </ac:spMkLst>
        </pc:spChg>
        <pc:spChg chg="add mod">
          <ac:chgData name="Ellis Penning" userId="2ca748cb-1131-40a4-b908-890de93ec647" providerId="ADAL" clId="{3870D7B6-F065-46CC-B92B-05783DFFAB73}" dt="2021-12-15T16:25:54.805" v="3054" actId="20577"/>
          <ac:spMkLst>
            <pc:docMk/>
            <pc:sldMk cId="3700715083" sldId="1880"/>
            <ac:spMk id="3" creationId="{403A5A1B-8867-403B-AE34-2B2EB899BA33}"/>
          </ac:spMkLst>
        </pc:spChg>
        <pc:spChg chg="del">
          <ac:chgData name="Ellis Penning" userId="2ca748cb-1131-40a4-b908-890de93ec647" providerId="ADAL" clId="{3870D7B6-F065-46CC-B92B-05783DFFAB73}" dt="2021-12-09T12:57:17.638" v="576" actId="478"/>
          <ac:spMkLst>
            <pc:docMk/>
            <pc:sldMk cId="3700715083" sldId="1880"/>
            <ac:spMk id="13" creationId="{4B781581-56EF-4CAF-8E91-5E7B4EE583FF}"/>
          </ac:spMkLst>
        </pc:spChg>
        <pc:grpChg chg="mod">
          <ac:chgData name="Ellis Penning" userId="2ca748cb-1131-40a4-b908-890de93ec647" providerId="ADAL" clId="{3870D7B6-F065-46CC-B92B-05783DFFAB73}" dt="2021-12-09T12:59:15.838" v="936" actId="1076"/>
          <ac:grpSpMkLst>
            <pc:docMk/>
            <pc:sldMk cId="3700715083" sldId="1880"/>
            <ac:grpSpMk id="10" creationId="{0B3D2407-6C86-4878-8A0D-9B56E1830E32}"/>
          </ac:grpSpMkLst>
        </pc:grpChg>
        <pc:picChg chg="del">
          <ac:chgData name="Ellis Penning" userId="2ca748cb-1131-40a4-b908-890de93ec647" providerId="ADAL" clId="{3870D7B6-F065-46CC-B92B-05783DFFAB73}" dt="2021-12-09T12:57:15.542" v="574" actId="478"/>
          <ac:picMkLst>
            <pc:docMk/>
            <pc:sldMk cId="3700715083" sldId="1880"/>
            <ac:picMk id="5" creationId="{A2B62013-060C-4760-AFF8-722AAECD22BC}"/>
          </ac:picMkLst>
        </pc:picChg>
        <pc:picChg chg="del">
          <ac:chgData name="Ellis Penning" userId="2ca748cb-1131-40a4-b908-890de93ec647" providerId="ADAL" clId="{3870D7B6-F065-46CC-B92B-05783DFFAB73}" dt="2021-12-09T12:57:16.159" v="575" actId="478"/>
          <ac:picMkLst>
            <pc:docMk/>
            <pc:sldMk cId="3700715083" sldId="1880"/>
            <ac:picMk id="6" creationId="{9904563D-2A01-4E6F-A2C2-0966F865521A}"/>
          </ac:picMkLst>
        </pc:picChg>
      </pc:sldChg>
      <pc:sldChg chg="addSp delSp modSp">
        <pc:chgData name="Ellis Penning" userId="2ca748cb-1131-40a4-b908-890de93ec647" providerId="ADAL" clId="{3870D7B6-F065-46CC-B92B-05783DFFAB73}" dt="2021-12-15T15:52:32.266" v="1770" actId="20577"/>
        <pc:sldMkLst>
          <pc:docMk/>
          <pc:sldMk cId="1233834659" sldId="1881"/>
        </pc:sldMkLst>
        <pc:spChg chg="mod">
          <ac:chgData name="Ellis Penning" userId="2ca748cb-1131-40a4-b908-890de93ec647" providerId="ADAL" clId="{3870D7B6-F065-46CC-B92B-05783DFFAB73}" dt="2021-12-10T07:34:10.938" v="972" actId="20577"/>
          <ac:spMkLst>
            <pc:docMk/>
            <pc:sldMk cId="1233834659" sldId="1881"/>
            <ac:spMk id="2" creationId="{A4D27B05-E0D5-40CF-9881-81E29D7844BD}"/>
          </ac:spMkLst>
        </pc:spChg>
        <pc:spChg chg="mod">
          <ac:chgData name="Ellis Penning" userId="2ca748cb-1131-40a4-b908-890de93ec647" providerId="ADAL" clId="{3870D7B6-F065-46CC-B92B-05783DFFAB73}" dt="2021-12-15T15:52:32.266" v="1770" actId="20577"/>
          <ac:spMkLst>
            <pc:docMk/>
            <pc:sldMk cId="1233834659" sldId="1881"/>
            <ac:spMk id="3" creationId="{20DFB3C7-9F7B-4B31-A05B-2ADCDBC0C4F1}"/>
          </ac:spMkLst>
        </pc:spChg>
        <pc:spChg chg="add del mod">
          <ac:chgData name="Ellis Penning" userId="2ca748cb-1131-40a4-b908-890de93ec647" providerId="ADAL" clId="{3870D7B6-F065-46CC-B92B-05783DFFAB73}" dt="2021-12-15T14:52:20.275" v="1755" actId="478"/>
          <ac:spMkLst>
            <pc:docMk/>
            <pc:sldMk cId="1233834659" sldId="1881"/>
            <ac:spMk id="5" creationId="{542FD6F2-7B3D-4123-B82B-50D917EE21A7}"/>
          </ac:spMkLst>
        </pc:spChg>
        <pc:spChg chg="add mod">
          <ac:chgData name="Ellis Penning" userId="2ca748cb-1131-40a4-b908-890de93ec647" providerId="ADAL" clId="{3870D7B6-F065-46CC-B92B-05783DFFAB73}" dt="2021-12-15T15:52:16.260" v="1769" actId="207"/>
          <ac:spMkLst>
            <pc:docMk/>
            <pc:sldMk cId="1233834659" sldId="1881"/>
            <ac:spMk id="6" creationId="{CFD30432-97CB-408E-9D7F-0FC0728E8B64}"/>
          </ac:spMkLst>
        </pc:spChg>
        <pc:spChg chg="add del mod">
          <ac:chgData name="Ellis Penning" userId="2ca748cb-1131-40a4-b908-890de93ec647" providerId="ADAL" clId="{3870D7B6-F065-46CC-B92B-05783DFFAB73}" dt="2021-12-15T14:52:23.134" v="1756" actId="478"/>
          <ac:spMkLst>
            <pc:docMk/>
            <pc:sldMk cId="1233834659" sldId="1881"/>
            <ac:spMk id="10" creationId="{7FF3F4B8-B834-40E0-8877-3968027957D0}"/>
          </ac:spMkLst>
        </pc:spChg>
        <pc:picChg chg="add mod">
          <ac:chgData name="Ellis Penning" userId="2ca748cb-1131-40a4-b908-890de93ec647" providerId="ADAL" clId="{3870D7B6-F065-46CC-B92B-05783DFFAB73}" dt="2021-12-15T15:51:32.006" v="1759" actId="1076"/>
          <ac:picMkLst>
            <pc:docMk/>
            <pc:sldMk cId="1233834659" sldId="1881"/>
            <ac:picMk id="5" creationId="{F5F87599-82F8-4C1F-A13C-B478566BCB44}"/>
          </ac:picMkLst>
        </pc:picChg>
        <pc:picChg chg="add del mod">
          <ac:chgData name="Ellis Penning" userId="2ca748cb-1131-40a4-b908-890de93ec647" providerId="ADAL" clId="{3870D7B6-F065-46CC-B92B-05783DFFAB73}" dt="2021-12-15T14:52:15.819" v="1754" actId="478"/>
          <ac:picMkLst>
            <pc:docMk/>
            <pc:sldMk cId="1233834659" sldId="1881"/>
            <ac:picMk id="6" creationId="{AD40A422-27D2-4D43-96F9-E833F79752CE}"/>
          </ac:picMkLst>
        </pc:picChg>
        <pc:picChg chg="add del mod">
          <ac:chgData name="Ellis Penning" userId="2ca748cb-1131-40a4-b908-890de93ec647" providerId="ADAL" clId="{3870D7B6-F065-46CC-B92B-05783DFFAB73}" dt="2021-12-15T14:41:13.715" v="1597" actId="478"/>
          <ac:picMkLst>
            <pc:docMk/>
            <pc:sldMk cId="1233834659" sldId="1881"/>
            <ac:picMk id="7" creationId="{1FCFA3DE-4A7F-4D0C-BCFB-DEA5A06B05D2}"/>
          </ac:picMkLst>
        </pc:picChg>
        <pc:picChg chg="add del mod">
          <ac:chgData name="Ellis Penning" userId="2ca748cb-1131-40a4-b908-890de93ec647" providerId="ADAL" clId="{3870D7B6-F065-46CC-B92B-05783DFFAB73}" dt="2021-12-15T14:52:14.114" v="1753" actId="478"/>
          <ac:picMkLst>
            <pc:docMk/>
            <pc:sldMk cId="1233834659" sldId="1881"/>
            <ac:picMk id="8" creationId="{41E95454-446A-4EAC-A58A-F34AC9D453D6}"/>
          </ac:picMkLst>
        </pc:picChg>
        <pc:picChg chg="add del mod">
          <ac:chgData name="Ellis Penning" userId="2ca748cb-1131-40a4-b908-890de93ec647" providerId="ADAL" clId="{3870D7B6-F065-46CC-B92B-05783DFFAB73}" dt="2021-12-15T14:52:12.681" v="1752" actId="478"/>
          <ac:picMkLst>
            <pc:docMk/>
            <pc:sldMk cId="1233834659" sldId="1881"/>
            <ac:picMk id="9" creationId="{3402BEDC-4515-40F9-8473-62256EF7D4D5}"/>
          </ac:picMkLst>
        </pc:picChg>
      </pc:sldChg>
      <pc:sldChg chg="addSp modSp add">
        <pc:chgData name="Ellis Penning" userId="2ca748cb-1131-40a4-b908-890de93ec647" providerId="ADAL" clId="{3870D7B6-F065-46CC-B92B-05783DFFAB73}" dt="2021-12-15T16:52:27.381" v="3188" actId="20577"/>
        <pc:sldMkLst>
          <pc:docMk/>
          <pc:sldMk cId="2445284948" sldId="1882"/>
        </pc:sldMkLst>
        <pc:spChg chg="mod">
          <ac:chgData name="Ellis Penning" userId="2ca748cb-1131-40a4-b908-890de93ec647" providerId="ADAL" clId="{3870D7B6-F065-46CC-B92B-05783DFFAB73}" dt="2021-12-10T07:48:11.745" v="1540" actId="404"/>
          <ac:spMkLst>
            <pc:docMk/>
            <pc:sldMk cId="2445284948" sldId="1882"/>
            <ac:spMk id="2" creationId="{D49438FA-1140-4233-9246-14C35308C8B6}"/>
          </ac:spMkLst>
        </pc:spChg>
        <pc:spChg chg="mod">
          <ac:chgData name="Ellis Penning" userId="2ca748cb-1131-40a4-b908-890de93ec647" providerId="ADAL" clId="{3870D7B6-F065-46CC-B92B-05783DFFAB73}" dt="2021-12-15T16:26:52.333" v="3056" actId="20577"/>
          <ac:spMkLst>
            <pc:docMk/>
            <pc:sldMk cId="2445284948" sldId="1882"/>
            <ac:spMk id="3" creationId="{F21DD819-3FB4-4C6B-A4A1-D9068016DABA}"/>
          </ac:spMkLst>
        </pc:spChg>
        <pc:spChg chg="add mod">
          <ac:chgData name="Ellis Penning" userId="2ca748cb-1131-40a4-b908-890de93ec647" providerId="ADAL" clId="{3870D7B6-F065-46CC-B92B-05783DFFAB73}" dt="2021-12-15T16:52:27.381" v="3188" actId="20577"/>
          <ac:spMkLst>
            <pc:docMk/>
            <pc:sldMk cId="2445284948" sldId="1882"/>
            <ac:spMk id="7" creationId="{74B81F0E-B7F3-4DA8-8998-562ED60A15C2}"/>
          </ac:spMkLst>
        </pc:spChg>
        <pc:picChg chg="add mod">
          <ac:chgData name="Ellis Penning" userId="2ca748cb-1131-40a4-b908-890de93ec647" providerId="ADAL" clId="{3870D7B6-F065-46CC-B92B-05783DFFAB73}" dt="2021-12-15T16:27:12.740" v="3059" actId="1076"/>
          <ac:picMkLst>
            <pc:docMk/>
            <pc:sldMk cId="2445284948" sldId="1882"/>
            <ac:picMk id="5" creationId="{E87F5F56-CB95-4A3A-962F-894D82A6A081}"/>
          </ac:picMkLst>
        </pc:picChg>
        <pc:picChg chg="add mod">
          <ac:chgData name="Ellis Penning" userId="2ca748cb-1131-40a4-b908-890de93ec647" providerId="ADAL" clId="{3870D7B6-F065-46CC-B92B-05783DFFAB73}" dt="2021-12-15T16:27:15.647" v="3060" actId="1076"/>
          <ac:picMkLst>
            <pc:docMk/>
            <pc:sldMk cId="2445284948" sldId="1882"/>
            <ac:picMk id="6" creationId="{6074DFD8-0765-4D58-873C-298BE9F2CEEF}"/>
          </ac:picMkLst>
        </pc:picChg>
      </pc:sldChg>
      <pc:sldChg chg="add">
        <pc:chgData name="Ellis Penning" userId="2ca748cb-1131-40a4-b908-890de93ec647" providerId="ADAL" clId="{3870D7B6-F065-46CC-B92B-05783DFFAB73}" dt="2021-12-10T07:33:44.531" v="952"/>
        <pc:sldMkLst>
          <pc:docMk/>
          <pc:sldMk cId="1723067475" sldId="1886"/>
        </pc:sldMkLst>
      </pc:sldChg>
      <pc:sldChg chg="modSp add ord">
        <pc:chgData name="Ellis Penning" userId="2ca748cb-1131-40a4-b908-890de93ec647" providerId="ADAL" clId="{3870D7B6-F065-46CC-B92B-05783DFFAB73}" dt="2021-12-15T14:42:57.382" v="1607"/>
        <pc:sldMkLst>
          <pc:docMk/>
          <pc:sldMk cId="2474930153" sldId="1887"/>
        </pc:sldMkLst>
        <pc:spChg chg="mod">
          <ac:chgData name="Ellis Penning" userId="2ca748cb-1131-40a4-b908-890de93ec647" providerId="ADAL" clId="{3870D7B6-F065-46CC-B92B-05783DFFAB73}" dt="2021-12-10T07:35:01.204" v="974" actId="27636"/>
          <ac:spMkLst>
            <pc:docMk/>
            <pc:sldMk cId="2474930153" sldId="1887"/>
            <ac:spMk id="3" creationId="{00000000-0000-0000-0000-000000000000}"/>
          </ac:spMkLst>
        </pc:spChg>
      </pc:sldChg>
      <pc:sldChg chg="addSp modSp add">
        <pc:chgData name="Ellis Penning" userId="2ca748cb-1131-40a4-b908-890de93ec647" providerId="ADAL" clId="{3870D7B6-F065-46CC-B92B-05783DFFAB73}" dt="2021-12-10T07:44:59.742" v="1350" actId="1076"/>
        <pc:sldMkLst>
          <pc:docMk/>
          <pc:sldMk cId="3615337952" sldId="1888"/>
        </pc:sldMkLst>
        <pc:spChg chg="mod">
          <ac:chgData name="Ellis Penning" userId="2ca748cb-1131-40a4-b908-890de93ec647" providerId="ADAL" clId="{3870D7B6-F065-46CC-B92B-05783DFFAB73}" dt="2021-12-10T07:40:26.285" v="1119" actId="404"/>
          <ac:spMkLst>
            <pc:docMk/>
            <pc:sldMk cId="3615337952" sldId="1888"/>
            <ac:spMk id="2" creationId="{0B2FA3D2-8B71-4863-A13A-2B028DC1AB81}"/>
          </ac:spMkLst>
        </pc:spChg>
        <pc:spChg chg="add mod">
          <ac:chgData name="Ellis Penning" userId="2ca748cb-1131-40a4-b908-890de93ec647" providerId="ADAL" clId="{3870D7B6-F065-46CC-B92B-05783DFFAB73}" dt="2021-12-10T07:41:13.933" v="1147" actId="14100"/>
          <ac:spMkLst>
            <pc:docMk/>
            <pc:sldMk cId="3615337952" sldId="1888"/>
            <ac:spMk id="6" creationId="{69EB7E3C-5AB3-451F-BCB0-FFC2B97FCB3C}"/>
          </ac:spMkLst>
        </pc:spChg>
        <pc:spChg chg="add mod">
          <ac:chgData name="Ellis Penning" userId="2ca748cb-1131-40a4-b908-890de93ec647" providerId="ADAL" clId="{3870D7B6-F065-46CC-B92B-05783DFFAB73}" dt="2021-12-10T07:42:21.373" v="1239" actId="1076"/>
          <ac:spMkLst>
            <pc:docMk/>
            <pc:sldMk cId="3615337952" sldId="1888"/>
            <ac:spMk id="7" creationId="{02E094D3-38F9-4244-9581-AA82334BC425}"/>
          </ac:spMkLst>
        </pc:spChg>
        <pc:spChg chg="add mod">
          <ac:chgData name="Ellis Penning" userId="2ca748cb-1131-40a4-b908-890de93ec647" providerId="ADAL" clId="{3870D7B6-F065-46CC-B92B-05783DFFAB73}" dt="2021-12-10T07:42:48.402" v="1285" actId="1076"/>
          <ac:spMkLst>
            <pc:docMk/>
            <pc:sldMk cId="3615337952" sldId="1888"/>
            <ac:spMk id="8" creationId="{7FF90490-2791-4B1E-8449-7777E4BCBC18}"/>
          </ac:spMkLst>
        </pc:spChg>
        <pc:spChg chg="add mod">
          <ac:chgData name="Ellis Penning" userId="2ca748cb-1131-40a4-b908-890de93ec647" providerId="ADAL" clId="{3870D7B6-F065-46CC-B92B-05783DFFAB73}" dt="2021-12-10T07:43:05.989" v="1308" actId="14100"/>
          <ac:spMkLst>
            <pc:docMk/>
            <pc:sldMk cId="3615337952" sldId="1888"/>
            <ac:spMk id="9" creationId="{4303E5C6-290C-4FB5-9BCC-E3D3681ED9B2}"/>
          </ac:spMkLst>
        </pc:spChg>
        <pc:spChg chg="add mod">
          <ac:chgData name="Ellis Penning" userId="2ca748cb-1131-40a4-b908-890de93ec647" providerId="ADAL" clId="{3870D7B6-F065-46CC-B92B-05783DFFAB73}" dt="2021-12-10T07:44:14.964" v="1330" actId="1076"/>
          <ac:spMkLst>
            <pc:docMk/>
            <pc:sldMk cId="3615337952" sldId="1888"/>
            <ac:spMk id="10" creationId="{0976E40A-03C1-47A5-A4DB-A08F05B5ED78}"/>
          </ac:spMkLst>
        </pc:spChg>
        <pc:spChg chg="add mod">
          <ac:chgData name="Ellis Penning" userId="2ca748cb-1131-40a4-b908-890de93ec647" providerId="ADAL" clId="{3870D7B6-F065-46CC-B92B-05783DFFAB73}" dt="2021-12-10T07:44:00.189" v="1328" actId="1076"/>
          <ac:spMkLst>
            <pc:docMk/>
            <pc:sldMk cId="3615337952" sldId="1888"/>
            <ac:spMk id="11" creationId="{DA8A1434-D1C3-4FA7-8A99-DD223C3C177A}"/>
          </ac:spMkLst>
        </pc:spChg>
        <pc:spChg chg="add mod">
          <ac:chgData name="Ellis Penning" userId="2ca748cb-1131-40a4-b908-890de93ec647" providerId="ADAL" clId="{3870D7B6-F065-46CC-B92B-05783DFFAB73}" dt="2021-12-10T07:44:59.742" v="1350" actId="1076"/>
          <ac:spMkLst>
            <pc:docMk/>
            <pc:sldMk cId="3615337952" sldId="1888"/>
            <ac:spMk id="12" creationId="{8EBCD92C-FAF5-492F-BA50-D33C2A1273E3}"/>
          </ac:spMkLst>
        </pc:spChg>
        <pc:picChg chg="add mod modCrop">
          <ac:chgData name="Ellis Penning" userId="2ca748cb-1131-40a4-b908-890de93ec647" providerId="ADAL" clId="{3870D7B6-F065-46CC-B92B-05783DFFAB73}" dt="2021-12-10T07:44:54.655" v="1349" actId="1076"/>
          <ac:picMkLst>
            <pc:docMk/>
            <pc:sldMk cId="3615337952" sldId="1888"/>
            <ac:picMk id="5" creationId="{70AA7F43-4B25-4A7E-824A-7BA8FC282CA6}"/>
          </ac:picMkLst>
        </pc:picChg>
      </pc:sldChg>
      <pc:sldChg chg="addSp delSp modSp add ord">
        <pc:chgData name="Ellis Penning" userId="2ca748cb-1131-40a4-b908-890de93ec647" providerId="ADAL" clId="{3870D7B6-F065-46CC-B92B-05783DFFAB73}" dt="2021-12-15T16:53:14.039" v="3215" actId="20577"/>
        <pc:sldMkLst>
          <pc:docMk/>
          <pc:sldMk cId="3219670643" sldId="1889"/>
        </pc:sldMkLst>
        <pc:spChg chg="mod">
          <ac:chgData name="Ellis Penning" userId="2ca748cb-1131-40a4-b908-890de93ec647" providerId="ADAL" clId="{3870D7B6-F065-46CC-B92B-05783DFFAB73}" dt="2021-12-15T16:21:25.662" v="2899" actId="1076"/>
          <ac:spMkLst>
            <pc:docMk/>
            <pc:sldMk cId="3219670643" sldId="1889"/>
            <ac:spMk id="2" creationId="{4D3A65F6-C87D-4DA5-984A-606D4CC065F0}"/>
          </ac:spMkLst>
        </pc:spChg>
        <pc:spChg chg="mod">
          <ac:chgData name="Ellis Penning" userId="2ca748cb-1131-40a4-b908-890de93ec647" providerId="ADAL" clId="{3870D7B6-F065-46CC-B92B-05783DFFAB73}" dt="2021-12-15T16:24:32.896" v="2940" actId="6549"/>
          <ac:spMkLst>
            <pc:docMk/>
            <pc:sldMk cId="3219670643" sldId="1889"/>
            <ac:spMk id="3" creationId="{DB5B8A5D-023B-4058-BBC9-7C2B308EBAC1}"/>
          </ac:spMkLst>
        </pc:spChg>
        <pc:spChg chg="add del mod">
          <ac:chgData name="Ellis Penning" userId="2ca748cb-1131-40a4-b908-890de93ec647" providerId="ADAL" clId="{3870D7B6-F065-46CC-B92B-05783DFFAB73}" dt="2021-12-15T16:24:15.716" v="2936" actId="478"/>
          <ac:spMkLst>
            <pc:docMk/>
            <pc:sldMk cId="3219670643" sldId="1889"/>
            <ac:spMk id="6" creationId="{7AEAC72A-B597-4973-94F9-8DE59DBD5F4C}"/>
          </ac:spMkLst>
        </pc:spChg>
        <pc:spChg chg="add mod">
          <ac:chgData name="Ellis Penning" userId="2ca748cb-1131-40a4-b908-890de93ec647" providerId="ADAL" clId="{3870D7B6-F065-46CC-B92B-05783DFFAB73}" dt="2021-12-15T16:53:14.039" v="3215" actId="20577"/>
          <ac:spMkLst>
            <pc:docMk/>
            <pc:sldMk cId="3219670643" sldId="1889"/>
            <ac:spMk id="8" creationId="{DED1DE91-493F-42A0-BDC2-0A2669D9BDE3}"/>
          </ac:spMkLst>
        </pc:spChg>
        <pc:picChg chg="add del mod">
          <ac:chgData name="Ellis Penning" userId="2ca748cb-1131-40a4-b908-890de93ec647" providerId="ADAL" clId="{3870D7B6-F065-46CC-B92B-05783DFFAB73}" dt="2021-12-15T16:21:47.942" v="2906" actId="478"/>
          <ac:picMkLst>
            <pc:docMk/>
            <pc:sldMk cId="3219670643" sldId="1889"/>
            <ac:picMk id="5" creationId="{D483A590-FD9C-4BBE-8C69-E2FAE20928F9}"/>
          </ac:picMkLst>
        </pc:picChg>
        <pc:picChg chg="add mod">
          <ac:chgData name="Ellis Penning" userId="2ca748cb-1131-40a4-b908-890de93ec647" providerId="ADAL" clId="{3870D7B6-F065-46CC-B92B-05783DFFAB73}" dt="2021-12-15T16:24:24.845" v="2938" actId="1076"/>
          <ac:picMkLst>
            <pc:docMk/>
            <pc:sldMk cId="3219670643" sldId="1889"/>
            <ac:picMk id="7" creationId="{6CADF793-986B-4231-A5E4-BE0B6CE82F52}"/>
          </ac:picMkLst>
        </pc:picChg>
      </pc:sldChg>
      <pc:sldChg chg="modSp add ord">
        <pc:chgData name="Ellis Penning" userId="2ca748cb-1131-40a4-b908-890de93ec647" providerId="ADAL" clId="{3870D7B6-F065-46CC-B92B-05783DFFAB73}" dt="2021-12-15T15:56:32.432" v="1788" actId="1076"/>
        <pc:sldMkLst>
          <pc:docMk/>
          <pc:sldMk cId="1678075268" sldId="1890"/>
        </pc:sldMkLst>
        <pc:spChg chg="mod">
          <ac:chgData name="Ellis Penning" userId="2ca748cb-1131-40a4-b908-890de93ec647" providerId="ADAL" clId="{3870D7B6-F065-46CC-B92B-05783DFFAB73}" dt="2021-12-15T15:56:32.432" v="1788" actId="1076"/>
          <ac:spMkLst>
            <pc:docMk/>
            <pc:sldMk cId="1678075268" sldId="1890"/>
            <ac:spMk id="3" creationId="{20DFB3C7-9F7B-4B31-A05B-2ADCDBC0C4F1}"/>
          </ac:spMkLst>
        </pc:spChg>
        <pc:spChg chg="mod">
          <ac:chgData name="Ellis Penning" userId="2ca748cb-1131-40a4-b908-890de93ec647" providerId="ADAL" clId="{3870D7B6-F065-46CC-B92B-05783DFFAB73}" dt="2021-12-15T15:56:24.825" v="1787" actId="1076"/>
          <ac:spMkLst>
            <pc:docMk/>
            <pc:sldMk cId="1678075268" sldId="1890"/>
            <ac:spMk id="5" creationId="{542FD6F2-7B3D-4123-B82B-50D917EE21A7}"/>
          </ac:spMkLst>
        </pc:spChg>
        <pc:spChg chg="mod">
          <ac:chgData name="Ellis Penning" userId="2ca748cb-1131-40a4-b908-890de93ec647" providerId="ADAL" clId="{3870D7B6-F065-46CC-B92B-05783DFFAB73}" dt="2021-12-15T15:56:18.938" v="1786" actId="1076"/>
          <ac:spMkLst>
            <pc:docMk/>
            <pc:sldMk cId="1678075268" sldId="1890"/>
            <ac:spMk id="10" creationId="{7FF3F4B8-B834-40E0-8877-3968027957D0}"/>
          </ac:spMkLst>
        </pc:spChg>
        <pc:picChg chg="mod">
          <ac:chgData name="Ellis Penning" userId="2ca748cb-1131-40a4-b908-890de93ec647" providerId="ADAL" clId="{3870D7B6-F065-46CC-B92B-05783DFFAB73}" dt="2021-12-15T15:56:02.724" v="1784" actId="1076"/>
          <ac:picMkLst>
            <pc:docMk/>
            <pc:sldMk cId="1678075268" sldId="1890"/>
            <ac:picMk id="6" creationId="{AD40A422-27D2-4D43-96F9-E833F79752CE}"/>
          </ac:picMkLst>
        </pc:picChg>
        <pc:picChg chg="mod">
          <ac:chgData name="Ellis Penning" userId="2ca748cb-1131-40a4-b908-890de93ec647" providerId="ADAL" clId="{3870D7B6-F065-46CC-B92B-05783DFFAB73}" dt="2021-12-15T15:55:46.973" v="1782" actId="1076"/>
          <ac:picMkLst>
            <pc:docMk/>
            <pc:sldMk cId="1678075268" sldId="1890"/>
            <ac:picMk id="8" creationId="{41E95454-446A-4EAC-A58A-F34AC9D453D6}"/>
          </ac:picMkLst>
        </pc:picChg>
        <pc:picChg chg="mod">
          <ac:chgData name="Ellis Penning" userId="2ca748cb-1131-40a4-b908-890de93ec647" providerId="ADAL" clId="{3870D7B6-F065-46CC-B92B-05783DFFAB73}" dt="2021-12-15T15:55:52.248" v="1783" actId="1076"/>
          <ac:picMkLst>
            <pc:docMk/>
            <pc:sldMk cId="1678075268" sldId="1890"/>
            <ac:picMk id="9" creationId="{3402BEDC-4515-40F9-8473-62256EF7D4D5}"/>
          </ac:picMkLst>
        </pc:picChg>
      </pc:sldChg>
      <pc:sldChg chg="modSp add del">
        <pc:chgData name="Ellis Penning" userId="2ca748cb-1131-40a4-b908-890de93ec647" providerId="ADAL" clId="{3870D7B6-F065-46CC-B92B-05783DFFAB73}" dt="2021-12-15T16:11:13.745" v="2222" actId="2696"/>
        <pc:sldMkLst>
          <pc:docMk/>
          <pc:sldMk cId="127189579" sldId="1891"/>
        </pc:sldMkLst>
        <pc:spChg chg="mod">
          <ac:chgData name="Ellis Penning" userId="2ca748cb-1131-40a4-b908-890de93ec647" providerId="ADAL" clId="{3870D7B6-F065-46CC-B92B-05783DFFAB73}" dt="2021-12-15T16:09:50.377" v="2199" actId="20577"/>
          <ac:spMkLst>
            <pc:docMk/>
            <pc:sldMk cId="127189579" sldId="1891"/>
            <ac:spMk id="2" creationId="{63DEEC4B-F705-4C11-BFF7-DE36D3E034D9}"/>
          </ac:spMkLst>
        </pc:spChg>
      </pc:sldChg>
      <pc:sldChg chg="addSp delSp modSp add">
        <pc:chgData name="Ellis Penning" userId="2ca748cb-1131-40a4-b908-890de93ec647" providerId="ADAL" clId="{3870D7B6-F065-46CC-B92B-05783DFFAB73}" dt="2021-12-15T16:52:47.382" v="3202" actId="20577"/>
        <pc:sldMkLst>
          <pc:docMk/>
          <pc:sldMk cId="4268337546" sldId="1891"/>
        </pc:sldMkLst>
        <pc:spChg chg="mod">
          <ac:chgData name="Ellis Penning" userId="2ca748cb-1131-40a4-b908-890de93ec647" providerId="ADAL" clId="{3870D7B6-F065-46CC-B92B-05783DFFAB73}" dt="2021-12-15T16:13:53.330" v="2259" actId="20577"/>
          <ac:spMkLst>
            <pc:docMk/>
            <pc:sldMk cId="4268337546" sldId="1891"/>
            <ac:spMk id="2" creationId="{0920D5DA-2396-4F25-8BBF-C0748C1851E5}"/>
          </ac:spMkLst>
        </pc:spChg>
        <pc:spChg chg="mod">
          <ac:chgData name="Ellis Penning" userId="2ca748cb-1131-40a4-b908-890de93ec647" providerId="ADAL" clId="{3870D7B6-F065-46CC-B92B-05783DFFAB73}" dt="2021-12-15T16:48:24.058" v="3114" actId="14100"/>
          <ac:spMkLst>
            <pc:docMk/>
            <pc:sldMk cId="4268337546" sldId="1891"/>
            <ac:spMk id="3" creationId="{FF92585E-6AC7-4A3B-AD91-74DD7DA0D1A9}"/>
          </ac:spMkLst>
        </pc:spChg>
        <pc:spChg chg="add mod">
          <ac:chgData name="Ellis Penning" userId="2ca748cb-1131-40a4-b908-890de93ec647" providerId="ADAL" clId="{3870D7B6-F065-46CC-B92B-05783DFFAB73}" dt="2021-12-15T16:52:47.382" v="3202" actId="20577"/>
          <ac:spMkLst>
            <pc:docMk/>
            <pc:sldMk cId="4268337546" sldId="1891"/>
            <ac:spMk id="7" creationId="{0A5DCF91-956A-4020-89BC-1ACEBAC30703}"/>
          </ac:spMkLst>
        </pc:spChg>
        <pc:picChg chg="add del mod">
          <ac:chgData name="Ellis Penning" userId="2ca748cb-1131-40a4-b908-890de93ec647" providerId="ADAL" clId="{3870D7B6-F065-46CC-B92B-05783DFFAB73}" dt="2021-12-15T16:50:13.303" v="3120" actId="478"/>
          <ac:picMkLst>
            <pc:docMk/>
            <pc:sldMk cId="4268337546" sldId="1891"/>
            <ac:picMk id="5" creationId="{26372D11-8B67-406E-97A1-AB1D046B018F}"/>
          </ac:picMkLst>
        </pc:picChg>
        <pc:picChg chg="add mod">
          <ac:chgData name="Ellis Penning" userId="2ca748cb-1131-40a4-b908-890de93ec647" providerId="ADAL" clId="{3870D7B6-F065-46CC-B92B-05783DFFAB73}" dt="2021-12-15T16:52:10.908" v="3179" actId="1076"/>
          <ac:picMkLst>
            <pc:docMk/>
            <pc:sldMk cId="4268337546" sldId="1891"/>
            <ac:picMk id="6" creationId="{2CEC7B6C-00F2-4C21-9FBF-08547224C7C0}"/>
          </ac:picMkLst>
        </pc:picChg>
      </pc:sldChg>
      <pc:sldChg chg="addSp delSp modSp add del">
        <pc:chgData name="Ellis Penning" userId="2ca748cb-1131-40a4-b908-890de93ec647" providerId="ADAL" clId="{3870D7B6-F065-46CC-B92B-05783DFFAB73}" dt="2021-12-15T16:17:57.078" v="2794" actId="2696"/>
        <pc:sldMkLst>
          <pc:docMk/>
          <pc:sldMk cId="1819509925" sldId="1892"/>
        </pc:sldMkLst>
        <pc:spChg chg="add del mod">
          <ac:chgData name="Ellis Penning" userId="2ca748cb-1131-40a4-b908-890de93ec647" providerId="ADAL" clId="{3870D7B6-F065-46CC-B92B-05783DFFAB73}" dt="2021-12-15T16:17:54.095" v="2793" actId="11529"/>
          <ac:spMkLst>
            <pc:docMk/>
            <pc:sldMk cId="1819509925" sldId="1892"/>
            <ac:spMk id="5" creationId="{146D817C-4E57-48A8-BBCD-7A0F14F953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6F2E7-11F4-4834-A770-2DBF0AE4B9FA}" type="datetimeFigureOut">
              <a:rPr lang="nl-NL" smtClean="0"/>
              <a:t>15-12-2021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DE153-474A-41D0-ABFD-C65A2E2BFC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330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solutions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942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EC6920F2-B327-465D-BA42-1508D36211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9CA9195-8CD9-407B-8C5E-BAE23258D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341DAC8-CC79-4A22-933C-365747786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3FA28D-980D-4B90-9851-10903853541B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/>
              <a:t>Cutting</a:t>
            </a:r>
            <a:r>
              <a:rPr lang="nl-NL" dirty="0"/>
              <a:t> carbon </a:t>
            </a:r>
            <a:r>
              <a:rPr lang="nl-NL" dirty="0" err="1"/>
              <a:t>emissions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improving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water </a:t>
            </a:r>
            <a:r>
              <a:rPr lang="nl-NL" dirty="0" err="1"/>
              <a:t>qualy</a:t>
            </a:r>
            <a:r>
              <a:rPr lang="nl-NL" dirty="0"/>
              <a:t> of </a:t>
            </a:r>
            <a:r>
              <a:rPr lang="nl-NL" dirty="0" err="1"/>
              <a:t>lakes</a:t>
            </a:r>
            <a:r>
              <a:rPr lang="nl-NL" dirty="0"/>
              <a:t> and </a:t>
            </a:r>
            <a:r>
              <a:rPr lang="nl-NL" dirty="0" err="1"/>
              <a:t>ponds</a:t>
            </a:r>
            <a:r>
              <a:rPr lang="nl-NL" dirty="0"/>
              <a:t>. 5% of </a:t>
            </a:r>
            <a:r>
              <a:rPr lang="nl-NL" dirty="0" err="1"/>
              <a:t>dutch</a:t>
            </a:r>
            <a:r>
              <a:rPr lang="nl-NL" dirty="0"/>
              <a:t> </a:t>
            </a:r>
            <a:r>
              <a:rPr lang="nl-NL" dirty="0" err="1"/>
              <a:t>emissions</a:t>
            </a:r>
            <a:r>
              <a:rPr lang="nl-NL" dirty="0"/>
              <a:t> are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surface</a:t>
            </a:r>
            <a:r>
              <a:rPr lang="nl-NL" dirty="0"/>
              <a:t> waters.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DE153-474A-41D0-ABFD-C65A2E2BFC4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615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DE153-474A-41D0-ABFD-C65A2E2BFC4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608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Choluteca - Honduras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DE153-474A-41D0-ABFD-C65A2E2BFC4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34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eltaresNL/" TargetMode="External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hyperlink" Target="mailto:info@deltares.nl" TargetMode="External"/><Relationship Id="rId21" Type="http://schemas.openxmlformats.org/officeDocument/2006/relationships/image" Target="../media/image19.svg"/><Relationship Id="rId7" Type="http://schemas.openxmlformats.org/officeDocument/2006/relationships/hyperlink" Target="https://www.instagram.com/deltares/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image" Target="../media/image6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ltares.nl/" TargetMode="External"/><Relationship Id="rId11" Type="http://schemas.openxmlformats.org/officeDocument/2006/relationships/image" Target="../media/image9.svg"/><Relationship Id="rId5" Type="http://schemas.openxmlformats.org/officeDocument/2006/relationships/hyperlink" Target="https://www.linkedin.com/company/deltares" TargetMode="Externa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hyperlink" Target="https://twitter.com/deltares/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9.svg"/><Relationship Id="rId1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532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860" y="5295900"/>
            <a:ext cx="600222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6861" y="3854640"/>
            <a:ext cx="600222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38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0458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076175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5"/>
            <a:ext cx="5076175" cy="4322762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8177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4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724001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5530F62-171F-4B44-ACAA-AC786B92F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1825" y="5724000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5118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61FC5BFF-809B-4D7D-AC0F-5D7B92535F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55737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F51408D9-846A-496F-B660-9763E7E9FC9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55911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B1122521-F62D-48C8-B637-D4F2702896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824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650134BB-B103-4668-BCD7-561087B391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5737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45B6CBB-4649-4D2E-B29A-C3F6E02090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824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9D1568BF-DD59-4BEE-A218-1B34F1C6B3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55911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5045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1768763"/>
            <a:ext cx="10512348" cy="4320000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2785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1743163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1">
            <a:extLst>
              <a:ext uri="{FF2B5EF4-FFF2-40B4-BE49-F238E27FC236}">
                <a16:creationId xmlns:a16="http://schemas.microsoft.com/office/drawing/2014/main" id="{CAD4495B-AA1A-4F62-8627-356151635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752" y="6267443"/>
            <a:ext cx="1188000" cy="385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3263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str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7382169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70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700" y="857"/>
            <a:ext cx="3599932" cy="6857143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4537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5340000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2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857"/>
            <a:ext cx="5644632" cy="6857143"/>
          </a:xfrm>
          <a:solidFill>
            <a:schemeClr val="bg1">
              <a:lumMod val="85000"/>
            </a:schemeClr>
          </a:solidFill>
        </p:spPr>
        <p:txBody>
          <a:bodyPr tIns="378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74022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of logo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2D50-CADF-4163-A029-8B9A0424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10512000" cy="46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0EC3D4-D14B-4BCD-BF52-05BE98A9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6323C5-92AF-4A0E-82DF-F4AB426B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8BBA-2E99-4D96-8F25-2A98D03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65">
            <a:extLst>
              <a:ext uri="{FF2B5EF4-FFF2-40B4-BE49-F238E27FC236}">
                <a16:creationId xmlns:a16="http://schemas.microsoft.com/office/drawing/2014/main" id="{2AF1D927-9FAE-49C1-9BD6-F1C4F8D759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afbeelding 65">
            <a:extLst>
              <a:ext uri="{FF2B5EF4-FFF2-40B4-BE49-F238E27FC236}">
                <a16:creationId xmlns:a16="http://schemas.microsoft.com/office/drawing/2014/main" id="{733ADF27-84E5-4C77-A414-7F0E4DA3DA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06724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1C857FC7-6D65-4C72-9D0F-581A48D0715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7799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B765388F-978F-43F5-923F-85D826894A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08875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A87D663-B54E-4A21-A00C-0BD3BFB464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599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3" name="Tijdelijke aanduiding voor afbeelding 65">
            <a:extLst>
              <a:ext uri="{FF2B5EF4-FFF2-40B4-BE49-F238E27FC236}">
                <a16:creationId xmlns:a16="http://schemas.microsoft.com/office/drawing/2014/main" id="{56FDE74E-0F50-4155-BEEC-2850FDC97D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56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D71C804D-3C0F-41A5-8373-6A3A8168C9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06724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0C3E9BDF-7ACE-40C6-8AC1-CCDE842E1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57799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4E753E60-0CC4-4D5F-9F09-D1EB7F5C1B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8875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afbeelding 65">
            <a:extLst>
              <a:ext uri="{FF2B5EF4-FFF2-40B4-BE49-F238E27FC236}">
                <a16:creationId xmlns:a16="http://schemas.microsoft.com/office/drawing/2014/main" id="{3CA6A3D3-992C-4A44-ACE1-E437BA7329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99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8" name="Tijdelijke aanduiding voor afbeelding 65">
            <a:extLst>
              <a:ext uri="{FF2B5EF4-FFF2-40B4-BE49-F238E27FC236}">
                <a16:creationId xmlns:a16="http://schemas.microsoft.com/office/drawing/2014/main" id="{92F6A7FF-822A-4C63-8F78-1CCC66B8696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556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9" name="Tijdelijke aanduiding voor afbeelding 65">
            <a:extLst>
              <a:ext uri="{FF2B5EF4-FFF2-40B4-BE49-F238E27FC236}">
                <a16:creationId xmlns:a16="http://schemas.microsoft.com/office/drawing/2014/main" id="{9E6C6AC3-C163-4C9D-AC60-05BBCCF914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06724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0" name="Tijdelijke aanduiding voor afbeelding 65">
            <a:extLst>
              <a:ext uri="{FF2B5EF4-FFF2-40B4-BE49-F238E27FC236}">
                <a16:creationId xmlns:a16="http://schemas.microsoft.com/office/drawing/2014/main" id="{3168A12F-BFBE-4360-98BA-A467C3F113E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057799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1" name="Tijdelijke aanduiding voor afbeelding 65">
            <a:extLst>
              <a:ext uri="{FF2B5EF4-FFF2-40B4-BE49-F238E27FC236}">
                <a16:creationId xmlns:a16="http://schemas.microsoft.com/office/drawing/2014/main" id="{27717DEB-1276-417F-A482-0C7E87407CF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08875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2" name="Tijdelijke aanduiding voor afbeelding 65">
            <a:extLst>
              <a:ext uri="{FF2B5EF4-FFF2-40B4-BE49-F238E27FC236}">
                <a16:creationId xmlns:a16="http://schemas.microsoft.com/office/drawing/2014/main" id="{DC804FE7-5194-45B7-9F11-66B83C126F8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599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3" name="Tijdelijke aanduiding voor afbeelding 65">
            <a:extLst>
              <a:ext uri="{FF2B5EF4-FFF2-40B4-BE49-F238E27FC236}">
                <a16:creationId xmlns:a16="http://schemas.microsoft.com/office/drawing/2014/main" id="{13BF1A4D-0004-47F5-BD22-5574315802E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556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4" name="Tijdelijke aanduiding voor afbeelding 65">
            <a:extLst>
              <a:ext uri="{FF2B5EF4-FFF2-40B4-BE49-F238E27FC236}">
                <a16:creationId xmlns:a16="http://schemas.microsoft.com/office/drawing/2014/main" id="{40E7FE1B-81AA-4D57-A470-4914C5DE25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906724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5" name="Tijdelijke aanduiding voor afbeelding 65">
            <a:extLst>
              <a:ext uri="{FF2B5EF4-FFF2-40B4-BE49-F238E27FC236}">
                <a16:creationId xmlns:a16="http://schemas.microsoft.com/office/drawing/2014/main" id="{D4810DC4-4E2F-4B0D-88EA-49713EC28B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57799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6" name="Tijdelijke aanduiding voor afbeelding 65">
            <a:extLst>
              <a:ext uri="{FF2B5EF4-FFF2-40B4-BE49-F238E27FC236}">
                <a16:creationId xmlns:a16="http://schemas.microsoft.com/office/drawing/2014/main" id="{C38C4235-7F22-4988-B598-0D97819CFE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208875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7" name="Tijdelijke aanduiding voor afbeelding 65">
            <a:extLst>
              <a:ext uri="{FF2B5EF4-FFF2-40B4-BE49-F238E27FC236}">
                <a16:creationId xmlns:a16="http://schemas.microsoft.com/office/drawing/2014/main" id="{F9CC71FE-8D91-41AA-BD80-0A48C4E294A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599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977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bol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256FF6D-B760-43BA-B16F-E3D5015A3F29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3" y="447038"/>
            <a:ext cx="5497409" cy="594360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711AF3-2B55-481E-9ED2-5ACC1009CDA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439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876A113-1D30-4087-9D42-E90369759F0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132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1E34DD4-0E1C-4461-98C5-DDEC9922F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670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449E03-26AF-49A4-81EB-7C9E0730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119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en accent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tx2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BE7A57-D121-4714-8A53-2C214612193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820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C7F7593-F4BA-42C6-A380-DDE2C8EFDE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513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DBCD6E0-B215-4817-9034-DD97790855F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5051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777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57708-D1C8-4296-B46B-067A31C0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3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en accen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accent4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24D0FF-5EBE-4860-837B-BFB572136B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4CB1E06-8FF5-435E-8680-1F32B34785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A789FDD-DFC0-4340-8081-AD0F03E80E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79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035359" y="1513268"/>
            <a:ext cx="8128800" cy="4572000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DAF44-690D-4351-8FD6-C1E9BED26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9915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674169-AF61-4435-A283-A72FDC76F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608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7B8B9B-1532-42C6-9518-5A4FFA46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146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7010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hel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582255"/>
            <a:ext cx="10517113" cy="504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-381"/>
            <a:ext cx="12192000" cy="6857325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4074A4-CF50-4C78-B45A-809AAE1C0D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ABB8A6-5903-42F4-80B8-B80E7DE199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603FA5-FFD5-4564-BBCA-638420254F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1158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34A854-1FA0-4B51-9A92-125BD51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60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B3C54020-6274-482D-BF87-6C38C2F9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4C2B89-1B52-4DA9-B304-A626BC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AA3559-A58B-438D-A544-F79B7A9C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02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met rond el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_wi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A007BEC-B68F-4D17-A66D-5C87F079B473}"/>
              </a:ext>
            </a:extLst>
          </p:cNvPr>
          <p:cNvSpPr>
            <a:spLocks noChangeAspect="1"/>
          </p:cNvSpPr>
          <p:nvPr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Enabling_deltalife_wit">
            <a:extLst>
              <a:ext uri="{FF2B5EF4-FFF2-40B4-BE49-F238E27FC236}">
                <a16:creationId xmlns:a16="http://schemas.microsoft.com/office/drawing/2014/main" id="{CC1AB181-2C98-49C8-B934-9DA01A71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25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26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Enabling_deltalife_wit">
            <a:extLst>
              <a:ext uri="{FF2B5EF4-FFF2-40B4-BE49-F238E27FC236}">
                <a16:creationId xmlns:a16="http://schemas.microsoft.com/office/drawing/2014/main" id="{A4EF4C13-16AE-4FBA-9B9D-2EEA812D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(met animati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rcle Blue">
            <a:extLst>
              <a:ext uri="{FF2B5EF4-FFF2-40B4-BE49-F238E27FC236}">
                <a16:creationId xmlns:a16="http://schemas.microsoft.com/office/drawing/2014/main" id="{E67129F5-F9B1-464C-B563-6456865CCFF2}"/>
              </a:ext>
            </a:extLst>
          </p:cNvPr>
          <p:cNvSpPr>
            <a:spLocks noChangeAspect="1"/>
          </p:cNvSpPr>
          <p:nvPr/>
        </p:nvSpPr>
        <p:spPr>
          <a:xfrm>
            <a:off x="4384800" y="1580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ircle Green">
            <a:extLst>
              <a:ext uri="{FF2B5EF4-FFF2-40B4-BE49-F238E27FC236}">
                <a16:creationId xmlns:a16="http://schemas.microsoft.com/office/drawing/2014/main" id="{9D1A10F2-6EA4-4646-94AB-D1971B8790AC}"/>
              </a:ext>
            </a:extLst>
          </p:cNvPr>
          <p:cNvSpPr>
            <a:spLocks noChangeAspect="1"/>
          </p:cNvSpPr>
          <p:nvPr/>
        </p:nvSpPr>
        <p:spPr>
          <a:xfrm>
            <a:off x="4240800" y="1796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1DF8627-4105-4921-8328-8A3BE55CDA89}"/>
              </a:ext>
            </a:extLst>
          </p:cNvPr>
          <p:cNvSpPr/>
          <p:nvPr/>
        </p:nvSpPr>
        <p:spPr>
          <a:xfrm>
            <a:off x="3123210" y="985652"/>
            <a:ext cx="7030193" cy="4773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Enabling_deltalife_wit">
            <a:extLst>
              <a:ext uri="{FF2B5EF4-FFF2-40B4-BE49-F238E27FC236}">
                <a16:creationId xmlns:a16="http://schemas.microsoft.com/office/drawing/2014/main" id="{F6979AE7-8CDB-45F8-88A4-AC18A1F0E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0.0332 0.060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22222E-6 L 0.04115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" grpId="0" animBg="1"/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9" name="Tekstvak 28">
            <a:hlinkClick r:id="rId3"/>
            <a:extLst>
              <a:ext uri="{FF2B5EF4-FFF2-40B4-BE49-F238E27FC236}">
                <a16:creationId xmlns:a16="http://schemas.microsoft.com/office/drawing/2014/main" id="{C731B5EA-6866-4EBE-8138-DEC893F2E2E3}"/>
              </a:ext>
            </a:extLst>
          </p:cNvPr>
          <p:cNvSpPr txBox="1"/>
          <p:nvPr/>
        </p:nvSpPr>
        <p:spPr>
          <a:xfrm>
            <a:off x="1260000" y="2267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info@deltares.nl</a:t>
            </a:r>
          </a:p>
        </p:txBody>
      </p:sp>
      <p:sp>
        <p:nvSpPr>
          <p:cNvPr id="30" name="Tekstvak 29">
            <a:hlinkClick r:id="rId4"/>
            <a:extLst>
              <a:ext uri="{FF2B5EF4-FFF2-40B4-BE49-F238E27FC236}">
                <a16:creationId xmlns:a16="http://schemas.microsoft.com/office/drawing/2014/main" id="{B2A41075-9E8D-4E25-B2BA-1D1DD506088A}"/>
              </a:ext>
            </a:extLst>
          </p:cNvPr>
          <p:cNvSpPr txBox="1"/>
          <p:nvPr/>
        </p:nvSpPr>
        <p:spPr>
          <a:xfrm>
            <a:off x="4212000" y="1763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1" name="Tekstvak 30">
            <a:hlinkClick r:id="rId5"/>
            <a:extLst>
              <a:ext uri="{FF2B5EF4-FFF2-40B4-BE49-F238E27FC236}">
                <a16:creationId xmlns:a16="http://schemas.microsoft.com/office/drawing/2014/main" id="{58C063EF-2783-4DB8-8B62-49C28C8695C5}"/>
              </a:ext>
            </a:extLst>
          </p:cNvPr>
          <p:cNvSpPr txBox="1"/>
          <p:nvPr/>
        </p:nvSpPr>
        <p:spPr>
          <a:xfrm>
            <a:off x="6912000" y="1763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linkedin.com/company/deltares</a:t>
            </a:r>
          </a:p>
        </p:txBody>
      </p:sp>
      <p:sp>
        <p:nvSpPr>
          <p:cNvPr id="32" name="Tekstvak 31">
            <a:hlinkClick r:id="rId6"/>
            <a:extLst>
              <a:ext uri="{FF2B5EF4-FFF2-40B4-BE49-F238E27FC236}">
                <a16:creationId xmlns:a16="http://schemas.microsoft.com/office/drawing/2014/main" id="{5F163D96-77E3-420C-8665-5CE311574B20}"/>
              </a:ext>
            </a:extLst>
          </p:cNvPr>
          <p:cNvSpPr txBox="1"/>
          <p:nvPr/>
        </p:nvSpPr>
        <p:spPr>
          <a:xfrm>
            <a:off x="1260000" y="1763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sp>
        <p:nvSpPr>
          <p:cNvPr id="33" name="Tekstvak 32">
            <a:hlinkClick r:id="rId7"/>
            <a:extLst>
              <a:ext uri="{FF2B5EF4-FFF2-40B4-BE49-F238E27FC236}">
                <a16:creationId xmlns:a16="http://schemas.microsoft.com/office/drawing/2014/main" id="{3B4E325A-D4A5-415E-A8C3-FF4A98631369}"/>
              </a:ext>
            </a:extLst>
          </p:cNvPr>
          <p:cNvSpPr txBox="1"/>
          <p:nvPr/>
        </p:nvSpPr>
        <p:spPr>
          <a:xfrm>
            <a:off x="4212000" y="2267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4" name="Tekstvak 33">
            <a:hlinkClick r:id="rId8"/>
            <a:extLst>
              <a:ext uri="{FF2B5EF4-FFF2-40B4-BE49-F238E27FC236}">
                <a16:creationId xmlns:a16="http://schemas.microsoft.com/office/drawing/2014/main" id="{052934D0-6B1B-4AB9-8002-224050C7A1A1}"/>
              </a:ext>
            </a:extLst>
          </p:cNvPr>
          <p:cNvSpPr txBox="1"/>
          <p:nvPr/>
        </p:nvSpPr>
        <p:spPr>
          <a:xfrm>
            <a:off x="6912000" y="2267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facebook.com/deltaresNL</a:t>
            </a:r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hlinkClick r:id="rId6"/>
            <a:extLst>
              <a:ext uri="{FF2B5EF4-FFF2-40B4-BE49-F238E27FC236}">
                <a16:creationId xmlns:a16="http://schemas.microsoft.com/office/drawing/2014/main" id="{0D7005BD-5B17-436C-95BF-D53FCBDA05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000" y="1764000"/>
            <a:ext cx="306000" cy="306000"/>
          </a:xfrm>
          <a:prstGeom prst="rect">
            <a:avLst/>
          </a:prstGeom>
        </p:spPr>
      </p:pic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48ED5D6E-BB00-4DF8-8A4A-B64CCA3200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8000" y="1764000"/>
            <a:ext cx="306000" cy="306000"/>
          </a:xfrm>
          <a:prstGeom prst="rect">
            <a:avLst/>
          </a:prstGeom>
        </p:spPr>
      </p:pic>
      <p:pic>
        <p:nvPicPr>
          <p:cNvPr id="12" name="Graphic 11">
            <a:hlinkClick r:id="rId3"/>
            <a:extLst>
              <a:ext uri="{FF2B5EF4-FFF2-40B4-BE49-F238E27FC236}">
                <a16:creationId xmlns:a16="http://schemas.microsoft.com/office/drawing/2014/main" id="{3D248AEC-10A5-4B7E-BF95-2E949619BA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000" y="2268000"/>
            <a:ext cx="306000" cy="306000"/>
          </a:xfrm>
          <a:prstGeom prst="rect">
            <a:avLst/>
          </a:prstGeom>
        </p:spPr>
      </p:pic>
      <p:pic>
        <p:nvPicPr>
          <p:cNvPr id="16" name="Graphic 15">
            <a:hlinkClick r:id="rId8"/>
            <a:extLst>
              <a:ext uri="{FF2B5EF4-FFF2-40B4-BE49-F238E27FC236}">
                <a16:creationId xmlns:a16="http://schemas.microsoft.com/office/drawing/2014/main" id="{54EB740A-0F53-4E1C-8587-DA2F01870A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08000" y="2268000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4"/>
            <a:extLst>
              <a:ext uri="{FF2B5EF4-FFF2-40B4-BE49-F238E27FC236}">
                <a16:creationId xmlns:a16="http://schemas.microsoft.com/office/drawing/2014/main" id="{3C2A80C3-6754-49BB-AE1D-787E3C8B82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08000" y="1764000"/>
            <a:ext cx="306000" cy="306000"/>
          </a:xfrm>
          <a:prstGeom prst="rect">
            <a:avLst/>
          </a:prstGeom>
        </p:spPr>
      </p:pic>
      <p:pic>
        <p:nvPicPr>
          <p:cNvPr id="44" name="Graphic 43">
            <a:hlinkClick r:id="rId7"/>
            <a:extLst>
              <a:ext uri="{FF2B5EF4-FFF2-40B4-BE49-F238E27FC236}">
                <a16:creationId xmlns:a16="http://schemas.microsoft.com/office/drawing/2014/main" id="{7232CAEC-F3CE-4040-A772-F8A6B93025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08000" y="2268000"/>
            <a:ext cx="306000" cy="306000"/>
          </a:xfrm>
          <a:prstGeom prst="rect">
            <a:avLst/>
          </a:prstGeom>
        </p:spPr>
      </p:pic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2552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(Vrij invul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D05F72AB-9143-4CEB-9995-BC46F87996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000" y="1764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140C74ED-3843-44B5-A036-98F1C0983D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60000" y="2268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7CB3B72F-829E-4802-89CE-5FAA887211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12000" y="1764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96C0F79-C1F5-448A-9B02-130652C5E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000" y="2268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3008B147-EF81-4851-A6A3-FDBC85BB5B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10369" y="1764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D61D01F4-0D94-49A0-A0C6-2A6964B393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0369" y="2268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238712-852D-4C83-A179-EE0F3F6553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64000"/>
            <a:ext cx="306000" cy="306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ijdelijke aanduiding voor afbeelding 12">
            <a:extLst>
              <a:ext uri="{FF2B5EF4-FFF2-40B4-BE49-F238E27FC236}">
                <a16:creationId xmlns:a16="http://schemas.microsoft.com/office/drawing/2014/main" id="{B94B33D8-9ADC-46F3-9BAD-244DD869287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5650" y="2268000"/>
            <a:ext cx="306000" cy="306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Tijdelijke aanduiding voor afbeelding 12">
            <a:extLst>
              <a:ext uri="{FF2B5EF4-FFF2-40B4-BE49-F238E27FC236}">
                <a16:creationId xmlns:a16="http://schemas.microsoft.com/office/drawing/2014/main" id="{7B078E79-A086-4E54-9016-28A2DBA0692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708000" y="1764000"/>
            <a:ext cx="306000" cy="306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Tijdelijke aanduiding voor afbeelding 12">
            <a:extLst>
              <a:ext uri="{FF2B5EF4-FFF2-40B4-BE49-F238E27FC236}">
                <a16:creationId xmlns:a16="http://schemas.microsoft.com/office/drawing/2014/main" id="{9A2E3717-085D-4920-9B0E-8DBF1A42FC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08000" y="2268000"/>
            <a:ext cx="306000" cy="306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ijdelijke aanduiding voor afbeelding 12">
            <a:extLst>
              <a:ext uri="{FF2B5EF4-FFF2-40B4-BE49-F238E27FC236}">
                <a16:creationId xmlns:a16="http://schemas.microsoft.com/office/drawing/2014/main" id="{77467CBB-F989-40AA-BAA1-DDC3FE2145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08000" y="1764000"/>
            <a:ext cx="306000" cy="306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9" name="Tijdelijke aanduiding voor afbeelding 12">
            <a:extLst>
              <a:ext uri="{FF2B5EF4-FFF2-40B4-BE49-F238E27FC236}">
                <a16:creationId xmlns:a16="http://schemas.microsoft.com/office/drawing/2014/main" id="{1C25A578-0CC7-464F-9CFB-1B9EC232EF8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08000" y="2268000"/>
            <a:ext cx="306000" cy="306000"/>
          </a:xfr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094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C9535-52D2-4184-A059-25CE19AD9DBA}" type="datetimeFigureOut">
              <a:rPr lang="en-GB" smtClean="0"/>
              <a:t>15/12/2021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4E99-3544-4FAF-ABAF-62A4BE7AA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.Titeldia met vierkan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02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454C307C-D04D-4709-9FD4-571150894DD0}"/>
              </a:ext>
            </a:extLst>
          </p:cNvPr>
          <p:cNvSpPr>
            <a:spLocks noChangeAspect="1"/>
          </p:cNvSpPr>
          <p:nvPr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19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Blau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 28 november 2019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604B20-D198-4E8C-9B1F-0066D909E5DF}"/>
              </a:ext>
            </a:extLst>
          </p:cNvPr>
          <p:cNvSpPr>
            <a:spLocks noChangeAspect="1"/>
          </p:cNvSpPr>
          <p:nvPr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3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 met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C7CA-9C23-4C8C-8E52-48827CB3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B16DB44-A35C-4555-8271-1BC45D5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8298A93-251E-4C71-ACF3-6A13888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74A889B-77F6-4552-B217-7A2CA16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BD329-956B-407B-9AD6-0D41AC6CB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1" y="1762124"/>
            <a:ext cx="10517112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29C6F091-D152-418D-B9F8-A87580FF6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358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BE643B-1ED0-4C44-A1BD-69154E578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3876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A065EEC8-0E39-4605-AE1D-D95CBC9048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4164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48162130-D103-42A6-B07E-E8EF05901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4452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7250C887-952A-4DC1-8215-8DFA36C6ED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94740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B0075813-47FE-4243-A0DB-86635BED6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502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B8D44326-7D12-4338-99E1-2E879D21A2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5317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2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4A7-30E2-4E78-B4FA-A8B2C41A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9361EE-4435-4145-8E9D-4F0A53E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DFBB55-F053-4FC0-8FD6-FD27BC5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20EB44-40D1-4CAF-8FFD-29202A0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64A6160-4B2C-4199-AB7C-023FEDE19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768763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A7315F35-EA75-4506-B955-CB617ACBDB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825" y="1770636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35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met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360240-711C-40DC-B819-28D5F76E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2125"/>
            <a:ext cx="5065347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85B8C4-FFE1-4941-89E1-E5B658D7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2556001"/>
            <a:ext cx="5065347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44503-4D19-475F-8DE3-680EA8CDC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997" y="1762125"/>
            <a:ext cx="5087002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37810D-DEFA-432E-B30A-7F13B7EF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997" y="2556001"/>
            <a:ext cx="5087002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B83A0-F52F-4A50-A779-6FBDEC0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F3265-27D0-49AD-8963-A3EC3CB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2C89B3-2645-49EA-AE6E-C0189B3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CFFACB9-41BE-4C1C-8FD9-C0590014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74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77C9B-D616-43D5-9E9C-399615DA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891F0-8DCB-4D52-8695-2AD6650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 28 november 2019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44C9F-B1E5-43F8-ABA5-F8A0AF3B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Voettekst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4021C5-B1DD-464A-832F-A03BCAB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2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Footer Bar">
            <a:extLst>
              <a:ext uri="{FF2B5EF4-FFF2-40B4-BE49-F238E27FC236}">
                <a16:creationId xmlns:a16="http://schemas.microsoft.com/office/drawing/2014/main" id="{022EB8B7-6824-4AED-BB2B-C0B109993AD1}"/>
              </a:ext>
            </a:extLst>
          </p:cNvPr>
          <p:cNvGrpSpPr/>
          <p:nvPr/>
        </p:nvGrpSpPr>
        <p:grpSpPr>
          <a:xfrm>
            <a:off x="11742000" y="0"/>
            <a:ext cx="450000" cy="6858000"/>
            <a:chOff x="11742000" y="0"/>
            <a:chExt cx="450000" cy="6858000"/>
          </a:xfrm>
          <a:solidFill>
            <a:schemeClr val="accent2">
              <a:alpha val="5882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9F9EE001-C15B-435E-9F44-1622C159FC17}"/>
                </a:ext>
              </a:extLst>
            </p:cNvPr>
            <p:cNvSpPr/>
            <p:nvPr/>
          </p:nvSpPr>
          <p:spPr>
            <a:xfrm>
              <a:off x="11742000" y="0"/>
              <a:ext cx="450000" cy="6858000"/>
            </a:xfrm>
            <a:prstGeom prst="rect">
              <a:avLst/>
            </a:prstGeom>
            <a:solidFill>
              <a:srgbClr val="F1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32440EA2-337B-4EDA-9C88-10B9002EF364}"/>
                </a:ext>
              </a:extLst>
            </p:cNvPr>
            <p:cNvCxnSpPr/>
            <p:nvPr/>
          </p:nvCxnSpPr>
          <p:spPr>
            <a:xfrm>
              <a:off x="11801530" y="6081711"/>
              <a:ext cx="324000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E966F5-006F-433A-9691-0B17633B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Dia met tekst. Voorbeeld van een lange tekst over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2E2CE-1F7F-4603-9A75-FEAAFF73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8763"/>
            <a:ext cx="10512349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Niveau 1, standaard met </a:t>
            </a:r>
            <a:r>
              <a:rPr lang="nl-NL" dirty="0" err="1"/>
              <a:t>bullets</a:t>
            </a:r>
            <a:endParaRPr lang="nl-NL" dirty="0"/>
          </a:p>
          <a:p>
            <a:pPr lvl="1"/>
            <a:r>
              <a:rPr lang="nl-NL" dirty="0"/>
              <a:t>Tweede niveau, (sub </a:t>
            </a:r>
            <a:r>
              <a:rPr lang="nl-NL" dirty="0" err="1"/>
              <a:t>bullets</a:t>
            </a:r>
            <a:r>
              <a:rPr lang="nl-NL" dirty="0"/>
              <a:t>)</a:t>
            </a:r>
          </a:p>
          <a:p>
            <a:pPr lvl="2"/>
            <a:r>
              <a:rPr lang="nl-NL" dirty="0"/>
              <a:t>Derde niveau (Leestekst)</a:t>
            </a:r>
          </a:p>
          <a:p>
            <a:pPr lvl="3"/>
            <a:r>
              <a:rPr lang="nl-NL" dirty="0"/>
              <a:t>Vierde niveau (Subtitel)</a:t>
            </a:r>
          </a:p>
          <a:p>
            <a:pPr lvl="4"/>
            <a:r>
              <a:rPr lang="nl-NL" dirty="0"/>
              <a:t>Vijfde niveau (Standaard met nummers)</a:t>
            </a:r>
          </a:p>
          <a:p>
            <a:pPr lvl="5"/>
            <a:r>
              <a:rPr lang="nl-NL" dirty="0"/>
              <a:t>Niveau zes (sub nummers)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571E1-7B78-4AC3-AB7A-7A15720D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20000" y="4157669"/>
            <a:ext cx="153888" cy="1485895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sz="1000" b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 28 november 2019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04B6D2-F868-492E-8371-701F4F999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lang="nl-NL" sz="1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nl-NL" dirty="0"/>
              <a:t>Voettekst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91C4D-045B-4D79-8E4E-A715678EC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163" y="6413498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5" name="Deltares_Logo_klein">
            <a:extLst>
              <a:ext uri="{FF2B5EF4-FFF2-40B4-BE49-F238E27FC236}">
                <a16:creationId xmlns:a16="http://schemas.microsoft.com/office/drawing/2014/main" id="{CA5E38F1-EE2E-4740-B411-6A2F5838BEC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691" r:id="rId4"/>
    <p:sldLayoutId id="2147483692" r:id="rId5"/>
    <p:sldLayoutId id="2147483664" r:id="rId6"/>
    <p:sldLayoutId id="2147483687" r:id="rId7"/>
    <p:sldLayoutId id="2147483689" r:id="rId8"/>
    <p:sldLayoutId id="2147483690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96" r:id="rId17"/>
    <p:sldLayoutId id="2147483682" r:id="rId18"/>
    <p:sldLayoutId id="2147483683" r:id="rId19"/>
    <p:sldLayoutId id="2147483749" r:id="rId20"/>
    <p:sldLayoutId id="2147483681" r:id="rId21"/>
    <p:sldLayoutId id="2147483752" r:id="rId22"/>
    <p:sldLayoutId id="2147483699" r:id="rId23"/>
    <p:sldLayoutId id="2147483748" r:id="rId24"/>
    <p:sldLayoutId id="2147483656" r:id="rId25"/>
    <p:sldLayoutId id="2147483753" r:id="rId26"/>
    <p:sldLayoutId id="2147483698" r:id="rId27"/>
    <p:sldLayoutId id="2147483754" r:id="rId28"/>
    <p:sldLayoutId id="2147483755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0" indent="-32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48000" indent="-3240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1110">
          <p15:clr>
            <a:srgbClr val="F26B43"/>
          </p15:clr>
        </p15:guide>
        <p15:guide id="3" pos="476">
          <p15:clr>
            <a:srgbClr val="F26B43"/>
          </p15:clr>
        </p15:guide>
        <p15:guide id="4" orient="horz" pos="4133">
          <p15:clr>
            <a:srgbClr val="F26B43"/>
          </p15:clr>
        </p15:guide>
        <p15:guide id="6" pos="792">
          <p15:clr>
            <a:srgbClr val="F26B43"/>
          </p15:clr>
        </p15:guide>
        <p15:guide id="7" orient="horz" pos="3833">
          <p15:clr>
            <a:srgbClr val="F26B43"/>
          </p15:clr>
        </p15:guide>
        <p15:guide id="8" orient="horz" pos="336">
          <p15:clr>
            <a:srgbClr val="F26B43"/>
          </p15:clr>
        </p15:guide>
        <p15:guide id="9" pos="7098">
          <p15:clr>
            <a:srgbClr val="F26B43"/>
          </p15:clr>
        </p15:guide>
        <p15:guide id="10" pos="74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tweedforum.org/eddleston-project-databas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tweedforum.org/our-work/projects/the-eddleston-water-project/eddleston-water-project-video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derborner-land-route.de/pbl-route-nl/route/3-lichtenau-bad-wuennenberg.ph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iucn.org/theme/nature-based-soluti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1765F-3EE9-47EE-8E06-B020BA67C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01936" y="6421775"/>
            <a:ext cx="6002228" cy="788988"/>
          </a:xfrm>
        </p:spPr>
        <p:txBody>
          <a:bodyPr/>
          <a:lstStyle/>
          <a:p>
            <a:r>
              <a:rPr lang="nl-NL" sz="1800" b="1" dirty="0">
                <a:solidFill>
                  <a:schemeClr val="tx2"/>
                </a:solidFill>
              </a:rPr>
              <a:t>Ellis Penning</a:t>
            </a:r>
          </a:p>
          <a:p>
            <a:endParaRPr lang="nl-NL" sz="1800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2F093-F5BF-414C-9658-41060358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DD72B-7309-4746-B88D-18568A7A90E6}"/>
              </a:ext>
            </a:extLst>
          </p:cNvPr>
          <p:cNvSpPr txBox="1"/>
          <p:nvPr/>
        </p:nvSpPr>
        <p:spPr>
          <a:xfrm>
            <a:off x="0" y="6598883"/>
            <a:ext cx="1308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Foto: Flip Witte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D8C24A-BB2A-4433-9503-FA5CFE8FD3C4}"/>
              </a:ext>
            </a:extLst>
          </p:cNvPr>
          <p:cNvSpPr/>
          <p:nvPr/>
        </p:nvSpPr>
        <p:spPr>
          <a:xfrm>
            <a:off x="790038" y="5697051"/>
            <a:ext cx="11537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Nature-based Solutions for Disaster Risk Reduction</a:t>
            </a:r>
            <a:endParaRPr lang="nl-NL" sz="32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951B3-9376-44EF-9971-B7BD527A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51" y="1400783"/>
            <a:ext cx="4270633" cy="26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CB718-C7D1-4784-A36C-5F172794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01" y="256351"/>
            <a:ext cx="3864730" cy="2319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8D4D2B-C245-46FC-8D7F-0AC3468C7765}"/>
              </a:ext>
            </a:extLst>
          </p:cNvPr>
          <p:cNvSpPr/>
          <p:nvPr/>
        </p:nvSpPr>
        <p:spPr>
          <a:xfrm>
            <a:off x="428318" y="2679453"/>
            <a:ext cx="25990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50" i="1" dirty="0" err="1">
                <a:solidFill>
                  <a:srgbClr val="999999"/>
                </a:solidFill>
                <a:latin typeface="Arial" panose="020B0604020202020204" pitchFamily="34" charset="0"/>
              </a:rPr>
              <a:t>Floods</a:t>
            </a:r>
            <a:r>
              <a:rPr lang="nl-NL" sz="1050" i="1" dirty="0">
                <a:solidFill>
                  <a:srgbClr val="999999"/>
                </a:solidFill>
                <a:latin typeface="Arial" panose="020B0604020202020204" pitchFamily="34" charset="0"/>
              </a:rPr>
              <a:t> in Albania, December 2017. </a:t>
            </a:r>
          </a:p>
          <a:p>
            <a:r>
              <a:rPr lang="nl-NL" sz="1050" i="1" dirty="0">
                <a:solidFill>
                  <a:srgbClr val="999999"/>
                </a:solidFill>
                <a:latin typeface="Arial" panose="020B0604020202020204" pitchFamily="34" charset="0"/>
              </a:rPr>
              <a:t>Photo: </a:t>
            </a:r>
            <a:r>
              <a:rPr lang="nl-NL" sz="1050" i="1" dirty="0" err="1">
                <a:solidFill>
                  <a:srgbClr val="999999"/>
                </a:solidFill>
                <a:latin typeface="Arial" panose="020B0604020202020204" pitchFamily="34" charset="0"/>
              </a:rPr>
              <a:t>Ministry</a:t>
            </a:r>
            <a:r>
              <a:rPr lang="nl-NL" sz="1050" i="1" dirty="0">
                <a:solidFill>
                  <a:srgbClr val="999999"/>
                </a:solidFill>
                <a:latin typeface="Arial" panose="020B0604020202020204" pitchFamily="34" charset="0"/>
              </a:rPr>
              <a:t> of </a:t>
            </a:r>
            <a:r>
              <a:rPr lang="nl-NL" sz="1050" i="1" dirty="0" err="1">
                <a:solidFill>
                  <a:srgbClr val="999999"/>
                </a:solidFill>
                <a:latin typeface="Arial" panose="020B0604020202020204" pitchFamily="34" charset="0"/>
              </a:rPr>
              <a:t>Interior</a:t>
            </a:r>
            <a:r>
              <a:rPr lang="nl-NL" sz="1050" i="1" dirty="0">
                <a:solidFill>
                  <a:srgbClr val="999999"/>
                </a:solidFill>
                <a:latin typeface="Arial" panose="020B0604020202020204" pitchFamily="34" charset="0"/>
              </a:rPr>
              <a:t>, Albania</a:t>
            </a:r>
            <a:endParaRPr lang="nl-NL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A46CA4-50A4-4CBF-9AF9-12BCFABB4766}"/>
              </a:ext>
            </a:extLst>
          </p:cNvPr>
          <p:cNvSpPr/>
          <p:nvPr/>
        </p:nvSpPr>
        <p:spPr>
          <a:xfrm>
            <a:off x="8554911" y="4119002"/>
            <a:ext cx="33714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Re-</a:t>
            </a:r>
            <a:r>
              <a:rPr lang="nl-NL" sz="1200" i="1" dirty="0" err="1">
                <a:solidFill>
                  <a:srgbClr val="999999"/>
                </a:solidFill>
                <a:latin typeface="Arial" panose="020B0604020202020204" pitchFamily="34" charset="0"/>
              </a:rPr>
              <a:t>wetted</a:t>
            </a:r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rgbClr val="999999"/>
                </a:solidFill>
                <a:latin typeface="Arial" panose="020B0604020202020204" pitchFamily="34" charset="0"/>
              </a:rPr>
              <a:t>floodplains</a:t>
            </a:r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 of </a:t>
            </a:r>
            <a:r>
              <a:rPr lang="nl-NL" sz="1200" i="1" dirty="0" err="1">
                <a:solidFill>
                  <a:srgbClr val="999999"/>
                </a:solidFill>
                <a:latin typeface="Arial" panose="020B0604020202020204" pitchFamily="34" charset="0"/>
              </a:rPr>
              <a:t>the</a:t>
            </a:r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rgbClr val="999999"/>
                </a:solidFill>
                <a:latin typeface="Arial" panose="020B0604020202020204" pitchFamily="34" charset="0"/>
              </a:rPr>
              <a:t>Rhine</a:t>
            </a:r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rgbClr val="999999"/>
                </a:solidFill>
                <a:latin typeface="Arial" panose="020B0604020202020204" pitchFamily="34" charset="0"/>
              </a:rPr>
              <a:t>river</a:t>
            </a:r>
            <a:r>
              <a:rPr lang="nl-NL" sz="1200" i="1" dirty="0">
                <a:solidFill>
                  <a:srgbClr val="999999"/>
                </a:solidFill>
                <a:latin typeface="Arial" panose="020B0604020202020204" pitchFamily="34" charset="0"/>
              </a:rPr>
              <a:t> NL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E66AE-9C24-4CB0-8637-667831581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836" y="2789042"/>
            <a:ext cx="4337639" cy="243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792CB0-905B-47AB-841E-D686CC160830}"/>
              </a:ext>
            </a:extLst>
          </p:cNvPr>
          <p:cNvSpPr txBox="1"/>
          <p:nvPr/>
        </p:nvSpPr>
        <p:spPr>
          <a:xfrm>
            <a:off x="3133116" y="5287222"/>
            <a:ext cx="407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</a:rPr>
              <a:t>Mamuras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, Albania, Dec 2017. (AP Photo/Florent </a:t>
            </a:r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</a:rPr>
              <a:t>Bajrami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nl-NL" sz="16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8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A65F6-C87D-4DA5-984A-606D4CC0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79" y="365440"/>
            <a:ext cx="10517113" cy="936000"/>
          </a:xfrm>
        </p:spPr>
        <p:txBody>
          <a:bodyPr/>
          <a:lstStyle/>
          <a:p>
            <a:r>
              <a:rPr lang="nl-NL" dirty="0"/>
              <a:t>Natural water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8A5D-023B-4058-BBC9-7C2B308E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80" y="1525572"/>
            <a:ext cx="11220851" cy="432000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Improve</a:t>
            </a:r>
            <a:r>
              <a:rPr lang="nl-NL" dirty="0"/>
              <a:t> </a:t>
            </a:r>
            <a:r>
              <a:rPr lang="nl-NL" dirty="0" err="1"/>
              <a:t>sponge</a:t>
            </a:r>
            <a:r>
              <a:rPr lang="nl-NL" dirty="0"/>
              <a:t> </a:t>
            </a:r>
            <a:r>
              <a:rPr lang="nl-NL" dirty="0" err="1"/>
              <a:t>functioning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catchment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water-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risks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floods</a:t>
            </a:r>
            <a:r>
              <a:rPr lang="nl-NL" dirty="0"/>
              <a:t> and </a:t>
            </a:r>
            <a:r>
              <a:rPr lang="nl-NL" dirty="0" err="1"/>
              <a:t>droughts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restore</a:t>
            </a:r>
            <a:r>
              <a:rPr lang="nl-NL" dirty="0"/>
              <a:t> </a:t>
            </a:r>
            <a:r>
              <a:rPr lang="nl-NL" dirty="0" err="1"/>
              <a:t>ground</a:t>
            </a:r>
            <a:r>
              <a:rPr lang="nl-NL" dirty="0"/>
              <a:t> water levels</a:t>
            </a:r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</a:t>
            </a:r>
            <a:r>
              <a:rPr lang="nl-NL" dirty="0" err="1"/>
              <a:t>natural</a:t>
            </a:r>
            <a:r>
              <a:rPr lang="nl-NL" dirty="0"/>
              <a:t> </a:t>
            </a:r>
            <a:r>
              <a:rPr lang="nl-NL" dirty="0" err="1"/>
              <a:t>resilience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</a:t>
            </a:r>
            <a:r>
              <a:rPr lang="nl-NL" dirty="0" err="1"/>
              <a:t>biodiversity</a:t>
            </a:r>
            <a:r>
              <a:rPr lang="nl-NL" dirty="0"/>
              <a:t> </a:t>
            </a:r>
            <a:r>
              <a:rPr lang="nl-NL" dirty="0" err="1"/>
              <a:t>values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increase</a:t>
            </a:r>
            <a:r>
              <a:rPr lang="nl-NL" dirty="0"/>
              <a:t> </a:t>
            </a:r>
            <a:r>
              <a:rPr lang="nl-NL" dirty="0" err="1"/>
              <a:t>ecosystem</a:t>
            </a:r>
            <a:r>
              <a:rPr lang="nl-NL" dirty="0"/>
              <a:t> services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4A9F0-3EE9-4AB2-8887-34A687F0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10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DF793-986B-4231-A5E4-BE0B6CE82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173" y="2316235"/>
            <a:ext cx="7804826" cy="37979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1DE91-493F-42A0-BDC2-0A2669D9BDE3}"/>
              </a:ext>
            </a:extLst>
          </p:cNvPr>
          <p:cNvSpPr/>
          <p:nvPr/>
        </p:nvSpPr>
        <p:spPr>
          <a:xfrm>
            <a:off x="4956242" y="6444275"/>
            <a:ext cx="66666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/>
              <a:t>Source: https</a:t>
            </a:r>
            <a:r>
              <a:rPr lang="nl-NL" sz="1400" dirty="0"/>
              <a:t>://europe.wetlands.org/publications/sponge-restoration/</a:t>
            </a:r>
          </a:p>
        </p:txBody>
      </p:sp>
    </p:spTree>
    <p:extLst>
      <p:ext uri="{BB962C8B-B14F-4D97-AF65-F5344CB8AC3E}">
        <p14:creationId xmlns:p14="http://schemas.microsoft.com/office/powerpoint/2010/main" val="321967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9711-026D-46BC-8F9B-D5E59B99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Room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Rivers</a:t>
            </a:r>
            <a:r>
              <a:rPr lang="nl-NL" dirty="0"/>
              <a:t> NL</a:t>
            </a:r>
            <a:br>
              <a:rPr lang="nl-NL" dirty="0"/>
            </a:br>
            <a:r>
              <a:rPr lang="nl-NL" dirty="0"/>
              <a:t>1993 -&gt;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37D1-4D4F-4D86-86A0-41DF5F7D1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5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1993, 1995 </a:t>
            </a:r>
            <a:r>
              <a:rPr lang="nl-NL" dirty="0" err="1"/>
              <a:t>Floods</a:t>
            </a:r>
            <a:r>
              <a:rPr lang="nl-NL" dirty="0"/>
              <a:t>. </a:t>
            </a:r>
          </a:p>
          <a:p>
            <a:pPr lvl="1"/>
            <a:r>
              <a:rPr lang="nl-NL" dirty="0" err="1"/>
              <a:t>Rhine</a:t>
            </a:r>
            <a:r>
              <a:rPr lang="nl-NL" dirty="0"/>
              <a:t> discharge 12,000 m3/s</a:t>
            </a:r>
          </a:p>
          <a:p>
            <a:pPr lvl="1"/>
            <a:r>
              <a:rPr lang="nl-NL" dirty="0"/>
              <a:t>250,000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evacuated</a:t>
            </a:r>
            <a:endParaRPr lang="nl-NL" dirty="0"/>
          </a:p>
          <a:p>
            <a:r>
              <a:rPr lang="nl-NL" dirty="0"/>
              <a:t>1996 – 2005</a:t>
            </a:r>
          </a:p>
          <a:p>
            <a:pPr lvl="1"/>
            <a:r>
              <a:rPr lang="nl-NL" dirty="0"/>
              <a:t>Planning</a:t>
            </a:r>
          </a:p>
          <a:p>
            <a:pPr lvl="1"/>
            <a:r>
              <a:rPr lang="nl-NL" dirty="0"/>
              <a:t>Public </a:t>
            </a:r>
            <a:r>
              <a:rPr lang="nl-NL" dirty="0" err="1"/>
              <a:t>consultation</a:t>
            </a:r>
            <a:endParaRPr lang="nl-NL" dirty="0"/>
          </a:p>
          <a:p>
            <a:r>
              <a:rPr lang="nl-NL" dirty="0"/>
              <a:t>2006 – 2018</a:t>
            </a:r>
          </a:p>
          <a:p>
            <a:pPr lvl="1"/>
            <a:r>
              <a:rPr lang="nl-NL" dirty="0" err="1"/>
              <a:t>Realisation</a:t>
            </a:r>
            <a:r>
              <a:rPr lang="nl-NL" dirty="0"/>
              <a:t> 34 </a:t>
            </a:r>
            <a:r>
              <a:rPr lang="nl-NL" dirty="0" err="1"/>
              <a:t>projects</a:t>
            </a:r>
            <a:endParaRPr lang="nl-NL" dirty="0"/>
          </a:p>
          <a:p>
            <a:pPr lvl="1"/>
            <a:r>
              <a:rPr lang="nl-NL" dirty="0"/>
              <a:t>2,3 </a:t>
            </a:r>
            <a:r>
              <a:rPr lang="nl-NL" dirty="0" err="1"/>
              <a:t>billion</a:t>
            </a:r>
            <a:r>
              <a:rPr lang="nl-NL" dirty="0"/>
              <a:t> €</a:t>
            </a:r>
          </a:p>
          <a:p>
            <a:r>
              <a:rPr lang="nl-NL" dirty="0"/>
              <a:t>Dual </a:t>
            </a:r>
            <a:r>
              <a:rPr lang="nl-NL" dirty="0" err="1"/>
              <a:t>objectives</a:t>
            </a:r>
            <a:endParaRPr lang="nl-NL" dirty="0"/>
          </a:p>
          <a:p>
            <a:pPr lvl="1"/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protection</a:t>
            </a:r>
            <a:endParaRPr lang="nl-NL" dirty="0"/>
          </a:p>
          <a:p>
            <a:pPr lvl="1"/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quality</a:t>
            </a:r>
            <a:endParaRPr lang="nl-NL" dirty="0"/>
          </a:p>
          <a:p>
            <a:pPr lvl="2"/>
            <a:r>
              <a:rPr lang="nl-NL" dirty="0" err="1"/>
              <a:t>Quality</a:t>
            </a:r>
            <a:r>
              <a:rPr lang="nl-NL" dirty="0"/>
              <a:t> of life</a:t>
            </a:r>
          </a:p>
          <a:p>
            <a:pPr lvl="2"/>
            <a:r>
              <a:rPr lang="nl-NL" dirty="0" err="1"/>
              <a:t>Ecosystem</a:t>
            </a:r>
            <a:r>
              <a:rPr lang="nl-NL" dirty="0"/>
              <a:t> </a:t>
            </a:r>
            <a:r>
              <a:rPr lang="nl-NL" dirty="0" err="1"/>
              <a:t>quality</a:t>
            </a:r>
            <a:r>
              <a:rPr lang="nl-NL" dirty="0"/>
              <a:t> (WFD, Natura 2000)</a:t>
            </a:r>
          </a:p>
          <a:p>
            <a:pPr lvl="1"/>
            <a:endParaRPr lang="nl-NL" dirty="0"/>
          </a:p>
        </p:txBody>
      </p:sp>
      <p:pic>
        <p:nvPicPr>
          <p:cNvPr id="1026" name="Picture 2" descr="Hoogwater Kekerdom 1995 Bron Beeldbank Rijkswaterstaat">
            <a:extLst>
              <a:ext uri="{FF2B5EF4-FFF2-40B4-BE49-F238E27FC236}">
                <a16:creationId xmlns:a16="http://schemas.microsoft.com/office/drawing/2014/main" id="{8AC547BE-06D3-4CC9-B9BB-C3324319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1601" y="0"/>
            <a:ext cx="694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35EC2-8C86-40AB-BF92-69D6141B49D8}"/>
              </a:ext>
            </a:extLst>
          </p:cNvPr>
          <p:cNvSpPr txBox="1"/>
          <p:nvPr/>
        </p:nvSpPr>
        <p:spPr>
          <a:xfrm>
            <a:off x="9493135" y="6338986"/>
            <a:ext cx="3402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highlight>
                  <a:srgbClr val="FFFF00"/>
                </a:highlight>
              </a:rPr>
              <a:t>Source: beeldbank Rijkswaterstaat</a:t>
            </a:r>
          </a:p>
        </p:txBody>
      </p:sp>
    </p:spTree>
    <p:extLst>
      <p:ext uri="{BB962C8B-B14F-4D97-AF65-F5344CB8AC3E}">
        <p14:creationId xmlns:p14="http://schemas.microsoft.com/office/powerpoint/2010/main" val="1846020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uimte voor de rivieren | Rijkswaterstaat">
            <a:extLst>
              <a:ext uri="{FF2B5EF4-FFF2-40B4-BE49-F238E27FC236}">
                <a16:creationId xmlns:a16="http://schemas.microsoft.com/office/drawing/2014/main" id="{46DAD5D7-E95A-4CC7-8FE6-DF3D9511D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99"/>
            <a:ext cx="567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55C8D1-EFF4-4BDF-99E0-A127725A9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46" y="138972"/>
            <a:ext cx="6213081" cy="783742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Room for </a:t>
            </a:r>
            <a:r>
              <a:rPr lang="nl-NL" sz="4000" dirty="0" err="1"/>
              <a:t>the</a:t>
            </a:r>
            <a:r>
              <a:rPr lang="nl-NL" sz="4000" dirty="0"/>
              <a:t> </a:t>
            </a:r>
            <a:r>
              <a:rPr lang="nl-NL" sz="4000" dirty="0" err="1"/>
              <a:t>Rhine</a:t>
            </a:r>
            <a:r>
              <a:rPr lang="nl-NL" sz="4000" dirty="0"/>
              <a:t> branches</a:t>
            </a:r>
          </a:p>
        </p:txBody>
      </p:sp>
      <p:pic>
        <p:nvPicPr>
          <p:cNvPr id="4098" name="Picture 2" descr="Room for the river: plenty of possibilities. Source Silva, W., Klijn, F. and Dijkman, J.P.M. Room for the Rhine branches in the Netherlands, what the research has taught us. Arnhem: Deltares (WL)/Rijkswaterstaat RIZA. p. 56; released under a Creative Commons AttributionNonCommercial-NoDerivatives 4.0 International License">
            <a:extLst>
              <a:ext uri="{FF2B5EF4-FFF2-40B4-BE49-F238E27FC236}">
                <a16:creationId xmlns:a16="http://schemas.microsoft.com/office/drawing/2014/main" id="{15BF6980-DB73-4083-AB3F-E19ADBF0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440" y="4053515"/>
            <a:ext cx="59862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5359E-9618-4D31-B3A8-3842092CDFC0}"/>
              </a:ext>
            </a:extLst>
          </p:cNvPr>
          <p:cNvSpPr txBox="1"/>
          <p:nvPr/>
        </p:nvSpPr>
        <p:spPr>
          <a:xfrm>
            <a:off x="8085420" y="6219040"/>
            <a:ext cx="4106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Silva, W., Klijn, F. and </a:t>
            </a:r>
            <a:r>
              <a:rPr lang="en-US" sz="1100" dirty="0" err="1"/>
              <a:t>Dijkman</a:t>
            </a:r>
            <a:r>
              <a:rPr lang="en-US" sz="1100" dirty="0"/>
              <a:t>, J.P.M. Room for the Rhine branches in the Netherlands, what the research has taught us.</a:t>
            </a:r>
            <a:endParaRPr lang="nl-NL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A8BE5-6264-4214-84D9-B8294A878162}"/>
              </a:ext>
            </a:extLst>
          </p:cNvPr>
          <p:cNvSpPr txBox="1"/>
          <p:nvPr/>
        </p:nvSpPr>
        <p:spPr>
          <a:xfrm>
            <a:off x="5983440" y="3533484"/>
            <a:ext cx="343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Programme</a:t>
            </a:r>
            <a:r>
              <a:rPr lang="nl-NL" sz="2400" dirty="0"/>
              <a:t> of </a:t>
            </a:r>
            <a:r>
              <a:rPr lang="nl-NL" sz="2400" dirty="0" err="1"/>
              <a:t>measures</a:t>
            </a:r>
            <a:endParaRPr lang="nl-NL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3338B-949D-434A-A023-1A3469B3B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099" y="12799"/>
            <a:ext cx="5158902" cy="34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08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8245-F355-4F6A-BB80-4EE375B6B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447012"/>
            <a:ext cx="10517113" cy="936000"/>
          </a:xfrm>
        </p:spPr>
        <p:txBody>
          <a:bodyPr/>
          <a:lstStyle/>
          <a:p>
            <a:r>
              <a:rPr lang="nl-NL" sz="2800" dirty="0" err="1"/>
              <a:t>Eddleston</a:t>
            </a:r>
            <a:r>
              <a:rPr lang="nl-NL" sz="2800" dirty="0"/>
              <a:t> Water Project, Scotland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4737B-BAF3-483C-8B48-2673117D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13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DDD83-1B7B-479F-80A2-2861710C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623" y="2992836"/>
            <a:ext cx="6288833" cy="3476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D56CC-33F7-4B59-8BBC-A5135C9FD66D}"/>
              </a:ext>
            </a:extLst>
          </p:cNvPr>
          <p:cNvSpPr txBox="1"/>
          <p:nvPr/>
        </p:nvSpPr>
        <p:spPr>
          <a:xfrm>
            <a:off x="4689389" y="6526059"/>
            <a:ext cx="8502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i="1" dirty="0">
                <a:hlinkClick r:id="rId4"/>
              </a:rPr>
              <a:t>https://tweedforum.org/our-work/projects/the-eddleston-water-project/eddleston-water-project-videos/</a:t>
            </a:r>
            <a:endParaRPr lang="nl-NL" sz="1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78659-94E9-4C9D-AE1D-B2A4AD883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079" y="5801448"/>
            <a:ext cx="1856414" cy="7107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3D2407-6C86-4878-8A0D-9B56E1830E32}"/>
              </a:ext>
            </a:extLst>
          </p:cNvPr>
          <p:cNvGrpSpPr/>
          <p:nvPr/>
        </p:nvGrpSpPr>
        <p:grpSpPr>
          <a:xfrm>
            <a:off x="7390821" y="189149"/>
            <a:ext cx="4045529" cy="2500286"/>
            <a:chOff x="7491785" y="23178"/>
            <a:chExt cx="4524946" cy="29749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FA3A8D-D93A-4C54-9C87-0F061BF6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1456" y="23178"/>
              <a:ext cx="4105275" cy="284797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BA9AE7-E352-48B8-A930-B587E53C29C9}"/>
                </a:ext>
              </a:extLst>
            </p:cNvPr>
            <p:cNvSpPr/>
            <p:nvPr/>
          </p:nvSpPr>
          <p:spPr>
            <a:xfrm>
              <a:off x="7491785" y="2744195"/>
              <a:ext cx="413606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nl-NL" sz="1050" dirty="0">
                  <a:hlinkClick r:id="rId7"/>
                </a:rPr>
                <a:t>Spray (2016) - https://tweedforum.org/eddleston-project-database/</a:t>
              </a:r>
              <a:endParaRPr lang="nl-NL" sz="105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3A5A1B-8867-403B-AE34-2B2EB899BA33}"/>
              </a:ext>
            </a:extLst>
          </p:cNvPr>
          <p:cNvSpPr txBox="1"/>
          <p:nvPr/>
        </p:nvSpPr>
        <p:spPr>
          <a:xfrm>
            <a:off x="519943" y="1360897"/>
            <a:ext cx="53445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Reducing</a:t>
            </a:r>
            <a:r>
              <a:rPr lang="nl-NL" dirty="0"/>
              <a:t> </a:t>
            </a:r>
            <a:r>
              <a:rPr lang="nl-NL" dirty="0" err="1"/>
              <a:t>peakflows</a:t>
            </a:r>
            <a:r>
              <a:rPr lang="nl-NL" dirty="0"/>
              <a:t> and </a:t>
            </a:r>
            <a:r>
              <a:rPr lang="nl-NL" dirty="0" err="1"/>
              <a:t>limiting</a:t>
            </a:r>
            <a:r>
              <a:rPr lang="nl-NL" dirty="0"/>
              <a:t> </a:t>
            </a:r>
            <a:r>
              <a:rPr lang="nl-NL" dirty="0" err="1"/>
              <a:t>droughts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</a:t>
            </a:r>
            <a:r>
              <a:rPr lang="nl-NL" dirty="0" err="1"/>
              <a:t>implementing</a:t>
            </a:r>
            <a:r>
              <a:rPr lang="nl-NL" dirty="0"/>
              <a:t> </a:t>
            </a:r>
            <a:r>
              <a:rPr lang="nl-NL" dirty="0" err="1"/>
              <a:t>natural</a:t>
            </a:r>
            <a:r>
              <a:rPr lang="nl-NL" dirty="0"/>
              <a:t> water </a:t>
            </a:r>
            <a:r>
              <a:rPr lang="nl-NL" dirty="0" err="1"/>
              <a:t>retention</a:t>
            </a:r>
            <a:r>
              <a:rPr lang="nl-NL" dirty="0"/>
              <a:t> </a:t>
            </a:r>
            <a:r>
              <a:rPr lang="nl-NL" dirty="0" err="1"/>
              <a:t>ponds</a:t>
            </a:r>
            <a:r>
              <a:rPr lang="nl-NL" dirty="0"/>
              <a:t> upstream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Renaturalisation</a:t>
            </a:r>
            <a:r>
              <a:rPr lang="nl-NL" dirty="0"/>
              <a:t> of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Reforestation</a:t>
            </a:r>
            <a:r>
              <a:rPr lang="nl-NL" dirty="0"/>
              <a:t> upstream </a:t>
            </a:r>
            <a:r>
              <a:rPr lang="nl-NL" dirty="0" err="1"/>
              <a:t>areas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Succesful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Stakeholder </a:t>
            </a:r>
            <a:r>
              <a:rPr lang="nl-NL" dirty="0" err="1"/>
              <a:t>involvement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Co-benefits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people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Local</a:t>
            </a:r>
            <a:r>
              <a:rPr lang="nl-NL" dirty="0"/>
              <a:t> farmers </a:t>
            </a:r>
            <a:r>
              <a:rPr lang="nl-NL" dirty="0" err="1"/>
              <a:t>actively</a:t>
            </a:r>
            <a:r>
              <a:rPr lang="nl-NL" dirty="0"/>
              <a:t> </a:t>
            </a:r>
            <a:r>
              <a:rPr lang="nl-NL" dirty="0" err="1"/>
              <a:t>engaged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</a:p>
          <a:p>
            <a:r>
              <a:rPr lang="nl-NL" dirty="0"/>
              <a:t>	</a:t>
            </a:r>
            <a:r>
              <a:rPr lang="nl-NL" dirty="0" err="1"/>
              <a:t>implementation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measures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07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438FA-1140-4233-9246-14C35308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Next </a:t>
            </a:r>
            <a:r>
              <a:rPr lang="nl-NL" sz="2800" dirty="0" err="1"/>
              <a:t>to</a:t>
            </a:r>
            <a:r>
              <a:rPr lang="nl-NL" sz="2800" dirty="0"/>
              <a:t> </a:t>
            </a:r>
            <a:r>
              <a:rPr lang="nl-NL" sz="2800" dirty="0" err="1"/>
              <a:t>implementing</a:t>
            </a:r>
            <a:r>
              <a:rPr lang="nl-NL" sz="2800" dirty="0"/>
              <a:t> </a:t>
            </a:r>
            <a:r>
              <a:rPr lang="nl-NL" sz="2800" dirty="0" err="1"/>
              <a:t>NbS</a:t>
            </a:r>
            <a:r>
              <a:rPr lang="nl-NL" sz="2800" dirty="0"/>
              <a:t> </a:t>
            </a:r>
            <a:r>
              <a:rPr lang="nl-NL" sz="2800" dirty="0" err="1"/>
              <a:t>also</a:t>
            </a:r>
            <a:r>
              <a:rPr lang="nl-NL" sz="2800" dirty="0"/>
              <a:t> </a:t>
            </a:r>
            <a:r>
              <a:rPr lang="nl-NL" sz="2800" dirty="0" err="1"/>
              <a:t>rethinking</a:t>
            </a:r>
            <a:r>
              <a:rPr lang="nl-NL" sz="2800" dirty="0"/>
              <a:t> </a:t>
            </a:r>
            <a:r>
              <a:rPr lang="nl-NL" sz="2800" dirty="0" err="1"/>
              <a:t>current</a:t>
            </a:r>
            <a:r>
              <a:rPr lang="nl-NL" sz="2800" dirty="0"/>
              <a:t> </a:t>
            </a:r>
            <a:r>
              <a:rPr lang="nl-NL" sz="2800" dirty="0" err="1"/>
              <a:t>infrastructure</a:t>
            </a:r>
            <a:r>
              <a:rPr lang="nl-NL" sz="2800" dirty="0"/>
              <a:t> designs in line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river-ecosystem</a:t>
            </a:r>
            <a:r>
              <a:rPr lang="nl-NL" sz="2800" dirty="0"/>
              <a:t> </a:t>
            </a:r>
            <a:r>
              <a:rPr lang="nl-NL" sz="2800" dirty="0" err="1"/>
              <a:t>functioning</a:t>
            </a:r>
            <a:endParaRPr lang="nl-NL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DD819-3FB4-4C6B-A4A1-D9068016D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Analyse </a:t>
            </a:r>
            <a:r>
              <a:rPr lang="nl-NL" dirty="0" err="1"/>
              <a:t>locations</a:t>
            </a:r>
            <a:r>
              <a:rPr lang="nl-NL" dirty="0"/>
              <a:t> of bottlenecks, and </a:t>
            </a:r>
            <a:r>
              <a:rPr lang="nl-NL" dirty="0" err="1"/>
              <a:t>avoid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in new designs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25980-20D2-459B-BA47-4DEFC23A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14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F5F56-CB95-4A3A-962F-894D82A6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22" y="2587061"/>
            <a:ext cx="4484451" cy="3476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74DFD8-0765-4D58-873C-298BE9F2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80552"/>
            <a:ext cx="4483973" cy="36897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81F0E-B7F3-4DA8-8998-562ED60A15C2}"/>
              </a:ext>
            </a:extLst>
          </p:cNvPr>
          <p:cNvSpPr/>
          <p:nvPr/>
        </p:nvSpPr>
        <p:spPr>
          <a:xfrm>
            <a:off x="2118973" y="6367331"/>
            <a:ext cx="2541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/>
              <a:t>Source: https://huronpines.org/prc/</a:t>
            </a:r>
          </a:p>
        </p:txBody>
      </p:sp>
    </p:spTree>
    <p:extLst>
      <p:ext uri="{BB962C8B-B14F-4D97-AF65-F5344CB8AC3E}">
        <p14:creationId xmlns:p14="http://schemas.microsoft.com/office/powerpoint/2010/main" val="244528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D5DA-2396-4F25-8BBF-C0748C185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Take home </a:t>
            </a:r>
            <a:r>
              <a:rPr lang="nl-NL" dirty="0" err="1"/>
              <a:t>messages</a:t>
            </a:r>
            <a:r>
              <a:rPr lang="nl-NL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585E-6AC7-4A3B-AD91-74DD7DA0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5" y="1652031"/>
            <a:ext cx="5864122" cy="4320000"/>
          </a:xfrm>
        </p:spPr>
        <p:txBody>
          <a:bodyPr/>
          <a:lstStyle/>
          <a:p>
            <a:r>
              <a:rPr lang="nl-NL" dirty="0"/>
              <a:t>Nature-</a:t>
            </a:r>
            <a:r>
              <a:rPr lang="nl-NL" dirty="0" err="1"/>
              <a:t>based</a:t>
            </a:r>
            <a:r>
              <a:rPr lang="nl-NL" dirty="0"/>
              <a:t> Solutions are part of a </a:t>
            </a:r>
            <a:r>
              <a:rPr lang="nl-NL" dirty="0" err="1"/>
              <a:t>larger</a:t>
            </a:r>
            <a:r>
              <a:rPr lang="nl-NL" dirty="0"/>
              <a:t> set of </a:t>
            </a:r>
            <a:r>
              <a:rPr lang="nl-NL" dirty="0" err="1"/>
              <a:t>measures</a:t>
            </a:r>
            <a:endParaRPr lang="nl-NL" dirty="0"/>
          </a:p>
          <a:p>
            <a:r>
              <a:rPr lang="nl-NL" dirty="0" err="1"/>
              <a:t>NbS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multiple benefits </a:t>
            </a:r>
            <a:r>
              <a:rPr lang="nl-NL" dirty="0" err="1"/>
              <a:t>for</a:t>
            </a:r>
            <a:r>
              <a:rPr lang="nl-NL" dirty="0"/>
              <a:t> multiple stakeholders</a:t>
            </a:r>
          </a:p>
          <a:p>
            <a:r>
              <a:rPr lang="nl-NL" dirty="0"/>
              <a:t>System </a:t>
            </a:r>
            <a:r>
              <a:rPr lang="nl-NL" dirty="0" err="1"/>
              <a:t>understanding</a:t>
            </a:r>
            <a:r>
              <a:rPr lang="nl-NL" dirty="0"/>
              <a:t> and a </a:t>
            </a:r>
            <a:r>
              <a:rPr lang="nl-NL" dirty="0" err="1"/>
              <a:t>catchment-wide</a:t>
            </a:r>
            <a:r>
              <a:rPr lang="nl-NL" dirty="0"/>
              <a:t> approach 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For </a:t>
            </a:r>
            <a:r>
              <a:rPr lang="nl-NL" dirty="0" err="1"/>
              <a:t>infrastructure</a:t>
            </a:r>
            <a:r>
              <a:rPr lang="nl-NL" dirty="0"/>
              <a:t> </a:t>
            </a:r>
            <a:r>
              <a:rPr lang="nl-NL" dirty="0" err="1"/>
              <a:t>specifically</a:t>
            </a:r>
            <a:r>
              <a:rPr lang="nl-NL" dirty="0"/>
              <a:t> water </a:t>
            </a:r>
            <a:r>
              <a:rPr lang="nl-NL" dirty="0" err="1"/>
              <a:t>retention</a:t>
            </a:r>
            <a:r>
              <a:rPr lang="nl-NL" dirty="0"/>
              <a:t> and </a:t>
            </a:r>
            <a:r>
              <a:rPr lang="nl-NL" dirty="0" err="1"/>
              <a:t>soil</a:t>
            </a:r>
            <a:r>
              <a:rPr lang="nl-NL" dirty="0"/>
              <a:t> </a:t>
            </a:r>
            <a:r>
              <a:rPr lang="nl-NL" dirty="0" err="1"/>
              <a:t>stabilization</a:t>
            </a:r>
            <a:r>
              <a:rPr lang="nl-NL" dirty="0"/>
              <a:t>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NbS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risks</a:t>
            </a:r>
            <a:endParaRPr lang="nl-NL" dirty="0"/>
          </a:p>
          <a:p>
            <a:r>
              <a:rPr lang="nl-NL" dirty="0" err="1"/>
              <a:t>Infrastructure</a:t>
            </a:r>
            <a:r>
              <a:rPr lang="nl-NL" dirty="0"/>
              <a:t> at a </a:t>
            </a:r>
            <a:r>
              <a:rPr lang="nl-NL" dirty="0" err="1"/>
              <a:t>given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 </a:t>
            </a:r>
            <a:r>
              <a:rPr lang="nl-NL" dirty="0" err="1"/>
              <a:t>may</a:t>
            </a:r>
            <a:r>
              <a:rPr lang="nl-NL" dirty="0"/>
              <a:t> benefit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measures</a:t>
            </a:r>
            <a:r>
              <a:rPr lang="nl-NL" dirty="0"/>
              <a:t> taken </a:t>
            </a:r>
            <a:r>
              <a:rPr lang="nl-NL" dirty="0" err="1"/>
              <a:t>further</a:t>
            </a:r>
            <a:r>
              <a:rPr lang="nl-NL" dirty="0"/>
              <a:t> upstream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20DD-2679-467E-BB2A-8F23206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15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C7B6C-00F2-4C21-9FBF-08547224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42" y="1471056"/>
            <a:ext cx="5221183" cy="391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5DCF91-956A-4020-89BC-1ACEBAC30703}"/>
              </a:ext>
            </a:extLst>
          </p:cNvPr>
          <p:cNvSpPr/>
          <p:nvPr/>
        </p:nvSpPr>
        <p:spPr>
          <a:xfrm>
            <a:off x="6014206" y="5541144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nl-NL" sz="1100" dirty="0">
                <a:hlinkClick r:id="rId4"/>
              </a:rPr>
              <a:t>Source:  https://www.paderborner-land-route.de/pbl-route-nl/route/3-lichtenau-bad-wuennenberg.php</a:t>
            </a:r>
            <a:endParaRPr lang="nl-NL" sz="1100" dirty="0"/>
          </a:p>
          <a:p>
            <a:pPr algn="r"/>
            <a:r>
              <a:rPr lang="nl-NL" sz="1100" dirty="0"/>
              <a:t>Water </a:t>
            </a:r>
            <a:r>
              <a:rPr lang="nl-NL" sz="1100" dirty="0" err="1"/>
              <a:t>retention</a:t>
            </a:r>
            <a:r>
              <a:rPr lang="nl-NL" sz="1100" dirty="0"/>
              <a:t> </a:t>
            </a:r>
            <a:r>
              <a:rPr lang="nl-NL" sz="1100" dirty="0" err="1"/>
              <a:t>basin</a:t>
            </a:r>
            <a:r>
              <a:rPr lang="nl-NL" sz="1100" dirty="0"/>
              <a:t> </a:t>
            </a:r>
            <a:r>
              <a:rPr lang="nl-NL" sz="1100" dirty="0" err="1"/>
              <a:t>Lichtenau-Husen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426833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2F093-F5BF-414C-9658-41060358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37D934F-7F61-4E8B-A0CD-7C58998D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A1A831-7F8E-4B5B-81E3-FF4E1EA338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DD72B-7309-4746-B88D-18568A7A90E6}"/>
              </a:ext>
            </a:extLst>
          </p:cNvPr>
          <p:cNvSpPr txBox="1"/>
          <p:nvPr/>
        </p:nvSpPr>
        <p:spPr>
          <a:xfrm>
            <a:off x="0" y="6598883"/>
            <a:ext cx="1308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Foto: Flip Witte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A3EDBD-FCAD-4709-89DB-810C8C2D9D4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r="25615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24896E-6A75-4582-92AB-C841F1C8FE7A}"/>
              </a:ext>
            </a:extLst>
          </p:cNvPr>
          <p:cNvSpPr/>
          <p:nvPr/>
        </p:nvSpPr>
        <p:spPr>
          <a:xfrm>
            <a:off x="5698330" y="611341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100" i="1" dirty="0">
                <a:solidFill>
                  <a:schemeClr val="tx2"/>
                </a:solidFill>
              </a:rPr>
              <a:t>Ellis.penning@deltares.nl</a:t>
            </a:r>
          </a:p>
        </p:txBody>
      </p:sp>
    </p:spTree>
    <p:extLst>
      <p:ext uri="{BB962C8B-B14F-4D97-AF65-F5344CB8AC3E}">
        <p14:creationId xmlns:p14="http://schemas.microsoft.com/office/powerpoint/2010/main" val="66496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7B05-E0D5-40CF-9881-81E29D78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NbS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DRR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r>
              <a:rPr lang="nl-NL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B3C7-9F7B-4B31-A05B-2ADCDBC0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4" y="1477695"/>
            <a:ext cx="4101293" cy="4320000"/>
          </a:xfrm>
        </p:spPr>
        <p:txBody>
          <a:bodyPr/>
          <a:lstStyle/>
          <a:p>
            <a:r>
              <a:rPr lang="en-US" dirty="0"/>
              <a:t>Western Balkans as one of the most vulnerable areas in Europe related to climate change (IPCC, 2021)</a:t>
            </a:r>
          </a:p>
          <a:p>
            <a:r>
              <a:rPr lang="en-US" dirty="0"/>
              <a:t>Increases in temperature larger than the European average, changes in precipitation patterns, leading to increased flood risk, extended periods of drought, soil erosion and forest fires.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DE7EE-7391-4D5D-A726-9118EDCE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2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87599-82F8-4C1F-A13C-B478566B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707" y="1163650"/>
            <a:ext cx="6881456" cy="5654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D30432-97CB-408E-9D7F-0FC0728E8B64}"/>
              </a:ext>
            </a:extLst>
          </p:cNvPr>
          <p:cNvSpPr/>
          <p:nvPr/>
        </p:nvSpPr>
        <p:spPr>
          <a:xfrm>
            <a:off x="448837" y="6556570"/>
            <a:ext cx="660183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100" dirty="0"/>
              <a:t>https://www.eea.europa.eu/publications/climate-change-impacts-and-vulnerability-2016/key-findings</a:t>
            </a:r>
          </a:p>
        </p:txBody>
      </p:sp>
    </p:spTree>
    <p:extLst>
      <p:ext uri="{BB962C8B-B14F-4D97-AF65-F5344CB8AC3E}">
        <p14:creationId xmlns:p14="http://schemas.microsoft.com/office/powerpoint/2010/main" val="123383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7B05-E0D5-40CF-9881-81E29D78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NbS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DRR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r>
              <a:rPr lang="nl-NL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B3C7-9F7B-4B31-A05B-2ADCDBC0C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797"/>
            <a:ext cx="4152053" cy="4320000"/>
          </a:xfrm>
        </p:spPr>
        <p:txBody>
          <a:bodyPr/>
          <a:lstStyle/>
          <a:p>
            <a:r>
              <a:rPr lang="en-US" dirty="0"/>
              <a:t>Western Balkans as one of the most vulnerable areas in Europe related to climate change (IPCC, 2021)</a:t>
            </a:r>
          </a:p>
          <a:p>
            <a:r>
              <a:rPr lang="en-US" dirty="0"/>
              <a:t>Increases in temperature larger than the European average, changes in precipitation patterns, leading to increased flood risk, extended periods of drought, soil erosion and forest fires.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DE7EE-7391-4D5D-A726-9118EDCE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3</a:t>
            </a:fld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FD6F2-7B3D-4123-B82B-50D917EE21A7}"/>
              </a:ext>
            </a:extLst>
          </p:cNvPr>
          <p:cNvSpPr/>
          <p:nvPr/>
        </p:nvSpPr>
        <p:spPr>
          <a:xfrm>
            <a:off x="3088356" y="6572877"/>
            <a:ext cx="88002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https://www.iucn.org/regions/eastern-europe-and-central-asia/projects/adapt-nature-based-solutions-western-balkans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0A422-27D2-4D43-96F9-E833F7975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29" y="103750"/>
            <a:ext cx="2368930" cy="2610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95454-446A-4EAC-A58A-F34AC9D4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23" y="3342372"/>
            <a:ext cx="5410669" cy="3071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2BEDC-4515-40F9-8473-62256EF7D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946" y="2807040"/>
            <a:ext cx="5387807" cy="2941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F3F4B8-B834-40E0-8877-3968027957D0}"/>
              </a:ext>
            </a:extLst>
          </p:cNvPr>
          <p:cNvSpPr txBox="1"/>
          <p:nvPr/>
        </p:nvSpPr>
        <p:spPr>
          <a:xfrm>
            <a:off x="3088356" y="5834797"/>
            <a:ext cx="27695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/>
              <a:t>Neda</a:t>
            </a:r>
            <a:r>
              <a:rPr lang="nl-NL" sz="1200" dirty="0"/>
              <a:t> </a:t>
            </a:r>
            <a:r>
              <a:rPr lang="nl-NL" sz="1200" dirty="0" err="1"/>
              <a:t>Maletic</a:t>
            </a:r>
            <a:r>
              <a:rPr lang="nl-NL" sz="1200" dirty="0"/>
              <a:t>`</a:t>
            </a:r>
          </a:p>
          <a:p>
            <a:r>
              <a:rPr lang="nl-NL" sz="1200" dirty="0"/>
              <a:t>Public investment management office</a:t>
            </a:r>
          </a:p>
        </p:txBody>
      </p:sp>
    </p:spTree>
    <p:extLst>
      <p:ext uri="{BB962C8B-B14F-4D97-AF65-F5344CB8AC3E}">
        <p14:creationId xmlns:p14="http://schemas.microsoft.com/office/powerpoint/2010/main" val="167807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5" y="1216681"/>
            <a:ext cx="2808312" cy="382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65" y="149207"/>
            <a:ext cx="952708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accent2"/>
                </a:solidFill>
              </a:rPr>
              <a:t>Increasing call for Nature-based Solutions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19" y="2718030"/>
            <a:ext cx="5886077" cy="57586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“…”</a:t>
            </a:r>
            <a:r>
              <a:rPr lang="en-US" b="1" dirty="0"/>
              <a:t>think about green </a:t>
            </a:r>
          </a:p>
          <a:p>
            <a:pPr>
              <a:defRPr/>
            </a:pPr>
            <a:r>
              <a:rPr lang="en-US" b="1" dirty="0"/>
              <a:t>before investing in grey.”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137083" y="5213580"/>
            <a:ext cx="309055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EEA Technical Report No 12/2015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51D313-2FAE-41A9-812B-11ECBE9CC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20" y="332656"/>
            <a:ext cx="3088066" cy="42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1F3B9-2F3A-4D3F-9F23-D7635FDD8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3487649"/>
            <a:ext cx="3575720" cy="326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0DCE4-A109-4A63-AA20-2FA8BC8C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1" y="2420888"/>
            <a:ext cx="2852028" cy="4010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8F4FB-31BB-4E5D-B04E-5748DA71D72A}"/>
              </a:ext>
            </a:extLst>
          </p:cNvPr>
          <p:cNvSpPr txBox="1"/>
          <p:nvPr/>
        </p:nvSpPr>
        <p:spPr>
          <a:xfrm>
            <a:off x="3872532" y="512680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“Work with nature rather than against it”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749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19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6495-E075-494F-873C-12240847F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303414"/>
            <a:ext cx="10928349" cy="611187"/>
          </a:xfrm>
        </p:spPr>
        <p:txBody>
          <a:bodyPr/>
          <a:lstStyle/>
          <a:p>
            <a:r>
              <a:rPr lang="en-US" dirty="0"/>
              <a:t>What are Nature-based Solutions?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1E9D-DAF5-449B-83DF-9F76DBC8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113" y="5999934"/>
            <a:ext cx="5420062" cy="574793"/>
          </a:xfrm>
        </p:spPr>
        <p:txBody>
          <a:bodyPr/>
          <a:lstStyle/>
          <a:p>
            <a:r>
              <a:rPr lang="nl-NL" sz="1200" dirty="0">
                <a:hlinkClick r:id="rId2"/>
              </a:rPr>
              <a:t>https://www.iucn.org/theme/nature-based-solutions</a:t>
            </a:r>
            <a:endParaRPr lang="nl-NL" sz="1200" dirty="0"/>
          </a:p>
          <a:p>
            <a:r>
              <a:rPr lang="nl-NL" sz="1200" dirty="0"/>
              <a:t>https://portals.iucn.org/library/sites/library/files/documents/2016-036.pdf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4C5F6C-FC60-4E4D-A08A-D0D04DE21A93}"/>
              </a:ext>
            </a:extLst>
          </p:cNvPr>
          <p:cNvSpPr/>
          <p:nvPr/>
        </p:nvSpPr>
        <p:spPr>
          <a:xfrm>
            <a:off x="407368" y="1282218"/>
            <a:ext cx="608554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“actions to protect, sustainably manage, and restore natural or modified ecosystems that address societal challenges effectively and adaptively, simultaneously providing human well-being and biodiversity benefits.” </a:t>
            </a:r>
          </a:p>
          <a:p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(Cohen-Shacham et al, 2019). </a:t>
            </a:r>
            <a:endParaRPr lang="nl-NL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70198F-E214-43F7-AB07-FDD12B6D64D3}"/>
              </a:ext>
            </a:extLst>
          </p:cNvPr>
          <p:cNvSpPr/>
          <p:nvPr/>
        </p:nvSpPr>
        <p:spPr>
          <a:xfrm>
            <a:off x="6364494" y="6554586"/>
            <a:ext cx="5333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https://portals.iucn.org/library/sites/library/files/documents/2020-021-En.pdf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F4CD8-4223-418E-BD9A-AB6A46FAD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600504"/>
            <a:ext cx="1876425" cy="216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DE2A46-C36B-41DB-A700-CF6BC53A4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2" y="3642958"/>
            <a:ext cx="3067050" cy="2152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57DECF-1B43-45C7-8840-8364493F3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11" y="962100"/>
            <a:ext cx="48291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4309-B9F3-47BD-AAA6-B0284309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are </a:t>
            </a:r>
            <a:r>
              <a:rPr lang="nl-NL" dirty="0" err="1"/>
              <a:t>NbS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5BE1-3A4E-484A-90D8-D7AAD2670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2" y="1199902"/>
            <a:ext cx="10498667" cy="4300537"/>
          </a:xfrm>
        </p:spPr>
        <p:txBody>
          <a:bodyPr/>
          <a:lstStyle/>
          <a:p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proactive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have a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nett-positive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endParaRPr lang="nl-N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‘Building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Nature’, ‘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-engineering’, ‘Blue-green </a:t>
            </a:r>
            <a:r>
              <a:rPr lang="nl-NL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infrastructures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’….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Tackle water security </a:t>
            </a:r>
            <a:r>
              <a:rPr lang="nl-NL" dirty="0" err="1"/>
              <a:t>challenges</a:t>
            </a:r>
            <a:r>
              <a:rPr lang="nl-NL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defence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Flood</a:t>
            </a:r>
            <a:r>
              <a:rPr lang="nl-NL" dirty="0"/>
              <a:t>/</a:t>
            </a:r>
            <a:r>
              <a:rPr lang="nl-NL" dirty="0" err="1"/>
              <a:t>drought</a:t>
            </a:r>
            <a:r>
              <a:rPr lang="nl-NL" dirty="0"/>
              <a:t> </a:t>
            </a:r>
            <a:r>
              <a:rPr lang="nl-NL" dirty="0" err="1"/>
              <a:t>mitigation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adaptation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 err="1"/>
              <a:t>Environmental</a:t>
            </a:r>
            <a:r>
              <a:rPr lang="nl-NL" dirty="0"/>
              <a:t> </a:t>
            </a:r>
            <a:r>
              <a:rPr lang="nl-NL" dirty="0" err="1"/>
              <a:t>pollution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Urban heat stress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climate</a:t>
            </a:r>
            <a:r>
              <a:rPr lang="nl-NL" dirty="0"/>
              <a:t> </a:t>
            </a:r>
            <a:r>
              <a:rPr lang="nl-NL" dirty="0" err="1"/>
              <a:t>adaptation</a:t>
            </a: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pPr marL="0" indent="0"/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risks</a:t>
            </a:r>
            <a:r>
              <a:rPr lang="nl-NL" dirty="0"/>
              <a:t>,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adaptive</a:t>
            </a:r>
            <a:r>
              <a:rPr lang="nl-NL" dirty="0"/>
              <a:t> over time</a:t>
            </a:r>
          </a:p>
          <a:p>
            <a:pPr marL="0" indent="0"/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provide</a:t>
            </a:r>
            <a:r>
              <a:rPr lang="nl-NL" dirty="0"/>
              <a:t> </a:t>
            </a:r>
            <a:r>
              <a:rPr lang="nl-NL" dirty="0" err="1"/>
              <a:t>cheaper</a:t>
            </a:r>
            <a:r>
              <a:rPr lang="nl-NL" dirty="0"/>
              <a:t>,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/or </a:t>
            </a:r>
            <a:r>
              <a:rPr lang="nl-NL" dirty="0" err="1"/>
              <a:t>quicker</a:t>
            </a:r>
            <a:r>
              <a:rPr lang="nl-NL" dirty="0"/>
              <a:t> </a:t>
            </a:r>
            <a:r>
              <a:rPr lang="nl-NL" dirty="0" err="1"/>
              <a:t>alternatives</a:t>
            </a:r>
            <a:r>
              <a:rPr lang="nl-NL" dirty="0"/>
              <a:t>,</a:t>
            </a:r>
          </a:p>
          <a:p>
            <a:pPr marL="0" indent="0"/>
            <a:r>
              <a:rPr lang="nl-NL" dirty="0" err="1"/>
              <a:t>To</a:t>
            </a:r>
            <a:r>
              <a:rPr lang="nl-NL" dirty="0"/>
              <a:t> serve multiple goals</a:t>
            </a:r>
          </a:p>
          <a:p>
            <a:pPr marL="0" indent="0"/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avoid</a:t>
            </a:r>
            <a:r>
              <a:rPr lang="nl-NL" dirty="0"/>
              <a:t> </a:t>
            </a:r>
            <a:r>
              <a:rPr lang="nl-NL" dirty="0" err="1"/>
              <a:t>lock</a:t>
            </a:r>
            <a:r>
              <a:rPr lang="nl-NL" dirty="0"/>
              <a:t>-ins</a:t>
            </a:r>
          </a:p>
          <a:p>
            <a:endParaRPr lang="nl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43240-B314-432F-994C-6F6CF7DF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698" y="6309312"/>
            <a:ext cx="2103302" cy="548688"/>
          </a:xfrm>
          <a:prstGeom prst="rect">
            <a:avLst/>
          </a:prstGeom>
        </p:spPr>
      </p:pic>
      <p:pic>
        <p:nvPicPr>
          <p:cNvPr id="9" name="Afbeelding 1" descr="presentatie RvT_9.jpg">
            <a:extLst>
              <a:ext uri="{FF2B5EF4-FFF2-40B4-BE49-F238E27FC236}">
                <a16:creationId xmlns:a16="http://schemas.microsoft.com/office/drawing/2014/main" id="{747A33CA-D1E0-4019-9738-480271B16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9" b="7425"/>
          <a:stretch>
            <a:fillRect/>
          </a:stretch>
        </p:blipFill>
        <p:spPr bwMode="auto">
          <a:xfrm>
            <a:off x="6301993" y="2861441"/>
            <a:ext cx="738340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DE531-937A-4915-B158-8BB58E8E2FB3}"/>
              </a:ext>
            </a:extLst>
          </p:cNvPr>
          <p:cNvSpPr txBox="1"/>
          <p:nvPr/>
        </p:nvSpPr>
        <p:spPr>
          <a:xfrm>
            <a:off x="8190186" y="3082158"/>
            <a:ext cx="1584435" cy="2680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i="1" dirty="0" err="1"/>
              <a:t>NbS</a:t>
            </a:r>
            <a:r>
              <a:rPr lang="nl-NL" sz="1100" i="1" dirty="0"/>
              <a:t> Solution</a:t>
            </a:r>
          </a:p>
        </p:txBody>
      </p:sp>
    </p:spTree>
    <p:extLst>
      <p:ext uri="{BB962C8B-B14F-4D97-AF65-F5344CB8AC3E}">
        <p14:creationId xmlns:p14="http://schemas.microsoft.com/office/powerpoint/2010/main" val="17230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35B593F-F68D-4414-A632-53B7EC43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Where do Nature Based Solutions fit?</a:t>
            </a:r>
            <a:endParaRPr lang="en-GB" altLang="en-US" dirty="0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AB1181F-8810-4E62-986D-657D431B1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775" y="1541464"/>
            <a:ext cx="7874000" cy="4300537"/>
          </a:xfrm>
        </p:spPr>
        <p:txBody>
          <a:bodyPr/>
          <a:lstStyle/>
          <a:p>
            <a:r>
              <a:rPr lang="en-US" altLang="en-US"/>
              <a:t>Offers good playing field for showing Deltares knowledge to full extent</a:t>
            </a:r>
            <a:endParaRPr lang="en-GB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442416C3-D30C-431B-9FD0-7D4E38B02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1" y="1187450"/>
            <a:ext cx="8285163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2">
            <a:extLst>
              <a:ext uri="{FF2B5EF4-FFF2-40B4-BE49-F238E27FC236}">
                <a16:creationId xmlns:a16="http://schemas.microsoft.com/office/drawing/2014/main" id="{05BF9AD9-A38A-4F85-BFE1-462389334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1187451"/>
            <a:ext cx="6797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i="1" dirty="0"/>
              <a:t>NBS in combination with other risk reduction measures </a:t>
            </a:r>
            <a:endParaRPr lang="en-GB" alt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D2F910-303B-4A21-B2D6-4BF487D32E8D}"/>
              </a:ext>
            </a:extLst>
          </p:cNvPr>
          <p:cNvPicPr/>
          <p:nvPr/>
        </p:nvPicPr>
        <p:blipFill rotWithShape="1">
          <a:blip r:embed="rId4"/>
          <a:srcRect l="22613" t="44879" r="31264" b="39886"/>
          <a:stretch/>
        </p:blipFill>
        <p:spPr>
          <a:xfrm>
            <a:off x="2953940" y="3759200"/>
            <a:ext cx="3921921" cy="132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5DBA280-1E4C-4329-A67E-6B2ADD1E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1895476"/>
            <a:ext cx="2108200" cy="1406525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Wingdings" panose="05000000000000000000" pitchFamily="2" charset="2"/>
              <a:buChar char="v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 sz="2800"/>
          </a:p>
        </p:txBody>
      </p:sp>
      <p:sp>
        <p:nvSpPr>
          <p:cNvPr id="10" name="Circular Arrow 9">
            <a:extLst>
              <a:ext uri="{FF2B5EF4-FFF2-40B4-BE49-F238E27FC236}">
                <a16:creationId xmlns:a16="http://schemas.microsoft.com/office/drawing/2014/main" id="{ABE95115-C348-4B19-A3A1-10966EFECD38}"/>
              </a:ext>
            </a:extLst>
          </p:cNvPr>
          <p:cNvSpPr/>
          <p:nvPr/>
        </p:nvSpPr>
        <p:spPr bwMode="auto">
          <a:xfrm rot="19392702" flipH="1">
            <a:off x="4038601" y="2260600"/>
            <a:ext cx="1838325" cy="1862138"/>
          </a:xfrm>
          <a:prstGeom prst="circularArrow">
            <a:avLst>
              <a:gd name="adj1" fmla="val 12500"/>
              <a:gd name="adj2" fmla="val 920819"/>
              <a:gd name="adj3" fmla="val 20457681"/>
              <a:gd name="adj4" fmla="val 12323474"/>
              <a:gd name="adj5" fmla="val 12500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EBCF6-F0B8-488C-8B4E-177F45DC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03-09-2019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52404-4BFB-4F5E-900F-5151304D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ellis.penning@deltares.nl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5F06-5E96-4FC0-A97C-3CBC3CC3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catchment approach to DRR is needed</a:t>
            </a:r>
            <a:endParaRPr lang="nl-NL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54C8-AB67-47FD-AF6A-D2BE3A8367B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648395" y="6537326"/>
            <a:ext cx="1915583" cy="32067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94C4E-D080-42D2-A27F-02FD086490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0068" y="6537326"/>
            <a:ext cx="624417" cy="320675"/>
          </a:xfrm>
        </p:spPr>
        <p:txBody>
          <a:bodyPr/>
          <a:lstStyle/>
          <a:p>
            <a:fld id="{F42B3F14-D836-496B-80A2-23BE75BD68CB}" type="slidenum">
              <a:rPr lang="nl-NL" smtClean="0"/>
              <a:t>8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C18A8-3527-465F-A125-E26D26FF2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994" y="1502564"/>
            <a:ext cx="5691124" cy="5120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76316A-0134-4CDD-8D11-41B908431853}"/>
              </a:ext>
            </a:extLst>
          </p:cNvPr>
          <p:cNvSpPr/>
          <p:nvPr/>
        </p:nvSpPr>
        <p:spPr>
          <a:xfrm>
            <a:off x="0" y="659816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50" dirty="0"/>
              <a:t>https://www.stowa.nl/publicaties/praatplaat-klimaatbestendig-beekdallandschap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85B0B-83D1-48AB-9EAA-2D675914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4" y="6034415"/>
            <a:ext cx="709613" cy="56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D5C99A-C6D6-4AA6-8728-EE6CD2ECE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30" y="1275074"/>
            <a:ext cx="4462012" cy="5177246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2AE45F-172C-4EBE-AB21-048336965BAC}"/>
              </a:ext>
            </a:extLst>
          </p:cNvPr>
          <p:cNvSpPr/>
          <p:nvPr/>
        </p:nvSpPr>
        <p:spPr>
          <a:xfrm>
            <a:off x="4371975" y="3571875"/>
            <a:ext cx="1514475" cy="3524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4CCE7-2AE7-4A48-8B9F-5B9143F64B9B}"/>
              </a:ext>
            </a:extLst>
          </p:cNvPr>
          <p:cNvSpPr txBox="1"/>
          <p:nvPr/>
        </p:nvSpPr>
        <p:spPr>
          <a:xfrm>
            <a:off x="5534973" y="2439723"/>
            <a:ext cx="151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Sustainable</a:t>
            </a:r>
            <a:r>
              <a:rPr lang="nl-NL" dirty="0"/>
              <a:t> </a:t>
            </a:r>
            <a:r>
              <a:rPr lang="nl-NL" dirty="0" err="1"/>
              <a:t>agriculture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CA3E36-B30E-4B48-9C01-376987A2B7EA}"/>
              </a:ext>
            </a:extLst>
          </p:cNvPr>
          <p:cNvSpPr txBox="1"/>
          <p:nvPr/>
        </p:nvSpPr>
        <p:spPr>
          <a:xfrm>
            <a:off x="9945029" y="2140814"/>
            <a:ext cx="224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Natural </a:t>
            </a:r>
            <a:r>
              <a:rPr lang="nl-NL" dirty="0" err="1"/>
              <a:t>functioning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3FC54-9874-4C75-873F-09B46FFFDEE1}"/>
              </a:ext>
            </a:extLst>
          </p:cNvPr>
          <p:cNvSpPr txBox="1"/>
          <p:nvPr/>
        </p:nvSpPr>
        <p:spPr>
          <a:xfrm>
            <a:off x="6292210" y="5849749"/>
            <a:ext cx="206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Urban </a:t>
            </a:r>
            <a:r>
              <a:rPr lang="nl-NL" dirty="0" err="1"/>
              <a:t>resilience</a:t>
            </a:r>
            <a:endParaRPr lang="nl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F84EC-DEB1-4621-9554-AE983EC4BE87}"/>
              </a:ext>
            </a:extLst>
          </p:cNvPr>
          <p:cNvSpPr txBox="1"/>
          <p:nvPr/>
        </p:nvSpPr>
        <p:spPr>
          <a:xfrm>
            <a:off x="10782830" y="3286422"/>
            <a:ext cx="1514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Improved</a:t>
            </a:r>
            <a:r>
              <a:rPr lang="nl-NL" dirty="0"/>
              <a:t> water </a:t>
            </a:r>
            <a:r>
              <a:rPr lang="nl-NL" dirty="0" err="1"/>
              <a:t>quality</a:t>
            </a:r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quantity</a:t>
            </a:r>
            <a:endParaRPr lang="nl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192C1-EF49-4FC0-A3D4-B15335496F67}"/>
              </a:ext>
            </a:extLst>
          </p:cNvPr>
          <p:cNvSpPr txBox="1"/>
          <p:nvPr/>
        </p:nvSpPr>
        <p:spPr>
          <a:xfrm>
            <a:off x="1041851" y="4900616"/>
            <a:ext cx="2054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 stress</a:t>
            </a:r>
          </a:p>
          <a:p>
            <a:r>
              <a:rPr lang="en-US" dirty="0"/>
              <a:t>Flash floods</a:t>
            </a:r>
          </a:p>
          <a:p>
            <a:endParaRPr lang="nl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BD7AD-6629-4DFC-8F68-F8DAC469CD63}"/>
              </a:ext>
            </a:extLst>
          </p:cNvPr>
          <p:cNvSpPr txBox="1"/>
          <p:nvPr/>
        </p:nvSpPr>
        <p:spPr>
          <a:xfrm>
            <a:off x="3008712" y="5787949"/>
            <a:ext cx="300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Chemical pressures</a:t>
            </a:r>
          </a:p>
          <a:p>
            <a:r>
              <a:rPr lang="en-US" dirty="0" err="1"/>
              <a:t>Hydomorphological</a:t>
            </a:r>
            <a:r>
              <a:rPr lang="en-US" dirty="0"/>
              <a:t> pressures</a:t>
            </a:r>
            <a:endParaRPr lang="nl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024CB4-6F1D-4F09-BE52-6DF16E413C61}"/>
              </a:ext>
            </a:extLst>
          </p:cNvPr>
          <p:cNvSpPr txBox="1"/>
          <p:nvPr/>
        </p:nvSpPr>
        <p:spPr>
          <a:xfrm>
            <a:off x="3306627" y="1763188"/>
            <a:ext cx="253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erosion</a:t>
            </a:r>
          </a:p>
          <a:p>
            <a:r>
              <a:rPr lang="en-US" dirty="0"/>
              <a:t>Rapid drainage</a:t>
            </a:r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095813-ADFD-4E6D-BCB2-80B2249BA2F2}"/>
              </a:ext>
            </a:extLst>
          </p:cNvPr>
          <p:cNvSpPr txBox="1"/>
          <p:nvPr/>
        </p:nvSpPr>
        <p:spPr>
          <a:xfrm>
            <a:off x="144966" y="2967335"/>
            <a:ext cx="216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Groundwater</a:t>
            </a:r>
          </a:p>
          <a:p>
            <a:r>
              <a:rPr lang="en-US" dirty="0"/>
              <a:t>depletion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2250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A3D2-8B71-4863-A13A-2B028DC1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err="1"/>
              <a:t>Improving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hydrograph</a:t>
            </a:r>
            <a:r>
              <a:rPr lang="nl-NL" sz="3200" dirty="0"/>
              <a:t>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flood</a:t>
            </a:r>
            <a:r>
              <a:rPr lang="nl-NL" sz="3200" dirty="0"/>
              <a:t> and </a:t>
            </a:r>
            <a:r>
              <a:rPr lang="nl-NL" sz="3200" dirty="0" err="1"/>
              <a:t>drought</a:t>
            </a:r>
            <a:r>
              <a:rPr lang="nl-NL" sz="3200" dirty="0"/>
              <a:t> </a:t>
            </a:r>
            <a:r>
              <a:rPr lang="nl-NL" sz="3200" dirty="0" err="1"/>
              <a:t>reduction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8AC1F-9CE2-42C7-8A8D-27FCFD83C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71ED-0D30-4141-BEFC-9C42F298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9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A7F43-4B25-4A7E-824A-7BA8FC282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 b="12419"/>
          <a:stretch/>
        </p:blipFill>
        <p:spPr bwMode="auto">
          <a:xfrm>
            <a:off x="1032368" y="1261979"/>
            <a:ext cx="10230867" cy="533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B7E3C-5AB3-451F-BCB0-FFC2B97FCB3C}"/>
              </a:ext>
            </a:extLst>
          </p:cNvPr>
          <p:cNvSpPr txBox="1"/>
          <p:nvPr/>
        </p:nvSpPr>
        <p:spPr>
          <a:xfrm>
            <a:off x="1838527" y="3090446"/>
            <a:ext cx="19649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Current</a:t>
            </a:r>
            <a:r>
              <a:rPr lang="nl-NL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situation</a:t>
            </a:r>
            <a:endParaRPr lang="nl-NL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094D3-38F9-4244-9581-AA82334BC425}"/>
              </a:ext>
            </a:extLst>
          </p:cNvPr>
          <p:cNvSpPr txBox="1"/>
          <p:nvPr/>
        </p:nvSpPr>
        <p:spPr>
          <a:xfrm>
            <a:off x="4951379" y="2905780"/>
            <a:ext cx="5807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Less</a:t>
            </a:r>
            <a:r>
              <a:rPr lang="nl-NL" dirty="0">
                <a:solidFill>
                  <a:srgbClr val="00B050"/>
                </a:solidFill>
              </a:rPr>
              <a:t> intense + </a:t>
            </a:r>
            <a:r>
              <a:rPr lang="nl-NL" dirty="0" err="1">
                <a:solidFill>
                  <a:srgbClr val="00B050"/>
                </a:solidFill>
              </a:rPr>
              <a:t>lower</a:t>
            </a:r>
            <a:r>
              <a:rPr lang="nl-NL" dirty="0">
                <a:solidFill>
                  <a:srgbClr val="00B050"/>
                </a:solidFill>
              </a:rPr>
              <a:t> chance of extreme </a:t>
            </a:r>
            <a:r>
              <a:rPr lang="nl-NL" dirty="0" err="1">
                <a:solidFill>
                  <a:srgbClr val="00B050"/>
                </a:solidFill>
              </a:rPr>
              <a:t>peaks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90490-2791-4B1E-8449-7777E4BCBC18}"/>
              </a:ext>
            </a:extLst>
          </p:cNvPr>
          <p:cNvSpPr txBox="1"/>
          <p:nvPr/>
        </p:nvSpPr>
        <p:spPr>
          <a:xfrm>
            <a:off x="5935751" y="4127939"/>
            <a:ext cx="5807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Catchment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 err="1">
                <a:solidFill>
                  <a:srgbClr val="00B050"/>
                </a:solidFill>
              </a:rPr>
              <a:t>wide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 err="1">
                <a:solidFill>
                  <a:srgbClr val="00B050"/>
                </a:solidFill>
              </a:rPr>
              <a:t>implementation</a:t>
            </a:r>
            <a:r>
              <a:rPr lang="nl-NL" dirty="0">
                <a:solidFill>
                  <a:srgbClr val="00B050"/>
                </a:solidFill>
              </a:rPr>
              <a:t> of </a:t>
            </a:r>
            <a:r>
              <a:rPr lang="nl-NL" dirty="0" err="1">
                <a:solidFill>
                  <a:srgbClr val="00B050"/>
                </a:solidFill>
              </a:rPr>
              <a:t>measures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3E5C6-290C-4FB5-9BCC-E3D3681ED9B2}"/>
              </a:ext>
            </a:extLst>
          </p:cNvPr>
          <p:cNvSpPr txBox="1"/>
          <p:nvPr/>
        </p:nvSpPr>
        <p:spPr>
          <a:xfrm>
            <a:off x="8101777" y="5140786"/>
            <a:ext cx="33345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B050"/>
                </a:solidFill>
              </a:rPr>
              <a:t>Improved</a:t>
            </a:r>
            <a:r>
              <a:rPr lang="nl-NL" dirty="0">
                <a:solidFill>
                  <a:srgbClr val="00B050"/>
                </a:solidFill>
              </a:rPr>
              <a:t> base 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6E40A-03C1-47A5-A4DB-A08F05B5ED78}"/>
              </a:ext>
            </a:extLst>
          </p:cNvPr>
          <p:cNvSpPr txBox="1"/>
          <p:nvPr/>
        </p:nvSpPr>
        <p:spPr>
          <a:xfrm>
            <a:off x="245573" y="5989520"/>
            <a:ext cx="19649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Discharge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A1434-D1C3-4FA7-8A99-DD223C3C177A}"/>
              </a:ext>
            </a:extLst>
          </p:cNvPr>
          <p:cNvSpPr txBox="1"/>
          <p:nvPr/>
        </p:nvSpPr>
        <p:spPr>
          <a:xfrm>
            <a:off x="2451369" y="5974131"/>
            <a:ext cx="739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CD92C-FAF5-492F-BA50-D33C2A1273E3}"/>
              </a:ext>
            </a:extLst>
          </p:cNvPr>
          <p:cNvSpPr txBox="1"/>
          <p:nvPr/>
        </p:nvSpPr>
        <p:spPr>
          <a:xfrm rot="16200000">
            <a:off x="1429448" y="5053768"/>
            <a:ext cx="13891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>
                <a:solidFill>
                  <a:schemeClr val="accent3"/>
                </a:solidFill>
              </a:rPr>
              <a:t>Rain</a:t>
            </a:r>
            <a:r>
              <a:rPr lang="nl-NL" sz="1200" dirty="0">
                <a:solidFill>
                  <a:schemeClr val="accent3"/>
                </a:solidFill>
              </a:rPr>
              <a:t> in mm</a:t>
            </a:r>
          </a:p>
        </p:txBody>
      </p:sp>
    </p:spTree>
    <p:extLst>
      <p:ext uri="{BB962C8B-B14F-4D97-AF65-F5344CB8AC3E}">
        <p14:creationId xmlns:p14="http://schemas.microsoft.com/office/powerpoint/2010/main" val="361533795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Deltares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D38E0"/>
      </a:hlink>
      <a:folHlink>
        <a:srgbClr val="7070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A448AC66-D313-4204-B3D8-F3548827C48C}" vid="{337DE2CB-2C38-4621-9217-5281EF153F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4C17A9D6E8564EA870DADF184B52D4" ma:contentTypeVersion="14" ma:contentTypeDescription="Create a new document." ma:contentTypeScope="" ma:versionID="efdcc5ca952e028ea72a1190fcd52463">
  <xsd:schema xmlns:xsd="http://www.w3.org/2001/XMLSchema" xmlns:xs="http://www.w3.org/2001/XMLSchema" xmlns:p="http://schemas.microsoft.com/office/2006/metadata/properties" xmlns:ns3="f992cb8d-6614-416d-b8ee-48252d9b8ea7" xmlns:ns4="ac2e2173-e4b3-4aac-895e-329e69538f33" targetNamespace="http://schemas.microsoft.com/office/2006/metadata/properties" ma:root="true" ma:fieldsID="be8acbf1d4cfdcfda32316c25f4d1b69" ns3:_="" ns4:_="">
    <xsd:import namespace="f992cb8d-6614-416d-b8ee-48252d9b8ea7"/>
    <xsd:import namespace="ac2e2173-e4b3-4aac-895e-329e69538f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2cb8d-6614-416d-b8ee-48252d9b8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e2173-e4b3-4aac-895e-329e69538f3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A1E65C-7A86-4F5B-AFA6-27A02E786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92cb8d-6614-416d-b8ee-48252d9b8ea7"/>
    <ds:schemaRef ds:uri="ac2e2173-e4b3-4aac-895e-329e69538f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C562C3-9EFD-49D9-96BA-1CBFF234764F}">
  <ds:schemaRefs>
    <ds:schemaRef ds:uri="http://schemas.openxmlformats.org/package/2006/metadata/core-properties"/>
    <ds:schemaRef ds:uri="http://schemas.microsoft.com/office/2006/documentManagement/types"/>
    <ds:schemaRef ds:uri="ac2e2173-e4b3-4aac-895e-329e69538f33"/>
    <ds:schemaRef ds:uri="http://purl.org/dc/elements/1.1/"/>
    <ds:schemaRef ds:uri="http://schemas.microsoft.com/office/2006/metadata/properties"/>
    <ds:schemaRef ds:uri="f992cb8d-6614-416d-b8ee-48252d9b8ea7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4E0FD5-C307-48E0-AAA6-9506D8445B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2890</TotalTime>
  <Words>896</Words>
  <Application>Microsoft Office PowerPoint</Application>
  <PresentationFormat>Widescreen</PresentationFormat>
  <Paragraphs>145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Theme2</vt:lpstr>
      <vt:lpstr>PowerPoint Presentation</vt:lpstr>
      <vt:lpstr>Why NbS for DRR related to infrastructure?</vt:lpstr>
      <vt:lpstr>Why NbS for DRR related to infrastructure?</vt:lpstr>
      <vt:lpstr>Increasing call for Nature-based Solutions </vt:lpstr>
      <vt:lpstr>What are Nature-based Solutions?</vt:lpstr>
      <vt:lpstr>What are NbS</vt:lpstr>
      <vt:lpstr>Where do Nature Based Solutions fit?</vt:lpstr>
      <vt:lpstr>A catchment approach to DRR is needed</vt:lpstr>
      <vt:lpstr>Improving the hydrograph for flood and drought reduction</vt:lpstr>
      <vt:lpstr>Natural water management</vt:lpstr>
      <vt:lpstr>Room for Rivers NL 1993 -&gt; 2018</vt:lpstr>
      <vt:lpstr>Room for the Rhine branches</vt:lpstr>
      <vt:lpstr>Eddleston Water Project, Scotland</vt:lpstr>
      <vt:lpstr>Next to implementing NbS also rethinking current infrastructure designs in line with the river-ecosystem functioning</vt:lpstr>
      <vt:lpstr>Take home messages 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Marjolein Mens</dc:creator>
  <cp:lastModifiedBy>Ellis Penning</cp:lastModifiedBy>
  <cp:revision>123</cp:revision>
  <dcterms:created xsi:type="dcterms:W3CDTF">2021-08-19T13:19:09Z</dcterms:created>
  <dcterms:modified xsi:type="dcterms:W3CDTF">2021-12-15T16:53:15Z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0x0101007A4C17A9D6E8564EA870DADF184B52D4</vt:lpwstr>
  </property>
</Properties>
</file>