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99" r:id="rId5"/>
    <p:sldId id="301" r:id="rId6"/>
    <p:sldId id="260" r:id="rId7"/>
    <p:sldId id="298" r:id="rId8"/>
    <p:sldId id="535" r:id="rId9"/>
    <p:sldId id="525" r:id="rId10"/>
    <p:sldId id="536" r:id="rId11"/>
    <p:sldId id="472" r:id="rId12"/>
    <p:sldId id="344" r:id="rId13"/>
    <p:sldId id="467" r:id="rId14"/>
    <p:sldId id="530" r:id="rId15"/>
    <p:sldId id="531" r:id="rId16"/>
    <p:sldId id="368" r:id="rId17"/>
    <p:sldId id="534" r:id="rId18"/>
    <p:sldId id="324" r:id="rId19"/>
    <p:sldId id="290" r:id="rId20"/>
    <p:sldId id="293" r:id="rId21"/>
    <p:sldId id="340" r:id="rId22"/>
    <p:sldId id="359" r:id="rId23"/>
    <p:sldId id="345" r:id="rId24"/>
    <p:sldId id="381" r:id="rId25"/>
    <p:sldId id="347" r:id="rId26"/>
    <p:sldId id="384" r:id="rId27"/>
    <p:sldId id="398" r:id="rId28"/>
    <p:sldId id="304" r:id="rId29"/>
    <p:sldId id="300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6E6E6"/>
    <a:srgbClr val="FFFFFF"/>
    <a:srgbClr val="C0C0C0"/>
    <a:srgbClr val="707070"/>
    <a:srgbClr val="00B389"/>
    <a:srgbClr val="F1F3FD"/>
    <a:srgbClr val="0D38E0"/>
    <a:srgbClr val="080C80"/>
    <a:srgbClr val="0EA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E3544B-BFAA-40E6-BCDE-0A243564512B}" v="1" dt="2022-06-08T13:02:06.3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95056" autoAdjust="0"/>
  </p:normalViewPr>
  <p:slideViewPr>
    <p:cSldViewPr snapToGrid="0" showGuides="1">
      <p:cViewPr varScale="1">
        <p:scale>
          <a:sx n="40" d="100"/>
          <a:sy n="40" d="100"/>
        </p:scale>
        <p:origin x="9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6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44A00E-F7EC-4D3D-9349-5F2C3CFFD3C2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A7AD532F-1198-433E-89B4-E1B5739CE45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Hazard assessment</a:t>
          </a:r>
          <a:endParaRPr lang="nl-NL" dirty="0"/>
        </a:p>
      </dgm:t>
    </dgm:pt>
    <dgm:pt modelId="{BB2B0F23-AC0D-4433-915D-01F2949CFAF5}" type="parTrans" cxnId="{2C4EC9C4-79E7-4E3F-9C5C-897E297C99D5}">
      <dgm:prSet/>
      <dgm:spPr/>
      <dgm:t>
        <a:bodyPr/>
        <a:lstStyle/>
        <a:p>
          <a:endParaRPr lang="nl-NL"/>
        </a:p>
      </dgm:t>
    </dgm:pt>
    <dgm:pt modelId="{5A8E5C9A-4122-454A-9AD8-20B94CB2B5FD}" type="sibTrans" cxnId="{2C4EC9C4-79E7-4E3F-9C5C-897E297C99D5}">
      <dgm:prSet/>
      <dgm:spPr/>
      <dgm:t>
        <a:bodyPr/>
        <a:lstStyle/>
        <a:p>
          <a:endParaRPr lang="nl-NL"/>
        </a:p>
      </dgm:t>
    </dgm:pt>
    <dgm:pt modelId="{E84C085B-A55E-4F0B-A4C6-0B3F34B93004}">
      <dgm:prSet phldrT="[Text]"/>
      <dgm:spPr>
        <a:solidFill>
          <a:schemeClr val="accent1"/>
        </a:solidFill>
      </dgm:spPr>
      <dgm:t>
        <a:bodyPr/>
        <a:lstStyle/>
        <a:p>
          <a:r>
            <a:rPr lang="en-US"/>
            <a:t>Exposure assessment</a:t>
          </a:r>
          <a:endParaRPr lang="nl-NL"/>
        </a:p>
      </dgm:t>
    </dgm:pt>
    <dgm:pt modelId="{A0A784C4-C2D9-4DB8-8B21-2E38786D1F82}" type="parTrans" cxnId="{6E615AEF-98E6-4DC6-A069-1A94002DF918}">
      <dgm:prSet/>
      <dgm:spPr/>
      <dgm:t>
        <a:bodyPr/>
        <a:lstStyle/>
        <a:p>
          <a:endParaRPr lang="nl-NL"/>
        </a:p>
      </dgm:t>
    </dgm:pt>
    <dgm:pt modelId="{85A1CC16-C6F5-4ABA-A5A6-2FA30E2FA6F5}" type="sibTrans" cxnId="{6E615AEF-98E6-4DC6-A069-1A94002DF918}">
      <dgm:prSet/>
      <dgm:spPr/>
      <dgm:t>
        <a:bodyPr/>
        <a:lstStyle/>
        <a:p>
          <a:endParaRPr lang="nl-NL"/>
        </a:p>
      </dgm:t>
    </dgm:pt>
    <dgm:pt modelId="{852EB8D5-AD02-4D42-B150-3C7CC7DB5A97}">
      <dgm:prSet phldrT="[Text]"/>
      <dgm:spPr>
        <a:solidFill>
          <a:schemeClr val="accent1"/>
        </a:solidFill>
      </dgm:spPr>
      <dgm:t>
        <a:bodyPr/>
        <a:lstStyle/>
        <a:p>
          <a:r>
            <a:rPr lang="en-US"/>
            <a:t>Vulnerability assessment</a:t>
          </a:r>
          <a:endParaRPr lang="nl-NL"/>
        </a:p>
      </dgm:t>
    </dgm:pt>
    <dgm:pt modelId="{0BAD359A-AF92-4114-AA2F-020389FA5CD1}" type="parTrans" cxnId="{8DC252C4-FEFA-4ED8-809B-C1056E1E0992}">
      <dgm:prSet/>
      <dgm:spPr/>
      <dgm:t>
        <a:bodyPr/>
        <a:lstStyle/>
        <a:p>
          <a:endParaRPr lang="nl-NL"/>
        </a:p>
      </dgm:t>
    </dgm:pt>
    <dgm:pt modelId="{8991C2C5-160A-4DC6-9BCF-AB78F773FFCD}" type="sibTrans" cxnId="{8DC252C4-FEFA-4ED8-809B-C1056E1E0992}">
      <dgm:prSet/>
      <dgm:spPr/>
      <dgm:t>
        <a:bodyPr/>
        <a:lstStyle/>
        <a:p>
          <a:endParaRPr lang="nl-NL"/>
        </a:p>
      </dgm:t>
    </dgm:pt>
    <dgm:pt modelId="{1634F0DE-66CC-4B6E-9CAE-4A6AA5B5BD69}">
      <dgm:prSet phldrT="[Text]"/>
      <dgm:spPr>
        <a:solidFill>
          <a:schemeClr val="accent1"/>
        </a:solidFill>
      </dgm:spPr>
      <dgm:t>
        <a:bodyPr/>
        <a:lstStyle/>
        <a:p>
          <a:r>
            <a:rPr lang="en-US"/>
            <a:t>Impact assessment</a:t>
          </a:r>
          <a:endParaRPr lang="nl-NL"/>
        </a:p>
      </dgm:t>
    </dgm:pt>
    <dgm:pt modelId="{56FE5738-85DE-4AFB-8DB7-A149EBB5C801}" type="parTrans" cxnId="{649EB992-884A-4CE8-AC28-3D6C7434E7A1}">
      <dgm:prSet/>
      <dgm:spPr/>
      <dgm:t>
        <a:bodyPr/>
        <a:lstStyle/>
        <a:p>
          <a:endParaRPr lang="nl-NL"/>
        </a:p>
      </dgm:t>
    </dgm:pt>
    <dgm:pt modelId="{430EC45F-49E4-40AC-933C-ABBF91F35BC5}" type="sibTrans" cxnId="{649EB992-884A-4CE8-AC28-3D6C7434E7A1}">
      <dgm:prSet/>
      <dgm:spPr/>
      <dgm:t>
        <a:bodyPr/>
        <a:lstStyle/>
        <a:p>
          <a:endParaRPr lang="nl-NL"/>
        </a:p>
      </dgm:t>
    </dgm:pt>
    <dgm:pt modelId="{A8F87D24-99B3-436C-98B8-098D66DAADA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Risk profile</a:t>
          </a:r>
          <a:endParaRPr lang="nl-NL" dirty="0"/>
        </a:p>
      </dgm:t>
    </dgm:pt>
    <dgm:pt modelId="{B619359A-E36F-4508-82FB-0D5DC4BBBF21}" type="parTrans" cxnId="{410BE285-AF3F-4927-8A9A-F59F5EDFEFAA}">
      <dgm:prSet/>
      <dgm:spPr/>
      <dgm:t>
        <a:bodyPr/>
        <a:lstStyle/>
        <a:p>
          <a:endParaRPr lang="nl-NL"/>
        </a:p>
      </dgm:t>
    </dgm:pt>
    <dgm:pt modelId="{62856DA9-068E-4A2D-9CEA-1EF0D402058E}" type="sibTrans" cxnId="{410BE285-AF3F-4927-8A9A-F59F5EDFEFAA}">
      <dgm:prSet/>
      <dgm:spPr/>
      <dgm:t>
        <a:bodyPr/>
        <a:lstStyle/>
        <a:p>
          <a:endParaRPr lang="nl-NL"/>
        </a:p>
      </dgm:t>
    </dgm:pt>
    <dgm:pt modelId="{B9FC5108-82B9-4931-AE02-81794A15BAB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Action perspective</a:t>
          </a:r>
          <a:endParaRPr lang="nl-NL" dirty="0"/>
        </a:p>
      </dgm:t>
    </dgm:pt>
    <dgm:pt modelId="{103CF6A2-2DEB-4E31-B14A-70F75AD373A0}" type="parTrans" cxnId="{9964B045-3970-4262-8ED1-CFA1DC7A962F}">
      <dgm:prSet/>
      <dgm:spPr/>
      <dgm:t>
        <a:bodyPr/>
        <a:lstStyle/>
        <a:p>
          <a:endParaRPr lang="nl-NL"/>
        </a:p>
      </dgm:t>
    </dgm:pt>
    <dgm:pt modelId="{D669FA4C-0F4D-4C71-8A0A-76CFF04CDF31}" type="sibTrans" cxnId="{9964B045-3970-4262-8ED1-CFA1DC7A962F}">
      <dgm:prSet/>
      <dgm:spPr/>
      <dgm:t>
        <a:bodyPr/>
        <a:lstStyle/>
        <a:p>
          <a:endParaRPr lang="nl-NL"/>
        </a:p>
      </dgm:t>
    </dgm:pt>
    <dgm:pt modelId="{7518892B-EE23-4670-85DF-6E04C2EAEBE9}" type="pres">
      <dgm:prSet presAssocID="{3744A00E-F7EC-4D3D-9349-5F2C3CFFD3C2}" presName="CompostProcess" presStyleCnt="0">
        <dgm:presLayoutVars>
          <dgm:dir/>
          <dgm:resizeHandles val="exact"/>
        </dgm:presLayoutVars>
      </dgm:prSet>
      <dgm:spPr/>
    </dgm:pt>
    <dgm:pt modelId="{38B13483-CD3E-417C-92F7-686049F916E9}" type="pres">
      <dgm:prSet presAssocID="{3744A00E-F7EC-4D3D-9349-5F2C3CFFD3C2}" presName="arrow" presStyleLbl="bgShp" presStyleIdx="0" presStyleCnt="1"/>
      <dgm:spPr>
        <a:solidFill>
          <a:schemeClr val="accent1">
            <a:lumMod val="75000"/>
          </a:schemeClr>
        </a:solidFill>
      </dgm:spPr>
    </dgm:pt>
    <dgm:pt modelId="{1EEAF59A-1C21-417A-BF47-1D11FF9C349A}" type="pres">
      <dgm:prSet presAssocID="{3744A00E-F7EC-4D3D-9349-5F2C3CFFD3C2}" presName="linearProcess" presStyleCnt="0"/>
      <dgm:spPr/>
    </dgm:pt>
    <dgm:pt modelId="{29C552FE-7B60-406A-8917-D5F6C7F548BC}" type="pres">
      <dgm:prSet presAssocID="{A7AD532F-1198-433E-89B4-E1B5739CE450}" presName="textNode" presStyleLbl="node1" presStyleIdx="0" presStyleCnt="6">
        <dgm:presLayoutVars>
          <dgm:bulletEnabled val="1"/>
        </dgm:presLayoutVars>
      </dgm:prSet>
      <dgm:spPr/>
    </dgm:pt>
    <dgm:pt modelId="{D7EC2D03-6212-4142-9E5F-F6BFF9CAD369}" type="pres">
      <dgm:prSet presAssocID="{5A8E5C9A-4122-454A-9AD8-20B94CB2B5FD}" presName="sibTrans" presStyleCnt="0"/>
      <dgm:spPr/>
    </dgm:pt>
    <dgm:pt modelId="{5F65A04B-1AC5-4741-9391-979B4C3E2821}" type="pres">
      <dgm:prSet presAssocID="{E84C085B-A55E-4F0B-A4C6-0B3F34B93004}" presName="textNode" presStyleLbl="node1" presStyleIdx="1" presStyleCnt="6">
        <dgm:presLayoutVars>
          <dgm:bulletEnabled val="1"/>
        </dgm:presLayoutVars>
      </dgm:prSet>
      <dgm:spPr/>
    </dgm:pt>
    <dgm:pt modelId="{36E4FD28-ED85-4959-B7C0-2370EF3DDE3A}" type="pres">
      <dgm:prSet presAssocID="{85A1CC16-C6F5-4ABA-A5A6-2FA30E2FA6F5}" presName="sibTrans" presStyleCnt="0"/>
      <dgm:spPr/>
    </dgm:pt>
    <dgm:pt modelId="{14A3DD17-4255-43D9-9E76-AEF091F25D4A}" type="pres">
      <dgm:prSet presAssocID="{852EB8D5-AD02-4D42-B150-3C7CC7DB5A97}" presName="textNode" presStyleLbl="node1" presStyleIdx="2" presStyleCnt="6">
        <dgm:presLayoutVars>
          <dgm:bulletEnabled val="1"/>
        </dgm:presLayoutVars>
      </dgm:prSet>
      <dgm:spPr/>
    </dgm:pt>
    <dgm:pt modelId="{1ECE7BEA-A46A-45F3-A01C-0DFF02A0F585}" type="pres">
      <dgm:prSet presAssocID="{8991C2C5-160A-4DC6-9BCF-AB78F773FFCD}" presName="sibTrans" presStyleCnt="0"/>
      <dgm:spPr/>
    </dgm:pt>
    <dgm:pt modelId="{95B32A1C-037F-465C-B959-57657F48839C}" type="pres">
      <dgm:prSet presAssocID="{1634F0DE-66CC-4B6E-9CAE-4A6AA5B5BD69}" presName="textNode" presStyleLbl="node1" presStyleIdx="3" presStyleCnt="6">
        <dgm:presLayoutVars>
          <dgm:bulletEnabled val="1"/>
        </dgm:presLayoutVars>
      </dgm:prSet>
      <dgm:spPr/>
    </dgm:pt>
    <dgm:pt modelId="{96F0332E-8E9B-4939-8F65-0600A8C303FA}" type="pres">
      <dgm:prSet presAssocID="{430EC45F-49E4-40AC-933C-ABBF91F35BC5}" presName="sibTrans" presStyleCnt="0"/>
      <dgm:spPr/>
    </dgm:pt>
    <dgm:pt modelId="{CF1B3BE7-C9E7-48D9-BB61-98CE64B49395}" type="pres">
      <dgm:prSet presAssocID="{A8F87D24-99B3-436C-98B8-098D66DAADA5}" presName="textNode" presStyleLbl="node1" presStyleIdx="4" presStyleCnt="6">
        <dgm:presLayoutVars>
          <dgm:bulletEnabled val="1"/>
        </dgm:presLayoutVars>
      </dgm:prSet>
      <dgm:spPr/>
    </dgm:pt>
    <dgm:pt modelId="{1ABDADB9-87C8-4A87-8029-79F16DE7501F}" type="pres">
      <dgm:prSet presAssocID="{62856DA9-068E-4A2D-9CEA-1EF0D402058E}" presName="sibTrans" presStyleCnt="0"/>
      <dgm:spPr/>
    </dgm:pt>
    <dgm:pt modelId="{16C174A1-D663-42E8-9B7F-3A0FEDBF4BE4}" type="pres">
      <dgm:prSet presAssocID="{B9FC5108-82B9-4931-AE02-81794A15BAB3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A4247213-88F3-4E21-8E92-E856CD39B1C2}" type="presOf" srcId="{3744A00E-F7EC-4D3D-9349-5F2C3CFFD3C2}" destId="{7518892B-EE23-4670-85DF-6E04C2EAEBE9}" srcOrd="0" destOrd="0" presId="urn:microsoft.com/office/officeart/2005/8/layout/hProcess9"/>
    <dgm:cxn modelId="{9964B045-3970-4262-8ED1-CFA1DC7A962F}" srcId="{3744A00E-F7EC-4D3D-9349-5F2C3CFFD3C2}" destId="{B9FC5108-82B9-4931-AE02-81794A15BAB3}" srcOrd="5" destOrd="0" parTransId="{103CF6A2-2DEB-4E31-B14A-70F75AD373A0}" sibTransId="{D669FA4C-0F4D-4C71-8A0A-76CFF04CDF31}"/>
    <dgm:cxn modelId="{410BE285-AF3F-4927-8A9A-F59F5EDFEFAA}" srcId="{3744A00E-F7EC-4D3D-9349-5F2C3CFFD3C2}" destId="{A8F87D24-99B3-436C-98B8-098D66DAADA5}" srcOrd="4" destOrd="0" parTransId="{B619359A-E36F-4508-82FB-0D5DC4BBBF21}" sibTransId="{62856DA9-068E-4A2D-9CEA-1EF0D402058E}"/>
    <dgm:cxn modelId="{73C00A8A-7DF6-42CE-8A19-5C6D49D35B58}" type="presOf" srcId="{A7AD532F-1198-433E-89B4-E1B5739CE450}" destId="{29C552FE-7B60-406A-8917-D5F6C7F548BC}" srcOrd="0" destOrd="0" presId="urn:microsoft.com/office/officeart/2005/8/layout/hProcess9"/>
    <dgm:cxn modelId="{649EB992-884A-4CE8-AC28-3D6C7434E7A1}" srcId="{3744A00E-F7EC-4D3D-9349-5F2C3CFFD3C2}" destId="{1634F0DE-66CC-4B6E-9CAE-4A6AA5B5BD69}" srcOrd="3" destOrd="0" parTransId="{56FE5738-85DE-4AFB-8DB7-A149EBB5C801}" sibTransId="{430EC45F-49E4-40AC-933C-ABBF91F35BC5}"/>
    <dgm:cxn modelId="{A01178A7-EDAC-47BF-8195-16C44379E9A9}" type="presOf" srcId="{852EB8D5-AD02-4D42-B150-3C7CC7DB5A97}" destId="{14A3DD17-4255-43D9-9E76-AEF091F25D4A}" srcOrd="0" destOrd="0" presId="urn:microsoft.com/office/officeart/2005/8/layout/hProcess9"/>
    <dgm:cxn modelId="{F50375AF-BCC1-4DE6-90C8-B46B76553DB0}" type="presOf" srcId="{E84C085B-A55E-4F0B-A4C6-0B3F34B93004}" destId="{5F65A04B-1AC5-4741-9391-979B4C3E2821}" srcOrd="0" destOrd="0" presId="urn:microsoft.com/office/officeart/2005/8/layout/hProcess9"/>
    <dgm:cxn modelId="{DCB849B2-1567-40DC-A109-6941E55F68E7}" type="presOf" srcId="{A8F87D24-99B3-436C-98B8-098D66DAADA5}" destId="{CF1B3BE7-C9E7-48D9-BB61-98CE64B49395}" srcOrd="0" destOrd="0" presId="urn:microsoft.com/office/officeart/2005/8/layout/hProcess9"/>
    <dgm:cxn modelId="{8DC252C4-FEFA-4ED8-809B-C1056E1E0992}" srcId="{3744A00E-F7EC-4D3D-9349-5F2C3CFFD3C2}" destId="{852EB8D5-AD02-4D42-B150-3C7CC7DB5A97}" srcOrd="2" destOrd="0" parTransId="{0BAD359A-AF92-4114-AA2F-020389FA5CD1}" sibTransId="{8991C2C5-160A-4DC6-9BCF-AB78F773FFCD}"/>
    <dgm:cxn modelId="{2C4EC9C4-79E7-4E3F-9C5C-897E297C99D5}" srcId="{3744A00E-F7EC-4D3D-9349-5F2C3CFFD3C2}" destId="{A7AD532F-1198-433E-89B4-E1B5739CE450}" srcOrd="0" destOrd="0" parTransId="{BB2B0F23-AC0D-4433-915D-01F2949CFAF5}" sibTransId="{5A8E5C9A-4122-454A-9AD8-20B94CB2B5FD}"/>
    <dgm:cxn modelId="{D48CCCE5-E85D-4F98-B1F8-77B32B3D1C59}" type="presOf" srcId="{1634F0DE-66CC-4B6E-9CAE-4A6AA5B5BD69}" destId="{95B32A1C-037F-465C-B959-57657F48839C}" srcOrd="0" destOrd="0" presId="urn:microsoft.com/office/officeart/2005/8/layout/hProcess9"/>
    <dgm:cxn modelId="{2F9C8CE6-0676-442E-A414-EECD7D234C07}" type="presOf" srcId="{B9FC5108-82B9-4931-AE02-81794A15BAB3}" destId="{16C174A1-D663-42E8-9B7F-3A0FEDBF4BE4}" srcOrd="0" destOrd="0" presId="urn:microsoft.com/office/officeart/2005/8/layout/hProcess9"/>
    <dgm:cxn modelId="{6E615AEF-98E6-4DC6-A069-1A94002DF918}" srcId="{3744A00E-F7EC-4D3D-9349-5F2C3CFFD3C2}" destId="{E84C085B-A55E-4F0B-A4C6-0B3F34B93004}" srcOrd="1" destOrd="0" parTransId="{A0A784C4-C2D9-4DB8-8B21-2E38786D1F82}" sibTransId="{85A1CC16-C6F5-4ABA-A5A6-2FA30E2FA6F5}"/>
    <dgm:cxn modelId="{0B8878FD-7C08-478C-A371-33CF99B657E6}" type="presParOf" srcId="{7518892B-EE23-4670-85DF-6E04C2EAEBE9}" destId="{38B13483-CD3E-417C-92F7-686049F916E9}" srcOrd="0" destOrd="0" presId="urn:microsoft.com/office/officeart/2005/8/layout/hProcess9"/>
    <dgm:cxn modelId="{94A01B22-DC6E-4262-A0F6-0D11587C42EC}" type="presParOf" srcId="{7518892B-EE23-4670-85DF-6E04C2EAEBE9}" destId="{1EEAF59A-1C21-417A-BF47-1D11FF9C349A}" srcOrd="1" destOrd="0" presId="urn:microsoft.com/office/officeart/2005/8/layout/hProcess9"/>
    <dgm:cxn modelId="{C0E8FAC1-3368-421F-8993-79B4EEA3AEFB}" type="presParOf" srcId="{1EEAF59A-1C21-417A-BF47-1D11FF9C349A}" destId="{29C552FE-7B60-406A-8917-D5F6C7F548BC}" srcOrd="0" destOrd="0" presId="urn:microsoft.com/office/officeart/2005/8/layout/hProcess9"/>
    <dgm:cxn modelId="{130D8101-13FC-4D7A-B0CA-4BD8D17B5A04}" type="presParOf" srcId="{1EEAF59A-1C21-417A-BF47-1D11FF9C349A}" destId="{D7EC2D03-6212-4142-9E5F-F6BFF9CAD369}" srcOrd="1" destOrd="0" presId="urn:microsoft.com/office/officeart/2005/8/layout/hProcess9"/>
    <dgm:cxn modelId="{4C8A12E9-2EAB-4404-B032-E0897D917747}" type="presParOf" srcId="{1EEAF59A-1C21-417A-BF47-1D11FF9C349A}" destId="{5F65A04B-1AC5-4741-9391-979B4C3E2821}" srcOrd="2" destOrd="0" presId="urn:microsoft.com/office/officeart/2005/8/layout/hProcess9"/>
    <dgm:cxn modelId="{E0BA6C83-261E-4A30-ABA8-34D2716717F6}" type="presParOf" srcId="{1EEAF59A-1C21-417A-BF47-1D11FF9C349A}" destId="{36E4FD28-ED85-4959-B7C0-2370EF3DDE3A}" srcOrd="3" destOrd="0" presId="urn:microsoft.com/office/officeart/2005/8/layout/hProcess9"/>
    <dgm:cxn modelId="{0C0CBF55-6491-4F37-8BBC-579E7DDF42B4}" type="presParOf" srcId="{1EEAF59A-1C21-417A-BF47-1D11FF9C349A}" destId="{14A3DD17-4255-43D9-9E76-AEF091F25D4A}" srcOrd="4" destOrd="0" presId="urn:microsoft.com/office/officeart/2005/8/layout/hProcess9"/>
    <dgm:cxn modelId="{CE811190-8837-484B-855B-17867F4F0E29}" type="presParOf" srcId="{1EEAF59A-1C21-417A-BF47-1D11FF9C349A}" destId="{1ECE7BEA-A46A-45F3-A01C-0DFF02A0F585}" srcOrd="5" destOrd="0" presId="urn:microsoft.com/office/officeart/2005/8/layout/hProcess9"/>
    <dgm:cxn modelId="{F2425520-3A16-4428-8FEA-8982B3E81860}" type="presParOf" srcId="{1EEAF59A-1C21-417A-BF47-1D11FF9C349A}" destId="{95B32A1C-037F-465C-B959-57657F48839C}" srcOrd="6" destOrd="0" presId="urn:microsoft.com/office/officeart/2005/8/layout/hProcess9"/>
    <dgm:cxn modelId="{6EA597F0-9233-4892-BF30-09B96ADEBE69}" type="presParOf" srcId="{1EEAF59A-1C21-417A-BF47-1D11FF9C349A}" destId="{96F0332E-8E9B-4939-8F65-0600A8C303FA}" srcOrd="7" destOrd="0" presId="urn:microsoft.com/office/officeart/2005/8/layout/hProcess9"/>
    <dgm:cxn modelId="{05A9A489-36FC-45AB-BEA3-F7CFF0067279}" type="presParOf" srcId="{1EEAF59A-1C21-417A-BF47-1D11FF9C349A}" destId="{CF1B3BE7-C9E7-48D9-BB61-98CE64B49395}" srcOrd="8" destOrd="0" presId="urn:microsoft.com/office/officeart/2005/8/layout/hProcess9"/>
    <dgm:cxn modelId="{97D8C968-1CBF-458D-8CB8-FA4B7530F8B9}" type="presParOf" srcId="{1EEAF59A-1C21-417A-BF47-1D11FF9C349A}" destId="{1ABDADB9-87C8-4A87-8029-79F16DE7501F}" srcOrd="9" destOrd="0" presId="urn:microsoft.com/office/officeart/2005/8/layout/hProcess9"/>
    <dgm:cxn modelId="{F2700905-F5A3-4708-A489-B4B3912ED184}" type="presParOf" srcId="{1EEAF59A-1C21-417A-BF47-1D11FF9C349A}" destId="{16C174A1-D663-42E8-9B7F-3A0FEDBF4BE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44A00E-F7EC-4D3D-9349-5F2C3CFFD3C2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A7AD532F-1198-433E-89B4-E1B5739CE45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Hazard assessment</a:t>
          </a:r>
          <a:endParaRPr lang="nl-NL" dirty="0"/>
        </a:p>
      </dgm:t>
    </dgm:pt>
    <dgm:pt modelId="{BB2B0F23-AC0D-4433-915D-01F2949CFAF5}" type="parTrans" cxnId="{2C4EC9C4-79E7-4E3F-9C5C-897E297C99D5}">
      <dgm:prSet/>
      <dgm:spPr/>
      <dgm:t>
        <a:bodyPr/>
        <a:lstStyle/>
        <a:p>
          <a:endParaRPr lang="nl-NL"/>
        </a:p>
      </dgm:t>
    </dgm:pt>
    <dgm:pt modelId="{5A8E5C9A-4122-454A-9AD8-20B94CB2B5FD}" type="sibTrans" cxnId="{2C4EC9C4-79E7-4E3F-9C5C-897E297C99D5}">
      <dgm:prSet/>
      <dgm:spPr/>
      <dgm:t>
        <a:bodyPr/>
        <a:lstStyle/>
        <a:p>
          <a:endParaRPr lang="nl-NL"/>
        </a:p>
      </dgm:t>
    </dgm:pt>
    <dgm:pt modelId="{E84C085B-A55E-4F0B-A4C6-0B3F34B93004}">
      <dgm:prSet phldrT="[Text]"/>
      <dgm:spPr>
        <a:solidFill>
          <a:schemeClr val="accent1"/>
        </a:solidFill>
      </dgm:spPr>
      <dgm:t>
        <a:bodyPr/>
        <a:lstStyle/>
        <a:p>
          <a:r>
            <a:rPr lang="en-US"/>
            <a:t>Exposure assessment</a:t>
          </a:r>
          <a:endParaRPr lang="nl-NL"/>
        </a:p>
      </dgm:t>
    </dgm:pt>
    <dgm:pt modelId="{A0A784C4-C2D9-4DB8-8B21-2E38786D1F82}" type="parTrans" cxnId="{6E615AEF-98E6-4DC6-A069-1A94002DF918}">
      <dgm:prSet/>
      <dgm:spPr/>
      <dgm:t>
        <a:bodyPr/>
        <a:lstStyle/>
        <a:p>
          <a:endParaRPr lang="nl-NL"/>
        </a:p>
      </dgm:t>
    </dgm:pt>
    <dgm:pt modelId="{85A1CC16-C6F5-4ABA-A5A6-2FA30E2FA6F5}" type="sibTrans" cxnId="{6E615AEF-98E6-4DC6-A069-1A94002DF918}">
      <dgm:prSet/>
      <dgm:spPr/>
      <dgm:t>
        <a:bodyPr/>
        <a:lstStyle/>
        <a:p>
          <a:endParaRPr lang="nl-NL"/>
        </a:p>
      </dgm:t>
    </dgm:pt>
    <dgm:pt modelId="{852EB8D5-AD02-4D42-B150-3C7CC7DB5A97}">
      <dgm:prSet phldrT="[Text]"/>
      <dgm:spPr>
        <a:solidFill>
          <a:schemeClr val="accent1"/>
        </a:solidFill>
      </dgm:spPr>
      <dgm:t>
        <a:bodyPr/>
        <a:lstStyle/>
        <a:p>
          <a:r>
            <a:rPr lang="en-US"/>
            <a:t>Vulnerability assessment</a:t>
          </a:r>
          <a:endParaRPr lang="nl-NL"/>
        </a:p>
      </dgm:t>
    </dgm:pt>
    <dgm:pt modelId="{0BAD359A-AF92-4114-AA2F-020389FA5CD1}" type="parTrans" cxnId="{8DC252C4-FEFA-4ED8-809B-C1056E1E0992}">
      <dgm:prSet/>
      <dgm:spPr/>
      <dgm:t>
        <a:bodyPr/>
        <a:lstStyle/>
        <a:p>
          <a:endParaRPr lang="nl-NL"/>
        </a:p>
      </dgm:t>
    </dgm:pt>
    <dgm:pt modelId="{8991C2C5-160A-4DC6-9BCF-AB78F773FFCD}" type="sibTrans" cxnId="{8DC252C4-FEFA-4ED8-809B-C1056E1E0992}">
      <dgm:prSet/>
      <dgm:spPr/>
      <dgm:t>
        <a:bodyPr/>
        <a:lstStyle/>
        <a:p>
          <a:endParaRPr lang="nl-NL"/>
        </a:p>
      </dgm:t>
    </dgm:pt>
    <dgm:pt modelId="{1634F0DE-66CC-4B6E-9CAE-4A6AA5B5BD69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Impact assessment</a:t>
          </a:r>
          <a:endParaRPr lang="nl-NL" dirty="0"/>
        </a:p>
      </dgm:t>
    </dgm:pt>
    <dgm:pt modelId="{56FE5738-85DE-4AFB-8DB7-A149EBB5C801}" type="parTrans" cxnId="{649EB992-884A-4CE8-AC28-3D6C7434E7A1}">
      <dgm:prSet/>
      <dgm:spPr/>
      <dgm:t>
        <a:bodyPr/>
        <a:lstStyle/>
        <a:p>
          <a:endParaRPr lang="nl-NL"/>
        </a:p>
      </dgm:t>
    </dgm:pt>
    <dgm:pt modelId="{430EC45F-49E4-40AC-933C-ABBF91F35BC5}" type="sibTrans" cxnId="{649EB992-884A-4CE8-AC28-3D6C7434E7A1}">
      <dgm:prSet/>
      <dgm:spPr/>
      <dgm:t>
        <a:bodyPr/>
        <a:lstStyle/>
        <a:p>
          <a:endParaRPr lang="nl-NL"/>
        </a:p>
      </dgm:t>
    </dgm:pt>
    <dgm:pt modelId="{A8F87D24-99B3-436C-98B8-098D66DAADA5}">
      <dgm:prSet phldrT="[Text]"/>
      <dgm:spPr>
        <a:solidFill>
          <a:schemeClr val="accent1"/>
        </a:solidFill>
      </dgm:spPr>
      <dgm:t>
        <a:bodyPr/>
        <a:lstStyle/>
        <a:p>
          <a:r>
            <a:rPr lang="en-US"/>
            <a:t>Risk evaluation</a:t>
          </a:r>
          <a:endParaRPr lang="nl-NL"/>
        </a:p>
      </dgm:t>
    </dgm:pt>
    <dgm:pt modelId="{B619359A-E36F-4508-82FB-0D5DC4BBBF21}" type="parTrans" cxnId="{410BE285-AF3F-4927-8A9A-F59F5EDFEFAA}">
      <dgm:prSet/>
      <dgm:spPr/>
      <dgm:t>
        <a:bodyPr/>
        <a:lstStyle/>
        <a:p>
          <a:endParaRPr lang="nl-NL"/>
        </a:p>
      </dgm:t>
    </dgm:pt>
    <dgm:pt modelId="{62856DA9-068E-4A2D-9CEA-1EF0D402058E}" type="sibTrans" cxnId="{410BE285-AF3F-4927-8A9A-F59F5EDFEFAA}">
      <dgm:prSet/>
      <dgm:spPr/>
      <dgm:t>
        <a:bodyPr/>
        <a:lstStyle/>
        <a:p>
          <a:endParaRPr lang="nl-NL"/>
        </a:p>
      </dgm:t>
    </dgm:pt>
    <dgm:pt modelId="{B9FC5108-82B9-4931-AE02-81794A15BAB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Action perspective</a:t>
          </a:r>
          <a:endParaRPr lang="nl-NL" dirty="0"/>
        </a:p>
      </dgm:t>
    </dgm:pt>
    <dgm:pt modelId="{103CF6A2-2DEB-4E31-B14A-70F75AD373A0}" type="parTrans" cxnId="{9964B045-3970-4262-8ED1-CFA1DC7A962F}">
      <dgm:prSet/>
      <dgm:spPr/>
      <dgm:t>
        <a:bodyPr/>
        <a:lstStyle/>
        <a:p>
          <a:endParaRPr lang="nl-NL"/>
        </a:p>
      </dgm:t>
    </dgm:pt>
    <dgm:pt modelId="{D669FA4C-0F4D-4C71-8A0A-76CFF04CDF31}" type="sibTrans" cxnId="{9964B045-3970-4262-8ED1-CFA1DC7A962F}">
      <dgm:prSet/>
      <dgm:spPr/>
      <dgm:t>
        <a:bodyPr/>
        <a:lstStyle/>
        <a:p>
          <a:endParaRPr lang="nl-NL"/>
        </a:p>
      </dgm:t>
    </dgm:pt>
    <dgm:pt modelId="{7518892B-EE23-4670-85DF-6E04C2EAEBE9}" type="pres">
      <dgm:prSet presAssocID="{3744A00E-F7EC-4D3D-9349-5F2C3CFFD3C2}" presName="CompostProcess" presStyleCnt="0">
        <dgm:presLayoutVars>
          <dgm:dir/>
          <dgm:resizeHandles val="exact"/>
        </dgm:presLayoutVars>
      </dgm:prSet>
      <dgm:spPr/>
    </dgm:pt>
    <dgm:pt modelId="{38B13483-CD3E-417C-92F7-686049F916E9}" type="pres">
      <dgm:prSet presAssocID="{3744A00E-F7EC-4D3D-9349-5F2C3CFFD3C2}" presName="arrow" presStyleLbl="bgShp" presStyleIdx="0" presStyleCnt="1"/>
      <dgm:spPr>
        <a:solidFill>
          <a:schemeClr val="accent1">
            <a:lumMod val="75000"/>
          </a:schemeClr>
        </a:solidFill>
      </dgm:spPr>
    </dgm:pt>
    <dgm:pt modelId="{1EEAF59A-1C21-417A-BF47-1D11FF9C349A}" type="pres">
      <dgm:prSet presAssocID="{3744A00E-F7EC-4D3D-9349-5F2C3CFFD3C2}" presName="linearProcess" presStyleCnt="0"/>
      <dgm:spPr/>
    </dgm:pt>
    <dgm:pt modelId="{29C552FE-7B60-406A-8917-D5F6C7F548BC}" type="pres">
      <dgm:prSet presAssocID="{A7AD532F-1198-433E-89B4-E1B5739CE450}" presName="textNode" presStyleLbl="node1" presStyleIdx="0" presStyleCnt="6">
        <dgm:presLayoutVars>
          <dgm:bulletEnabled val="1"/>
        </dgm:presLayoutVars>
      </dgm:prSet>
      <dgm:spPr/>
    </dgm:pt>
    <dgm:pt modelId="{D7EC2D03-6212-4142-9E5F-F6BFF9CAD369}" type="pres">
      <dgm:prSet presAssocID="{5A8E5C9A-4122-454A-9AD8-20B94CB2B5FD}" presName="sibTrans" presStyleCnt="0"/>
      <dgm:spPr/>
    </dgm:pt>
    <dgm:pt modelId="{5F65A04B-1AC5-4741-9391-979B4C3E2821}" type="pres">
      <dgm:prSet presAssocID="{E84C085B-A55E-4F0B-A4C6-0B3F34B93004}" presName="textNode" presStyleLbl="node1" presStyleIdx="1" presStyleCnt="6">
        <dgm:presLayoutVars>
          <dgm:bulletEnabled val="1"/>
        </dgm:presLayoutVars>
      </dgm:prSet>
      <dgm:spPr/>
    </dgm:pt>
    <dgm:pt modelId="{36E4FD28-ED85-4959-B7C0-2370EF3DDE3A}" type="pres">
      <dgm:prSet presAssocID="{85A1CC16-C6F5-4ABA-A5A6-2FA30E2FA6F5}" presName="sibTrans" presStyleCnt="0"/>
      <dgm:spPr/>
    </dgm:pt>
    <dgm:pt modelId="{14A3DD17-4255-43D9-9E76-AEF091F25D4A}" type="pres">
      <dgm:prSet presAssocID="{852EB8D5-AD02-4D42-B150-3C7CC7DB5A97}" presName="textNode" presStyleLbl="node1" presStyleIdx="2" presStyleCnt="6">
        <dgm:presLayoutVars>
          <dgm:bulletEnabled val="1"/>
        </dgm:presLayoutVars>
      </dgm:prSet>
      <dgm:spPr/>
    </dgm:pt>
    <dgm:pt modelId="{1ECE7BEA-A46A-45F3-A01C-0DFF02A0F585}" type="pres">
      <dgm:prSet presAssocID="{8991C2C5-160A-4DC6-9BCF-AB78F773FFCD}" presName="sibTrans" presStyleCnt="0"/>
      <dgm:spPr/>
    </dgm:pt>
    <dgm:pt modelId="{95B32A1C-037F-465C-B959-57657F48839C}" type="pres">
      <dgm:prSet presAssocID="{1634F0DE-66CC-4B6E-9CAE-4A6AA5B5BD69}" presName="textNode" presStyleLbl="node1" presStyleIdx="3" presStyleCnt="6">
        <dgm:presLayoutVars>
          <dgm:bulletEnabled val="1"/>
        </dgm:presLayoutVars>
      </dgm:prSet>
      <dgm:spPr/>
    </dgm:pt>
    <dgm:pt modelId="{96F0332E-8E9B-4939-8F65-0600A8C303FA}" type="pres">
      <dgm:prSet presAssocID="{430EC45F-49E4-40AC-933C-ABBF91F35BC5}" presName="sibTrans" presStyleCnt="0"/>
      <dgm:spPr/>
    </dgm:pt>
    <dgm:pt modelId="{CF1B3BE7-C9E7-48D9-BB61-98CE64B49395}" type="pres">
      <dgm:prSet presAssocID="{A8F87D24-99B3-436C-98B8-098D66DAADA5}" presName="textNode" presStyleLbl="node1" presStyleIdx="4" presStyleCnt="6">
        <dgm:presLayoutVars>
          <dgm:bulletEnabled val="1"/>
        </dgm:presLayoutVars>
      </dgm:prSet>
      <dgm:spPr/>
    </dgm:pt>
    <dgm:pt modelId="{1ABDADB9-87C8-4A87-8029-79F16DE7501F}" type="pres">
      <dgm:prSet presAssocID="{62856DA9-068E-4A2D-9CEA-1EF0D402058E}" presName="sibTrans" presStyleCnt="0"/>
      <dgm:spPr/>
    </dgm:pt>
    <dgm:pt modelId="{16C174A1-D663-42E8-9B7F-3A0FEDBF4BE4}" type="pres">
      <dgm:prSet presAssocID="{B9FC5108-82B9-4931-AE02-81794A15BAB3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A4247213-88F3-4E21-8E92-E856CD39B1C2}" type="presOf" srcId="{3744A00E-F7EC-4D3D-9349-5F2C3CFFD3C2}" destId="{7518892B-EE23-4670-85DF-6E04C2EAEBE9}" srcOrd="0" destOrd="0" presId="urn:microsoft.com/office/officeart/2005/8/layout/hProcess9"/>
    <dgm:cxn modelId="{9964B045-3970-4262-8ED1-CFA1DC7A962F}" srcId="{3744A00E-F7EC-4D3D-9349-5F2C3CFFD3C2}" destId="{B9FC5108-82B9-4931-AE02-81794A15BAB3}" srcOrd="5" destOrd="0" parTransId="{103CF6A2-2DEB-4E31-B14A-70F75AD373A0}" sibTransId="{D669FA4C-0F4D-4C71-8A0A-76CFF04CDF31}"/>
    <dgm:cxn modelId="{410BE285-AF3F-4927-8A9A-F59F5EDFEFAA}" srcId="{3744A00E-F7EC-4D3D-9349-5F2C3CFFD3C2}" destId="{A8F87D24-99B3-436C-98B8-098D66DAADA5}" srcOrd="4" destOrd="0" parTransId="{B619359A-E36F-4508-82FB-0D5DC4BBBF21}" sibTransId="{62856DA9-068E-4A2D-9CEA-1EF0D402058E}"/>
    <dgm:cxn modelId="{73C00A8A-7DF6-42CE-8A19-5C6D49D35B58}" type="presOf" srcId="{A7AD532F-1198-433E-89B4-E1B5739CE450}" destId="{29C552FE-7B60-406A-8917-D5F6C7F548BC}" srcOrd="0" destOrd="0" presId="urn:microsoft.com/office/officeart/2005/8/layout/hProcess9"/>
    <dgm:cxn modelId="{649EB992-884A-4CE8-AC28-3D6C7434E7A1}" srcId="{3744A00E-F7EC-4D3D-9349-5F2C3CFFD3C2}" destId="{1634F0DE-66CC-4B6E-9CAE-4A6AA5B5BD69}" srcOrd="3" destOrd="0" parTransId="{56FE5738-85DE-4AFB-8DB7-A149EBB5C801}" sibTransId="{430EC45F-49E4-40AC-933C-ABBF91F35BC5}"/>
    <dgm:cxn modelId="{A01178A7-EDAC-47BF-8195-16C44379E9A9}" type="presOf" srcId="{852EB8D5-AD02-4D42-B150-3C7CC7DB5A97}" destId="{14A3DD17-4255-43D9-9E76-AEF091F25D4A}" srcOrd="0" destOrd="0" presId="urn:microsoft.com/office/officeart/2005/8/layout/hProcess9"/>
    <dgm:cxn modelId="{F50375AF-BCC1-4DE6-90C8-B46B76553DB0}" type="presOf" srcId="{E84C085B-A55E-4F0B-A4C6-0B3F34B93004}" destId="{5F65A04B-1AC5-4741-9391-979B4C3E2821}" srcOrd="0" destOrd="0" presId="urn:microsoft.com/office/officeart/2005/8/layout/hProcess9"/>
    <dgm:cxn modelId="{DCB849B2-1567-40DC-A109-6941E55F68E7}" type="presOf" srcId="{A8F87D24-99B3-436C-98B8-098D66DAADA5}" destId="{CF1B3BE7-C9E7-48D9-BB61-98CE64B49395}" srcOrd="0" destOrd="0" presId="urn:microsoft.com/office/officeart/2005/8/layout/hProcess9"/>
    <dgm:cxn modelId="{8DC252C4-FEFA-4ED8-809B-C1056E1E0992}" srcId="{3744A00E-F7EC-4D3D-9349-5F2C3CFFD3C2}" destId="{852EB8D5-AD02-4D42-B150-3C7CC7DB5A97}" srcOrd="2" destOrd="0" parTransId="{0BAD359A-AF92-4114-AA2F-020389FA5CD1}" sibTransId="{8991C2C5-160A-4DC6-9BCF-AB78F773FFCD}"/>
    <dgm:cxn modelId="{2C4EC9C4-79E7-4E3F-9C5C-897E297C99D5}" srcId="{3744A00E-F7EC-4D3D-9349-5F2C3CFFD3C2}" destId="{A7AD532F-1198-433E-89B4-E1B5739CE450}" srcOrd="0" destOrd="0" parTransId="{BB2B0F23-AC0D-4433-915D-01F2949CFAF5}" sibTransId="{5A8E5C9A-4122-454A-9AD8-20B94CB2B5FD}"/>
    <dgm:cxn modelId="{D48CCCE5-E85D-4F98-B1F8-77B32B3D1C59}" type="presOf" srcId="{1634F0DE-66CC-4B6E-9CAE-4A6AA5B5BD69}" destId="{95B32A1C-037F-465C-B959-57657F48839C}" srcOrd="0" destOrd="0" presId="urn:microsoft.com/office/officeart/2005/8/layout/hProcess9"/>
    <dgm:cxn modelId="{2F9C8CE6-0676-442E-A414-EECD7D234C07}" type="presOf" srcId="{B9FC5108-82B9-4931-AE02-81794A15BAB3}" destId="{16C174A1-D663-42E8-9B7F-3A0FEDBF4BE4}" srcOrd="0" destOrd="0" presId="urn:microsoft.com/office/officeart/2005/8/layout/hProcess9"/>
    <dgm:cxn modelId="{6E615AEF-98E6-4DC6-A069-1A94002DF918}" srcId="{3744A00E-F7EC-4D3D-9349-5F2C3CFFD3C2}" destId="{E84C085B-A55E-4F0B-A4C6-0B3F34B93004}" srcOrd="1" destOrd="0" parTransId="{A0A784C4-C2D9-4DB8-8B21-2E38786D1F82}" sibTransId="{85A1CC16-C6F5-4ABA-A5A6-2FA30E2FA6F5}"/>
    <dgm:cxn modelId="{0B8878FD-7C08-478C-A371-33CF99B657E6}" type="presParOf" srcId="{7518892B-EE23-4670-85DF-6E04C2EAEBE9}" destId="{38B13483-CD3E-417C-92F7-686049F916E9}" srcOrd="0" destOrd="0" presId="urn:microsoft.com/office/officeart/2005/8/layout/hProcess9"/>
    <dgm:cxn modelId="{94A01B22-DC6E-4262-A0F6-0D11587C42EC}" type="presParOf" srcId="{7518892B-EE23-4670-85DF-6E04C2EAEBE9}" destId="{1EEAF59A-1C21-417A-BF47-1D11FF9C349A}" srcOrd="1" destOrd="0" presId="urn:microsoft.com/office/officeart/2005/8/layout/hProcess9"/>
    <dgm:cxn modelId="{C0E8FAC1-3368-421F-8993-79B4EEA3AEFB}" type="presParOf" srcId="{1EEAF59A-1C21-417A-BF47-1D11FF9C349A}" destId="{29C552FE-7B60-406A-8917-D5F6C7F548BC}" srcOrd="0" destOrd="0" presId="urn:microsoft.com/office/officeart/2005/8/layout/hProcess9"/>
    <dgm:cxn modelId="{130D8101-13FC-4D7A-B0CA-4BD8D17B5A04}" type="presParOf" srcId="{1EEAF59A-1C21-417A-BF47-1D11FF9C349A}" destId="{D7EC2D03-6212-4142-9E5F-F6BFF9CAD369}" srcOrd="1" destOrd="0" presId="urn:microsoft.com/office/officeart/2005/8/layout/hProcess9"/>
    <dgm:cxn modelId="{4C8A12E9-2EAB-4404-B032-E0897D917747}" type="presParOf" srcId="{1EEAF59A-1C21-417A-BF47-1D11FF9C349A}" destId="{5F65A04B-1AC5-4741-9391-979B4C3E2821}" srcOrd="2" destOrd="0" presId="urn:microsoft.com/office/officeart/2005/8/layout/hProcess9"/>
    <dgm:cxn modelId="{E0BA6C83-261E-4A30-ABA8-34D2716717F6}" type="presParOf" srcId="{1EEAF59A-1C21-417A-BF47-1D11FF9C349A}" destId="{36E4FD28-ED85-4959-B7C0-2370EF3DDE3A}" srcOrd="3" destOrd="0" presId="urn:microsoft.com/office/officeart/2005/8/layout/hProcess9"/>
    <dgm:cxn modelId="{0C0CBF55-6491-4F37-8BBC-579E7DDF42B4}" type="presParOf" srcId="{1EEAF59A-1C21-417A-BF47-1D11FF9C349A}" destId="{14A3DD17-4255-43D9-9E76-AEF091F25D4A}" srcOrd="4" destOrd="0" presId="urn:microsoft.com/office/officeart/2005/8/layout/hProcess9"/>
    <dgm:cxn modelId="{CE811190-8837-484B-855B-17867F4F0E29}" type="presParOf" srcId="{1EEAF59A-1C21-417A-BF47-1D11FF9C349A}" destId="{1ECE7BEA-A46A-45F3-A01C-0DFF02A0F585}" srcOrd="5" destOrd="0" presId="urn:microsoft.com/office/officeart/2005/8/layout/hProcess9"/>
    <dgm:cxn modelId="{F2425520-3A16-4428-8FEA-8982B3E81860}" type="presParOf" srcId="{1EEAF59A-1C21-417A-BF47-1D11FF9C349A}" destId="{95B32A1C-037F-465C-B959-57657F48839C}" srcOrd="6" destOrd="0" presId="urn:microsoft.com/office/officeart/2005/8/layout/hProcess9"/>
    <dgm:cxn modelId="{6EA597F0-9233-4892-BF30-09B96ADEBE69}" type="presParOf" srcId="{1EEAF59A-1C21-417A-BF47-1D11FF9C349A}" destId="{96F0332E-8E9B-4939-8F65-0600A8C303FA}" srcOrd="7" destOrd="0" presId="urn:microsoft.com/office/officeart/2005/8/layout/hProcess9"/>
    <dgm:cxn modelId="{05A9A489-36FC-45AB-BEA3-F7CFF0067279}" type="presParOf" srcId="{1EEAF59A-1C21-417A-BF47-1D11FF9C349A}" destId="{CF1B3BE7-C9E7-48D9-BB61-98CE64B49395}" srcOrd="8" destOrd="0" presId="urn:microsoft.com/office/officeart/2005/8/layout/hProcess9"/>
    <dgm:cxn modelId="{97D8C968-1CBF-458D-8CB8-FA4B7530F8B9}" type="presParOf" srcId="{1EEAF59A-1C21-417A-BF47-1D11FF9C349A}" destId="{1ABDADB9-87C8-4A87-8029-79F16DE7501F}" srcOrd="9" destOrd="0" presId="urn:microsoft.com/office/officeart/2005/8/layout/hProcess9"/>
    <dgm:cxn modelId="{F2700905-F5A3-4708-A489-B4B3912ED184}" type="presParOf" srcId="{1EEAF59A-1C21-417A-BF47-1D11FF9C349A}" destId="{16C174A1-D663-42E8-9B7F-3A0FEDBF4BE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44A00E-F7EC-4D3D-9349-5F2C3CFFD3C2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A7AD532F-1198-433E-89B4-E1B5739CE45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Hazard assessment</a:t>
          </a:r>
          <a:endParaRPr lang="nl-NL" dirty="0"/>
        </a:p>
      </dgm:t>
    </dgm:pt>
    <dgm:pt modelId="{BB2B0F23-AC0D-4433-915D-01F2949CFAF5}" type="parTrans" cxnId="{2C4EC9C4-79E7-4E3F-9C5C-897E297C99D5}">
      <dgm:prSet/>
      <dgm:spPr/>
      <dgm:t>
        <a:bodyPr/>
        <a:lstStyle/>
        <a:p>
          <a:endParaRPr lang="nl-NL"/>
        </a:p>
      </dgm:t>
    </dgm:pt>
    <dgm:pt modelId="{5A8E5C9A-4122-454A-9AD8-20B94CB2B5FD}" type="sibTrans" cxnId="{2C4EC9C4-79E7-4E3F-9C5C-897E297C99D5}">
      <dgm:prSet/>
      <dgm:spPr/>
      <dgm:t>
        <a:bodyPr/>
        <a:lstStyle/>
        <a:p>
          <a:endParaRPr lang="nl-NL"/>
        </a:p>
      </dgm:t>
    </dgm:pt>
    <dgm:pt modelId="{E84C085B-A55E-4F0B-A4C6-0B3F34B93004}">
      <dgm:prSet phldrT="[Text]"/>
      <dgm:spPr>
        <a:solidFill>
          <a:schemeClr val="accent1"/>
        </a:solidFill>
      </dgm:spPr>
      <dgm:t>
        <a:bodyPr/>
        <a:lstStyle/>
        <a:p>
          <a:r>
            <a:rPr lang="en-US"/>
            <a:t>Exposure assessment</a:t>
          </a:r>
          <a:endParaRPr lang="nl-NL"/>
        </a:p>
      </dgm:t>
    </dgm:pt>
    <dgm:pt modelId="{A0A784C4-C2D9-4DB8-8B21-2E38786D1F82}" type="parTrans" cxnId="{6E615AEF-98E6-4DC6-A069-1A94002DF918}">
      <dgm:prSet/>
      <dgm:spPr/>
      <dgm:t>
        <a:bodyPr/>
        <a:lstStyle/>
        <a:p>
          <a:endParaRPr lang="nl-NL"/>
        </a:p>
      </dgm:t>
    </dgm:pt>
    <dgm:pt modelId="{85A1CC16-C6F5-4ABA-A5A6-2FA30E2FA6F5}" type="sibTrans" cxnId="{6E615AEF-98E6-4DC6-A069-1A94002DF918}">
      <dgm:prSet/>
      <dgm:spPr/>
      <dgm:t>
        <a:bodyPr/>
        <a:lstStyle/>
        <a:p>
          <a:endParaRPr lang="nl-NL"/>
        </a:p>
      </dgm:t>
    </dgm:pt>
    <dgm:pt modelId="{852EB8D5-AD02-4D42-B150-3C7CC7DB5A97}">
      <dgm:prSet phldrT="[Text]"/>
      <dgm:spPr>
        <a:solidFill>
          <a:schemeClr val="accent1"/>
        </a:solidFill>
      </dgm:spPr>
      <dgm:t>
        <a:bodyPr/>
        <a:lstStyle/>
        <a:p>
          <a:r>
            <a:rPr lang="en-US"/>
            <a:t>Vulnerability assessment</a:t>
          </a:r>
          <a:endParaRPr lang="nl-NL"/>
        </a:p>
      </dgm:t>
    </dgm:pt>
    <dgm:pt modelId="{0BAD359A-AF92-4114-AA2F-020389FA5CD1}" type="parTrans" cxnId="{8DC252C4-FEFA-4ED8-809B-C1056E1E0992}">
      <dgm:prSet/>
      <dgm:spPr/>
      <dgm:t>
        <a:bodyPr/>
        <a:lstStyle/>
        <a:p>
          <a:endParaRPr lang="nl-NL"/>
        </a:p>
      </dgm:t>
    </dgm:pt>
    <dgm:pt modelId="{8991C2C5-160A-4DC6-9BCF-AB78F773FFCD}" type="sibTrans" cxnId="{8DC252C4-FEFA-4ED8-809B-C1056E1E0992}">
      <dgm:prSet/>
      <dgm:spPr/>
      <dgm:t>
        <a:bodyPr/>
        <a:lstStyle/>
        <a:p>
          <a:endParaRPr lang="nl-NL"/>
        </a:p>
      </dgm:t>
    </dgm:pt>
    <dgm:pt modelId="{1634F0DE-66CC-4B6E-9CAE-4A6AA5B5BD69}">
      <dgm:prSet phldrT="[Text]"/>
      <dgm:spPr>
        <a:solidFill>
          <a:schemeClr val="accent1"/>
        </a:solidFill>
      </dgm:spPr>
      <dgm:t>
        <a:bodyPr/>
        <a:lstStyle/>
        <a:p>
          <a:r>
            <a:rPr lang="en-US"/>
            <a:t>Impact assessment</a:t>
          </a:r>
          <a:endParaRPr lang="nl-NL"/>
        </a:p>
      </dgm:t>
    </dgm:pt>
    <dgm:pt modelId="{56FE5738-85DE-4AFB-8DB7-A149EBB5C801}" type="parTrans" cxnId="{649EB992-884A-4CE8-AC28-3D6C7434E7A1}">
      <dgm:prSet/>
      <dgm:spPr/>
      <dgm:t>
        <a:bodyPr/>
        <a:lstStyle/>
        <a:p>
          <a:endParaRPr lang="nl-NL"/>
        </a:p>
      </dgm:t>
    </dgm:pt>
    <dgm:pt modelId="{430EC45F-49E4-40AC-933C-ABBF91F35BC5}" type="sibTrans" cxnId="{649EB992-884A-4CE8-AC28-3D6C7434E7A1}">
      <dgm:prSet/>
      <dgm:spPr/>
      <dgm:t>
        <a:bodyPr/>
        <a:lstStyle/>
        <a:p>
          <a:endParaRPr lang="nl-NL"/>
        </a:p>
      </dgm:t>
    </dgm:pt>
    <dgm:pt modelId="{A8F87D24-99B3-436C-98B8-098D66DAADA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Risk profile</a:t>
          </a:r>
          <a:endParaRPr lang="nl-NL" dirty="0"/>
        </a:p>
      </dgm:t>
    </dgm:pt>
    <dgm:pt modelId="{B619359A-E36F-4508-82FB-0D5DC4BBBF21}" type="parTrans" cxnId="{410BE285-AF3F-4927-8A9A-F59F5EDFEFAA}">
      <dgm:prSet/>
      <dgm:spPr/>
      <dgm:t>
        <a:bodyPr/>
        <a:lstStyle/>
        <a:p>
          <a:endParaRPr lang="nl-NL"/>
        </a:p>
      </dgm:t>
    </dgm:pt>
    <dgm:pt modelId="{62856DA9-068E-4A2D-9CEA-1EF0D402058E}" type="sibTrans" cxnId="{410BE285-AF3F-4927-8A9A-F59F5EDFEFAA}">
      <dgm:prSet/>
      <dgm:spPr/>
      <dgm:t>
        <a:bodyPr/>
        <a:lstStyle/>
        <a:p>
          <a:endParaRPr lang="nl-NL"/>
        </a:p>
      </dgm:t>
    </dgm:pt>
    <dgm:pt modelId="{B9FC5108-82B9-4931-AE02-81794A15BAB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Action perspective</a:t>
          </a:r>
          <a:endParaRPr lang="nl-NL" dirty="0"/>
        </a:p>
      </dgm:t>
    </dgm:pt>
    <dgm:pt modelId="{103CF6A2-2DEB-4E31-B14A-70F75AD373A0}" type="parTrans" cxnId="{9964B045-3970-4262-8ED1-CFA1DC7A962F}">
      <dgm:prSet/>
      <dgm:spPr/>
      <dgm:t>
        <a:bodyPr/>
        <a:lstStyle/>
        <a:p>
          <a:endParaRPr lang="nl-NL"/>
        </a:p>
      </dgm:t>
    </dgm:pt>
    <dgm:pt modelId="{D669FA4C-0F4D-4C71-8A0A-76CFF04CDF31}" type="sibTrans" cxnId="{9964B045-3970-4262-8ED1-CFA1DC7A962F}">
      <dgm:prSet/>
      <dgm:spPr/>
      <dgm:t>
        <a:bodyPr/>
        <a:lstStyle/>
        <a:p>
          <a:endParaRPr lang="nl-NL"/>
        </a:p>
      </dgm:t>
    </dgm:pt>
    <dgm:pt modelId="{7518892B-EE23-4670-85DF-6E04C2EAEBE9}" type="pres">
      <dgm:prSet presAssocID="{3744A00E-F7EC-4D3D-9349-5F2C3CFFD3C2}" presName="CompostProcess" presStyleCnt="0">
        <dgm:presLayoutVars>
          <dgm:dir/>
          <dgm:resizeHandles val="exact"/>
        </dgm:presLayoutVars>
      </dgm:prSet>
      <dgm:spPr/>
    </dgm:pt>
    <dgm:pt modelId="{38B13483-CD3E-417C-92F7-686049F916E9}" type="pres">
      <dgm:prSet presAssocID="{3744A00E-F7EC-4D3D-9349-5F2C3CFFD3C2}" presName="arrow" presStyleLbl="bgShp" presStyleIdx="0" presStyleCnt="1"/>
      <dgm:spPr>
        <a:solidFill>
          <a:schemeClr val="accent1">
            <a:lumMod val="75000"/>
          </a:schemeClr>
        </a:solidFill>
      </dgm:spPr>
    </dgm:pt>
    <dgm:pt modelId="{1EEAF59A-1C21-417A-BF47-1D11FF9C349A}" type="pres">
      <dgm:prSet presAssocID="{3744A00E-F7EC-4D3D-9349-5F2C3CFFD3C2}" presName="linearProcess" presStyleCnt="0"/>
      <dgm:spPr/>
    </dgm:pt>
    <dgm:pt modelId="{29C552FE-7B60-406A-8917-D5F6C7F548BC}" type="pres">
      <dgm:prSet presAssocID="{A7AD532F-1198-433E-89B4-E1B5739CE450}" presName="textNode" presStyleLbl="node1" presStyleIdx="0" presStyleCnt="6">
        <dgm:presLayoutVars>
          <dgm:bulletEnabled val="1"/>
        </dgm:presLayoutVars>
      </dgm:prSet>
      <dgm:spPr/>
    </dgm:pt>
    <dgm:pt modelId="{D7EC2D03-6212-4142-9E5F-F6BFF9CAD369}" type="pres">
      <dgm:prSet presAssocID="{5A8E5C9A-4122-454A-9AD8-20B94CB2B5FD}" presName="sibTrans" presStyleCnt="0"/>
      <dgm:spPr/>
    </dgm:pt>
    <dgm:pt modelId="{5F65A04B-1AC5-4741-9391-979B4C3E2821}" type="pres">
      <dgm:prSet presAssocID="{E84C085B-A55E-4F0B-A4C6-0B3F34B93004}" presName="textNode" presStyleLbl="node1" presStyleIdx="1" presStyleCnt="6">
        <dgm:presLayoutVars>
          <dgm:bulletEnabled val="1"/>
        </dgm:presLayoutVars>
      </dgm:prSet>
      <dgm:spPr/>
    </dgm:pt>
    <dgm:pt modelId="{36E4FD28-ED85-4959-B7C0-2370EF3DDE3A}" type="pres">
      <dgm:prSet presAssocID="{85A1CC16-C6F5-4ABA-A5A6-2FA30E2FA6F5}" presName="sibTrans" presStyleCnt="0"/>
      <dgm:spPr/>
    </dgm:pt>
    <dgm:pt modelId="{14A3DD17-4255-43D9-9E76-AEF091F25D4A}" type="pres">
      <dgm:prSet presAssocID="{852EB8D5-AD02-4D42-B150-3C7CC7DB5A97}" presName="textNode" presStyleLbl="node1" presStyleIdx="2" presStyleCnt="6">
        <dgm:presLayoutVars>
          <dgm:bulletEnabled val="1"/>
        </dgm:presLayoutVars>
      </dgm:prSet>
      <dgm:spPr/>
    </dgm:pt>
    <dgm:pt modelId="{1ECE7BEA-A46A-45F3-A01C-0DFF02A0F585}" type="pres">
      <dgm:prSet presAssocID="{8991C2C5-160A-4DC6-9BCF-AB78F773FFCD}" presName="sibTrans" presStyleCnt="0"/>
      <dgm:spPr/>
    </dgm:pt>
    <dgm:pt modelId="{95B32A1C-037F-465C-B959-57657F48839C}" type="pres">
      <dgm:prSet presAssocID="{1634F0DE-66CC-4B6E-9CAE-4A6AA5B5BD69}" presName="textNode" presStyleLbl="node1" presStyleIdx="3" presStyleCnt="6">
        <dgm:presLayoutVars>
          <dgm:bulletEnabled val="1"/>
        </dgm:presLayoutVars>
      </dgm:prSet>
      <dgm:spPr/>
    </dgm:pt>
    <dgm:pt modelId="{96F0332E-8E9B-4939-8F65-0600A8C303FA}" type="pres">
      <dgm:prSet presAssocID="{430EC45F-49E4-40AC-933C-ABBF91F35BC5}" presName="sibTrans" presStyleCnt="0"/>
      <dgm:spPr/>
    </dgm:pt>
    <dgm:pt modelId="{CF1B3BE7-C9E7-48D9-BB61-98CE64B49395}" type="pres">
      <dgm:prSet presAssocID="{A8F87D24-99B3-436C-98B8-098D66DAADA5}" presName="textNode" presStyleLbl="node1" presStyleIdx="4" presStyleCnt="6">
        <dgm:presLayoutVars>
          <dgm:bulletEnabled val="1"/>
        </dgm:presLayoutVars>
      </dgm:prSet>
      <dgm:spPr/>
    </dgm:pt>
    <dgm:pt modelId="{1ABDADB9-87C8-4A87-8029-79F16DE7501F}" type="pres">
      <dgm:prSet presAssocID="{62856DA9-068E-4A2D-9CEA-1EF0D402058E}" presName="sibTrans" presStyleCnt="0"/>
      <dgm:spPr/>
    </dgm:pt>
    <dgm:pt modelId="{16C174A1-D663-42E8-9B7F-3A0FEDBF4BE4}" type="pres">
      <dgm:prSet presAssocID="{B9FC5108-82B9-4931-AE02-81794A15BAB3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A4247213-88F3-4E21-8E92-E856CD39B1C2}" type="presOf" srcId="{3744A00E-F7EC-4D3D-9349-5F2C3CFFD3C2}" destId="{7518892B-EE23-4670-85DF-6E04C2EAEBE9}" srcOrd="0" destOrd="0" presId="urn:microsoft.com/office/officeart/2005/8/layout/hProcess9"/>
    <dgm:cxn modelId="{9964B045-3970-4262-8ED1-CFA1DC7A962F}" srcId="{3744A00E-F7EC-4D3D-9349-5F2C3CFFD3C2}" destId="{B9FC5108-82B9-4931-AE02-81794A15BAB3}" srcOrd="5" destOrd="0" parTransId="{103CF6A2-2DEB-4E31-B14A-70F75AD373A0}" sibTransId="{D669FA4C-0F4D-4C71-8A0A-76CFF04CDF31}"/>
    <dgm:cxn modelId="{410BE285-AF3F-4927-8A9A-F59F5EDFEFAA}" srcId="{3744A00E-F7EC-4D3D-9349-5F2C3CFFD3C2}" destId="{A8F87D24-99B3-436C-98B8-098D66DAADA5}" srcOrd="4" destOrd="0" parTransId="{B619359A-E36F-4508-82FB-0D5DC4BBBF21}" sibTransId="{62856DA9-068E-4A2D-9CEA-1EF0D402058E}"/>
    <dgm:cxn modelId="{73C00A8A-7DF6-42CE-8A19-5C6D49D35B58}" type="presOf" srcId="{A7AD532F-1198-433E-89B4-E1B5739CE450}" destId="{29C552FE-7B60-406A-8917-D5F6C7F548BC}" srcOrd="0" destOrd="0" presId="urn:microsoft.com/office/officeart/2005/8/layout/hProcess9"/>
    <dgm:cxn modelId="{649EB992-884A-4CE8-AC28-3D6C7434E7A1}" srcId="{3744A00E-F7EC-4D3D-9349-5F2C3CFFD3C2}" destId="{1634F0DE-66CC-4B6E-9CAE-4A6AA5B5BD69}" srcOrd="3" destOrd="0" parTransId="{56FE5738-85DE-4AFB-8DB7-A149EBB5C801}" sibTransId="{430EC45F-49E4-40AC-933C-ABBF91F35BC5}"/>
    <dgm:cxn modelId="{A01178A7-EDAC-47BF-8195-16C44379E9A9}" type="presOf" srcId="{852EB8D5-AD02-4D42-B150-3C7CC7DB5A97}" destId="{14A3DD17-4255-43D9-9E76-AEF091F25D4A}" srcOrd="0" destOrd="0" presId="urn:microsoft.com/office/officeart/2005/8/layout/hProcess9"/>
    <dgm:cxn modelId="{F50375AF-BCC1-4DE6-90C8-B46B76553DB0}" type="presOf" srcId="{E84C085B-A55E-4F0B-A4C6-0B3F34B93004}" destId="{5F65A04B-1AC5-4741-9391-979B4C3E2821}" srcOrd="0" destOrd="0" presId="urn:microsoft.com/office/officeart/2005/8/layout/hProcess9"/>
    <dgm:cxn modelId="{DCB849B2-1567-40DC-A109-6941E55F68E7}" type="presOf" srcId="{A8F87D24-99B3-436C-98B8-098D66DAADA5}" destId="{CF1B3BE7-C9E7-48D9-BB61-98CE64B49395}" srcOrd="0" destOrd="0" presId="urn:microsoft.com/office/officeart/2005/8/layout/hProcess9"/>
    <dgm:cxn modelId="{8DC252C4-FEFA-4ED8-809B-C1056E1E0992}" srcId="{3744A00E-F7EC-4D3D-9349-5F2C3CFFD3C2}" destId="{852EB8D5-AD02-4D42-B150-3C7CC7DB5A97}" srcOrd="2" destOrd="0" parTransId="{0BAD359A-AF92-4114-AA2F-020389FA5CD1}" sibTransId="{8991C2C5-160A-4DC6-9BCF-AB78F773FFCD}"/>
    <dgm:cxn modelId="{2C4EC9C4-79E7-4E3F-9C5C-897E297C99D5}" srcId="{3744A00E-F7EC-4D3D-9349-5F2C3CFFD3C2}" destId="{A7AD532F-1198-433E-89B4-E1B5739CE450}" srcOrd="0" destOrd="0" parTransId="{BB2B0F23-AC0D-4433-915D-01F2949CFAF5}" sibTransId="{5A8E5C9A-4122-454A-9AD8-20B94CB2B5FD}"/>
    <dgm:cxn modelId="{D48CCCE5-E85D-4F98-B1F8-77B32B3D1C59}" type="presOf" srcId="{1634F0DE-66CC-4B6E-9CAE-4A6AA5B5BD69}" destId="{95B32A1C-037F-465C-B959-57657F48839C}" srcOrd="0" destOrd="0" presId="urn:microsoft.com/office/officeart/2005/8/layout/hProcess9"/>
    <dgm:cxn modelId="{2F9C8CE6-0676-442E-A414-EECD7D234C07}" type="presOf" srcId="{B9FC5108-82B9-4931-AE02-81794A15BAB3}" destId="{16C174A1-D663-42E8-9B7F-3A0FEDBF4BE4}" srcOrd="0" destOrd="0" presId="urn:microsoft.com/office/officeart/2005/8/layout/hProcess9"/>
    <dgm:cxn modelId="{6E615AEF-98E6-4DC6-A069-1A94002DF918}" srcId="{3744A00E-F7EC-4D3D-9349-5F2C3CFFD3C2}" destId="{E84C085B-A55E-4F0B-A4C6-0B3F34B93004}" srcOrd="1" destOrd="0" parTransId="{A0A784C4-C2D9-4DB8-8B21-2E38786D1F82}" sibTransId="{85A1CC16-C6F5-4ABA-A5A6-2FA30E2FA6F5}"/>
    <dgm:cxn modelId="{0B8878FD-7C08-478C-A371-33CF99B657E6}" type="presParOf" srcId="{7518892B-EE23-4670-85DF-6E04C2EAEBE9}" destId="{38B13483-CD3E-417C-92F7-686049F916E9}" srcOrd="0" destOrd="0" presId="urn:microsoft.com/office/officeart/2005/8/layout/hProcess9"/>
    <dgm:cxn modelId="{94A01B22-DC6E-4262-A0F6-0D11587C42EC}" type="presParOf" srcId="{7518892B-EE23-4670-85DF-6E04C2EAEBE9}" destId="{1EEAF59A-1C21-417A-BF47-1D11FF9C349A}" srcOrd="1" destOrd="0" presId="urn:microsoft.com/office/officeart/2005/8/layout/hProcess9"/>
    <dgm:cxn modelId="{C0E8FAC1-3368-421F-8993-79B4EEA3AEFB}" type="presParOf" srcId="{1EEAF59A-1C21-417A-BF47-1D11FF9C349A}" destId="{29C552FE-7B60-406A-8917-D5F6C7F548BC}" srcOrd="0" destOrd="0" presId="urn:microsoft.com/office/officeart/2005/8/layout/hProcess9"/>
    <dgm:cxn modelId="{130D8101-13FC-4D7A-B0CA-4BD8D17B5A04}" type="presParOf" srcId="{1EEAF59A-1C21-417A-BF47-1D11FF9C349A}" destId="{D7EC2D03-6212-4142-9E5F-F6BFF9CAD369}" srcOrd="1" destOrd="0" presId="urn:microsoft.com/office/officeart/2005/8/layout/hProcess9"/>
    <dgm:cxn modelId="{4C8A12E9-2EAB-4404-B032-E0897D917747}" type="presParOf" srcId="{1EEAF59A-1C21-417A-BF47-1D11FF9C349A}" destId="{5F65A04B-1AC5-4741-9391-979B4C3E2821}" srcOrd="2" destOrd="0" presId="urn:microsoft.com/office/officeart/2005/8/layout/hProcess9"/>
    <dgm:cxn modelId="{E0BA6C83-261E-4A30-ABA8-34D2716717F6}" type="presParOf" srcId="{1EEAF59A-1C21-417A-BF47-1D11FF9C349A}" destId="{36E4FD28-ED85-4959-B7C0-2370EF3DDE3A}" srcOrd="3" destOrd="0" presId="urn:microsoft.com/office/officeart/2005/8/layout/hProcess9"/>
    <dgm:cxn modelId="{0C0CBF55-6491-4F37-8BBC-579E7DDF42B4}" type="presParOf" srcId="{1EEAF59A-1C21-417A-BF47-1D11FF9C349A}" destId="{14A3DD17-4255-43D9-9E76-AEF091F25D4A}" srcOrd="4" destOrd="0" presId="urn:microsoft.com/office/officeart/2005/8/layout/hProcess9"/>
    <dgm:cxn modelId="{CE811190-8837-484B-855B-17867F4F0E29}" type="presParOf" srcId="{1EEAF59A-1C21-417A-BF47-1D11FF9C349A}" destId="{1ECE7BEA-A46A-45F3-A01C-0DFF02A0F585}" srcOrd="5" destOrd="0" presId="urn:microsoft.com/office/officeart/2005/8/layout/hProcess9"/>
    <dgm:cxn modelId="{F2425520-3A16-4428-8FEA-8982B3E81860}" type="presParOf" srcId="{1EEAF59A-1C21-417A-BF47-1D11FF9C349A}" destId="{95B32A1C-037F-465C-B959-57657F48839C}" srcOrd="6" destOrd="0" presId="urn:microsoft.com/office/officeart/2005/8/layout/hProcess9"/>
    <dgm:cxn modelId="{6EA597F0-9233-4892-BF30-09B96ADEBE69}" type="presParOf" srcId="{1EEAF59A-1C21-417A-BF47-1D11FF9C349A}" destId="{96F0332E-8E9B-4939-8F65-0600A8C303FA}" srcOrd="7" destOrd="0" presId="urn:microsoft.com/office/officeart/2005/8/layout/hProcess9"/>
    <dgm:cxn modelId="{05A9A489-36FC-45AB-BEA3-F7CFF0067279}" type="presParOf" srcId="{1EEAF59A-1C21-417A-BF47-1D11FF9C349A}" destId="{CF1B3BE7-C9E7-48D9-BB61-98CE64B49395}" srcOrd="8" destOrd="0" presId="urn:microsoft.com/office/officeart/2005/8/layout/hProcess9"/>
    <dgm:cxn modelId="{97D8C968-1CBF-458D-8CB8-FA4B7530F8B9}" type="presParOf" srcId="{1EEAF59A-1C21-417A-BF47-1D11FF9C349A}" destId="{1ABDADB9-87C8-4A87-8029-79F16DE7501F}" srcOrd="9" destOrd="0" presId="urn:microsoft.com/office/officeart/2005/8/layout/hProcess9"/>
    <dgm:cxn modelId="{F2700905-F5A3-4708-A489-B4B3912ED184}" type="presParOf" srcId="{1EEAF59A-1C21-417A-BF47-1D11FF9C349A}" destId="{16C174A1-D663-42E8-9B7F-3A0FEDBF4BE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13483-CD3E-417C-92F7-686049F916E9}">
      <dsp:nvSpPr>
        <dsp:cNvPr id="0" name=""/>
        <dsp:cNvSpPr/>
      </dsp:nvSpPr>
      <dsp:spPr>
        <a:xfrm>
          <a:off x="840239" y="0"/>
          <a:ext cx="9522720" cy="3163300"/>
        </a:xfrm>
        <a:prstGeom prst="rightArrow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552FE-7B60-406A-8917-D5F6C7F548BC}">
      <dsp:nvSpPr>
        <dsp:cNvPr id="0" name=""/>
        <dsp:cNvSpPr/>
      </dsp:nvSpPr>
      <dsp:spPr>
        <a:xfrm>
          <a:off x="14" y="948990"/>
          <a:ext cx="1765652" cy="126532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Hazard assessment</a:t>
          </a:r>
          <a:endParaRPr lang="nl-NL" sz="2100" kern="1200" dirty="0"/>
        </a:p>
      </dsp:txBody>
      <dsp:txXfrm>
        <a:off x="61782" y="1010758"/>
        <a:ext cx="1642116" cy="1141784"/>
      </dsp:txXfrm>
    </dsp:sp>
    <dsp:sp modelId="{5F65A04B-1AC5-4741-9391-979B4C3E2821}">
      <dsp:nvSpPr>
        <dsp:cNvPr id="0" name=""/>
        <dsp:cNvSpPr/>
      </dsp:nvSpPr>
      <dsp:spPr>
        <a:xfrm>
          <a:off x="1887517" y="948990"/>
          <a:ext cx="1765652" cy="126532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Exposure assessment</a:t>
          </a:r>
          <a:endParaRPr lang="nl-NL" sz="2100" kern="1200"/>
        </a:p>
      </dsp:txBody>
      <dsp:txXfrm>
        <a:off x="1949285" y="1010758"/>
        <a:ext cx="1642116" cy="1141784"/>
      </dsp:txXfrm>
    </dsp:sp>
    <dsp:sp modelId="{14A3DD17-4255-43D9-9E76-AEF091F25D4A}">
      <dsp:nvSpPr>
        <dsp:cNvPr id="0" name=""/>
        <dsp:cNvSpPr/>
      </dsp:nvSpPr>
      <dsp:spPr>
        <a:xfrm>
          <a:off x="3775021" y="948990"/>
          <a:ext cx="1765652" cy="126532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Vulnerability assessment</a:t>
          </a:r>
          <a:endParaRPr lang="nl-NL" sz="2100" kern="1200"/>
        </a:p>
      </dsp:txBody>
      <dsp:txXfrm>
        <a:off x="3836789" y="1010758"/>
        <a:ext cx="1642116" cy="1141784"/>
      </dsp:txXfrm>
    </dsp:sp>
    <dsp:sp modelId="{95B32A1C-037F-465C-B959-57657F48839C}">
      <dsp:nvSpPr>
        <dsp:cNvPr id="0" name=""/>
        <dsp:cNvSpPr/>
      </dsp:nvSpPr>
      <dsp:spPr>
        <a:xfrm>
          <a:off x="5662525" y="948990"/>
          <a:ext cx="1765652" cy="126532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Impact assessment</a:t>
          </a:r>
          <a:endParaRPr lang="nl-NL" sz="2100" kern="1200"/>
        </a:p>
      </dsp:txBody>
      <dsp:txXfrm>
        <a:off x="5724293" y="1010758"/>
        <a:ext cx="1642116" cy="1141784"/>
      </dsp:txXfrm>
    </dsp:sp>
    <dsp:sp modelId="{CF1B3BE7-C9E7-48D9-BB61-98CE64B49395}">
      <dsp:nvSpPr>
        <dsp:cNvPr id="0" name=""/>
        <dsp:cNvSpPr/>
      </dsp:nvSpPr>
      <dsp:spPr>
        <a:xfrm>
          <a:off x="7550029" y="948990"/>
          <a:ext cx="1765652" cy="126532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Risk profile</a:t>
          </a:r>
          <a:endParaRPr lang="nl-NL" sz="2100" kern="1200" dirty="0"/>
        </a:p>
      </dsp:txBody>
      <dsp:txXfrm>
        <a:off x="7611797" y="1010758"/>
        <a:ext cx="1642116" cy="1141784"/>
      </dsp:txXfrm>
    </dsp:sp>
    <dsp:sp modelId="{16C174A1-D663-42E8-9B7F-3A0FEDBF4BE4}">
      <dsp:nvSpPr>
        <dsp:cNvPr id="0" name=""/>
        <dsp:cNvSpPr/>
      </dsp:nvSpPr>
      <dsp:spPr>
        <a:xfrm>
          <a:off x="9437533" y="948990"/>
          <a:ext cx="1765652" cy="126532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Action perspective</a:t>
          </a:r>
          <a:endParaRPr lang="nl-NL" sz="2100" kern="1200" dirty="0"/>
        </a:p>
      </dsp:txBody>
      <dsp:txXfrm>
        <a:off x="9499301" y="1010758"/>
        <a:ext cx="1642116" cy="1141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13483-CD3E-417C-92F7-686049F916E9}">
      <dsp:nvSpPr>
        <dsp:cNvPr id="0" name=""/>
        <dsp:cNvSpPr/>
      </dsp:nvSpPr>
      <dsp:spPr>
        <a:xfrm>
          <a:off x="628399" y="0"/>
          <a:ext cx="7121866" cy="1772537"/>
        </a:xfrm>
        <a:prstGeom prst="rightArrow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552FE-7B60-406A-8917-D5F6C7F548BC}">
      <dsp:nvSpPr>
        <dsp:cNvPr id="0" name=""/>
        <dsp:cNvSpPr/>
      </dsp:nvSpPr>
      <dsp:spPr>
        <a:xfrm>
          <a:off x="562" y="531761"/>
          <a:ext cx="1337957" cy="709014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Hazard assessment</a:t>
          </a:r>
          <a:endParaRPr lang="nl-NL" sz="1600" kern="1200" dirty="0"/>
        </a:p>
      </dsp:txBody>
      <dsp:txXfrm>
        <a:off x="35173" y="566372"/>
        <a:ext cx="1268735" cy="639792"/>
      </dsp:txXfrm>
    </dsp:sp>
    <dsp:sp modelId="{5F65A04B-1AC5-4741-9391-979B4C3E2821}">
      <dsp:nvSpPr>
        <dsp:cNvPr id="0" name=""/>
        <dsp:cNvSpPr/>
      </dsp:nvSpPr>
      <dsp:spPr>
        <a:xfrm>
          <a:off x="1408479" y="531761"/>
          <a:ext cx="1337957" cy="709014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Exposure assessment</a:t>
          </a:r>
          <a:endParaRPr lang="nl-NL" sz="1600" kern="1200"/>
        </a:p>
      </dsp:txBody>
      <dsp:txXfrm>
        <a:off x="1443090" y="566372"/>
        <a:ext cx="1268735" cy="639792"/>
      </dsp:txXfrm>
    </dsp:sp>
    <dsp:sp modelId="{14A3DD17-4255-43D9-9E76-AEF091F25D4A}">
      <dsp:nvSpPr>
        <dsp:cNvPr id="0" name=""/>
        <dsp:cNvSpPr/>
      </dsp:nvSpPr>
      <dsp:spPr>
        <a:xfrm>
          <a:off x="2816395" y="531761"/>
          <a:ext cx="1337957" cy="709014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Vulnerability assessment</a:t>
          </a:r>
          <a:endParaRPr lang="nl-NL" sz="1600" kern="1200"/>
        </a:p>
      </dsp:txBody>
      <dsp:txXfrm>
        <a:off x="2851006" y="566372"/>
        <a:ext cx="1268735" cy="639792"/>
      </dsp:txXfrm>
    </dsp:sp>
    <dsp:sp modelId="{95B32A1C-037F-465C-B959-57657F48839C}">
      <dsp:nvSpPr>
        <dsp:cNvPr id="0" name=""/>
        <dsp:cNvSpPr/>
      </dsp:nvSpPr>
      <dsp:spPr>
        <a:xfrm>
          <a:off x="4224312" y="531761"/>
          <a:ext cx="1337957" cy="709014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Impact assessment</a:t>
          </a:r>
          <a:endParaRPr lang="nl-NL" sz="1600" kern="1200" dirty="0"/>
        </a:p>
      </dsp:txBody>
      <dsp:txXfrm>
        <a:off x="4258923" y="566372"/>
        <a:ext cx="1268735" cy="639792"/>
      </dsp:txXfrm>
    </dsp:sp>
    <dsp:sp modelId="{CF1B3BE7-C9E7-48D9-BB61-98CE64B49395}">
      <dsp:nvSpPr>
        <dsp:cNvPr id="0" name=""/>
        <dsp:cNvSpPr/>
      </dsp:nvSpPr>
      <dsp:spPr>
        <a:xfrm>
          <a:off x="5632228" y="531761"/>
          <a:ext cx="1337957" cy="709014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Risk evaluation</a:t>
          </a:r>
          <a:endParaRPr lang="nl-NL" sz="1600" kern="1200"/>
        </a:p>
      </dsp:txBody>
      <dsp:txXfrm>
        <a:off x="5666839" y="566372"/>
        <a:ext cx="1268735" cy="639792"/>
      </dsp:txXfrm>
    </dsp:sp>
    <dsp:sp modelId="{16C174A1-D663-42E8-9B7F-3A0FEDBF4BE4}">
      <dsp:nvSpPr>
        <dsp:cNvPr id="0" name=""/>
        <dsp:cNvSpPr/>
      </dsp:nvSpPr>
      <dsp:spPr>
        <a:xfrm>
          <a:off x="7040145" y="531761"/>
          <a:ext cx="1337957" cy="709014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Action perspective</a:t>
          </a:r>
          <a:endParaRPr lang="nl-NL" sz="1600" kern="1200" dirty="0"/>
        </a:p>
      </dsp:txBody>
      <dsp:txXfrm>
        <a:off x="7074756" y="566372"/>
        <a:ext cx="1268735" cy="6397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13483-CD3E-417C-92F7-686049F916E9}">
      <dsp:nvSpPr>
        <dsp:cNvPr id="0" name=""/>
        <dsp:cNvSpPr/>
      </dsp:nvSpPr>
      <dsp:spPr>
        <a:xfrm>
          <a:off x="470519" y="0"/>
          <a:ext cx="5332559" cy="1474968"/>
        </a:xfrm>
        <a:prstGeom prst="rightArrow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552FE-7B60-406A-8917-D5F6C7F548BC}">
      <dsp:nvSpPr>
        <dsp:cNvPr id="0" name=""/>
        <dsp:cNvSpPr/>
      </dsp:nvSpPr>
      <dsp:spPr>
        <a:xfrm>
          <a:off x="1723" y="442490"/>
          <a:ext cx="1003224" cy="58998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Hazard assessment</a:t>
          </a:r>
          <a:endParaRPr lang="nl-NL" sz="1200" kern="1200" dirty="0"/>
        </a:p>
      </dsp:txBody>
      <dsp:txXfrm>
        <a:off x="30524" y="471291"/>
        <a:ext cx="945622" cy="532385"/>
      </dsp:txXfrm>
    </dsp:sp>
    <dsp:sp modelId="{5F65A04B-1AC5-4741-9391-979B4C3E2821}">
      <dsp:nvSpPr>
        <dsp:cNvPr id="0" name=""/>
        <dsp:cNvSpPr/>
      </dsp:nvSpPr>
      <dsp:spPr>
        <a:xfrm>
          <a:off x="1055108" y="442490"/>
          <a:ext cx="1003224" cy="58998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Exposure assessment</a:t>
          </a:r>
          <a:endParaRPr lang="nl-NL" sz="1200" kern="1200"/>
        </a:p>
      </dsp:txBody>
      <dsp:txXfrm>
        <a:off x="1083909" y="471291"/>
        <a:ext cx="945622" cy="532385"/>
      </dsp:txXfrm>
    </dsp:sp>
    <dsp:sp modelId="{14A3DD17-4255-43D9-9E76-AEF091F25D4A}">
      <dsp:nvSpPr>
        <dsp:cNvPr id="0" name=""/>
        <dsp:cNvSpPr/>
      </dsp:nvSpPr>
      <dsp:spPr>
        <a:xfrm>
          <a:off x="2108494" y="442490"/>
          <a:ext cx="1003224" cy="58998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Vulnerability assessment</a:t>
          </a:r>
          <a:endParaRPr lang="nl-NL" sz="1200" kern="1200"/>
        </a:p>
      </dsp:txBody>
      <dsp:txXfrm>
        <a:off x="2137295" y="471291"/>
        <a:ext cx="945622" cy="532385"/>
      </dsp:txXfrm>
    </dsp:sp>
    <dsp:sp modelId="{95B32A1C-037F-465C-B959-57657F48839C}">
      <dsp:nvSpPr>
        <dsp:cNvPr id="0" name=""/>
        <dsp:cNvSpPr/>
      </dsp:nvSpPr>
      <dsp:spPr>
        <a:xfrm>
          <a:off x="3161880" y="442490"/>
          <a:ext cx="1003224" cy="58998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Impact assessment</a:t>
          </a:r>
          <a:endParaRPr lang="nl-NL" sz="1200" kern="1200"/>
        </a:p>
      </dsp:txBody>
      <dsp:txXfrm>
        <a:off x="3190681" y="471291"/>
        <a:ext cx="945622" cy="532385"/>
      </dsp:txXfrm>
    </dsp:sp>
    <dsp:sp modelId="{CF1B3BE7-C9E7-48D9-BB61-98CE64B49395}">
      <dsp:nvSpPr>
        <dsp:cNvPr id="0" name=""/>
        <dsp:cNvSpPr/>
      </dsp:nvSpPr>
      <dsp:spPr>
        <a:xfrm>
          <a:off x="4215265" y="442490"/>
          <a:ext cx="1003224" cy="58998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Risk profile</a:t>
          </a:r>
          <a:endParaRPr lang="nl-NL" sz="1200" kern="1200" dirty="0"/>
        </a:p>
      </dsp:txBody>
      <dsp:txXfrm>
        <a:off x="4244066" y="471291"/>
        <a:ext cx="945622" cy="532385"/>
      </dsp:txXfrm>
    </dsp:sp>
    <dsp:sp modelId="{16C174A1-D663-42E8-9B7F-3A0FEDBF4BE4}">
      <dsp:nvSpPr>
        <dsp:cNvPr id="0" name=""/>
        <dsp:cNvSpPr/>
      </dsp:nvSpPr>
      <dsp:spPr>
        <a:xfrm>
          <a:off x="5268651" y="442490"/>
          <a:ext cx="1003224" cy="58998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Action perspective</a:t>
          </a:r>
          <a:endParaRPr lang="nl-NL" sz="1200" kern="1200" dirty="0"/>
        </a:p>
      </dsp:txBody>
      <dsp:txXfrm>
        <a:off x="5297452" y="471291"/>
        <a:ext cx="945622" cy="532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07A4AF-8444-4E55-9211-06750DF868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59487" y="8229664"/>
            <a:ext cx="588963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9B6C5B75-63DC-4795-B872-D188C0279E99}" type="slidenum">
              <a:rPr lang="nl-NL" sz="1000" smtClean="0"/>
              <a:pPr/>
              <a:t>‹#›</a:t>
            </a:fld>
            <a:endParaRPr lang="nl-NL" sz="1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086CC55-5F13-427E-8D55-23A3E11C4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12" y="8635837"/>
            <a:ext cx="1080000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349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/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172200" y="8685213"/>
            <a:ext cx="43815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/>
            </a:lvl1pPr>
          </a:lstStyle>
          <a:p>
            <a:fld id="{309F7339-69D5-4EA7-B93A-8AF4EDB56B8B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EB29D91-C68B-40E2-ACA8-22AC17FBF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2" y="8592970"/>
            <a:ext cx="1080000" cy="351000"/>
          </a:xfrm>
          <a:prstGeom prst="rect">
            <a:avLst/>
          </a:prstGeom>
        </p:spPr>
      </p:pic>
      <p:sp>
        <p:nvSpPr>
          <p:cNvPr id="9" name="Tijdelijke aanduiding voor notities 8">
            <a:extLst>
              <a:ext uri="{FF2B5EF4-FFF2-40B4-BE49-F238E27FC236}">
                <a16:creationId xmlns:a16="http://schemas.microsoft.com/office/drawing/2014/main" id="{A3C8BF89-5841-4101-9B55-9A1ADF2AA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379500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052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/>
              <a:t>Primero daré una introducción a lo que son los modelos de circulación global y cómo el modelado climático funciona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251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Landslide; The downward movement of a mass of rock, earth, or artificial fill on a slope, often </a:t>
            </a:r>
            <a:r>
              <a:rPr lang="en-GB" dirty="0"/>
              <a:t> induced (started) by prolonged or heavy rainfall.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3921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270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567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772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820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/>
              <a:t>Primero daré una introducción a lo que son los modelos de circulación global y cómo el modelado climático funciona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251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/>
              <a:t>Primero daré una introducción a lo que son los modelos de circulación global y cómo el modelado climático funciona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251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nl-NL" sz="1200" b="1" dirty="0"/>
              <a:t>Risk Analysis</a:t>
            </a:r>
            <a:r>
              <a:rPr lang="nl-NL" sz="1200" i="1" dirty="0"/>
              <a:t>: </a:t>
            </a:r>
            <a:r>
              <a:rPr lang="nl-NL" sz="1200" i="1" dirty="0" err="1"/>
              <a:t>determine</a:t>
            </a:r>
            <a:r>
              <a:rPr lang="nl-NL" sz="1200" i="1" dirty="0"/>
              <a:t> </a:t>
            </a:r>
            <a:r>
              <a:rPr lang="nl-NL" sz="1200" i="1" dirty="0" err="1"/>
              <a:t>where</a:t>
            </a:r>
            <a:r>
              <a:rPr lang="nl-NL" sz="1200" i="1" dirty="0"/>
              <a:t> hazards </a:t>
            </a:r>
            <a:r>
              <a:rPr lang="nl-NL" sz="1200" i="1" dirty="0" err="1"/>
              <a:t>may</a:t>
            </a:r>
            <a:r>
              <a:rPr lang="nl-NL" sz="1200" i="1" dirty="0"/>
              <a:t> affect </a:t>
            </a:r>
            <a:r>
              <a:rPr lang="nl-NL" sz="1200" i="1" dirty="0" err="1"/>
              <a:t>the</a:t>
            </a:r>
            <a:r>
              <a:rPr lang="nl-NL" sz="1200" i="1" dirty="0"/>
              <a:t> </a:t>
            </a:r>
            <a:r>
              <a:rPr lang="nl-NL" sz="1200" i="1" dirty="0" err="1"/>
              <a:t>roads</a:t>
            </a:r>
            <a:r>
              <a:rPr lang="nl-NL" sz="1200" i="1" dirty="0"/>
              <a:t>, </a:t>
            </a:r>
            <a:r>
              <a:rPr lang="nl-NL" sz="1200" i="1" dirty="0" err="1"/>
              <a:t>how</a:t>
            </a:r>
            <a:r>
              <a:rPr lang="nl-NL" sz="1200" i="1" dirty="0"/>
              <a:t> big </a:t>
            </a:r>
            <a:r>
              <a:rPr lang="nl-NL" sz="1200" i="1" dirty="0" err="1"/>
              <a:t>the</a:t>
            </a:r>
            <a:r>
              <a:rPr lang="nl-NL" sz="1200" i="1" dirty="0"/>
              <a:t> impact is </a:t>
            </a:r>
            <a:r>
              <a:rPr lang="nl-NL" sz="1200" i="1" dirty="0" err="1"/>
              <a:t>and</a:t>
            </a:r>
            <a:r>
              <a:rPr lang="nl-NL" sz="1200" i="1" dirty="0"/>
              <a:t> </a:t>
            </a:r>
            <a:r>
              <a:rPr lang="nl-NL" sz="1200" i="1" dirty="0" err="1"/>
              <a:t>what</a:t>
            </a:r>
            <a:r>
              <a:rPr lang="nl-NL" sz="1200" i="1" dirty="0"/>
              <a:t> is </a:t>
            </a:r>
            <a:r>
              <a:rPr lang="nl-NL" sz="1200" i="1" dirty="0" err="1"/>
              <a:t>the</a:t>
            </a:r>
            <a:r>
              <a:rPr lang="nl-NL" sz="1200" i="1" dirty="0"/>
              <a:t> </a:t>
            </a:r>
            <a:r>
              <a:rPr lang="nl-NL" sz="1200" i="1" dirty="0" err="1"/>
              <a:t>probability</a:t>
            </a:r>
            <a:endParaRPr lang="nl-NL" sz="12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200" dirty="0" err="1"/>
              <a:t>Identify</a:t>
            </a:r>
            <a:r>
              <a:rPr lang="nl-NL" sz="1200" dirty="0"/>
              <a:t>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characterize</a:t>
            </a:r>
            <a:r>
              <a:rPr lang="nl-NL" sz="1200" dirty="0"/>
              <a:t> hazards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200" dirty="0" err="1"/>
              <a:t>Determine</a:t>
            </a:r>
            <a:r>
              <a:rPr lang="nl-NL" sz="1200" dirty="0"/>
              <a:t> exposure </a:t>
            </a:r>
            <a:r>
              <a:rPr lang="nl-NL" sz="1200" dirty="0" err="1"/>
              <a:t>based</a:t>
            </a:r>
            <a:r>
              <a:rPr lang="nl-NL" sz="1200" dirty="0"/>
              <a:t> on </a:t>
            </a:r>
            <a:r>
              <a:rPr lang="nl-NL" sz="1200" dirty="0" err="1"/>
              <a:t>various</a:t>
            </a:r>
            <a:r>
              <a:rPr lang="nl-NL" sz="1200" dirty="0"/>
              <a:t> Return </a:t>
            </a:r>
            <a:r>
              <a:rPr lang="nl-NL" sz="1200" dirty="0" err="1"/>
              <a:t>Periods</a:t>
            </a:r>
            <a:r>
              <a:rPr lang="nl-NL" sz="1200" dirty="0"/>
              <a:t> (RP)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200" dirty="0" err="1"/>
              <a:t>Vulnerability</a:t>
            </a:r>
            <a:r>
              <a:rPr lang="nl-NL" sz="1200" dirty="0"/>
              <a:t> </a:t>
            </a:r>
            <a:r>
              <a:rPr lang="nl-NL" sz="1200" dirty="0" err="1"/>
              <a:t>based</a:t>
            </a:r>
            <a:r>
              <a:rPr lang="nl-NL" sz="1200" dirty="0"/>
              <a:t> on </a:t>
            </a:r>
            <a:r>
              <a:rPr lang="nl-NL" sz="1200" dirty="0" err="1"/>
              <a:t>damage</a:t>
            </a:r>
            <a:r>
              <a:rPr lang="nl-NL" sz="1200" dirty="0"/>
              <a:t> </a:t>
            </a:r>
            <a:r>
              <a:rPr lang="nl-NL" sz="1200" dirty="0" err="1"/>
              <a:t>functions</a:t>
            </a:r>
            <a:endParaRPr lang="nl-NL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200" dirty="0" err="1"/>
              <a:t>Losses</a:t>
            </a:r>
            <a:r>
              <a:rPr lang="nl-NL" sz="1200" dirty="0"/>
              <a:t> </a:t>
            </a:r>
            <a:r>
              <a:rPr lang="nl-NL" sz="1200" dirty="0" err="1"/>
              <a:t>based</a:t>
            </a:r>
            <a:r>
              <a:rPr lang="nl-NL" sz="1200" dirty="0"/>
              <a:t> on recovery </a:t>
            </a:r>
            <a:r>
              <a:rPr lang="nl-NL" sz="1200" dirty="0" err="1"/>
              <a:t>functions</a:t>
            </a:r>
            <a:endParaRPr lang="nl-NL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200" dirty="0"/>
              <a:t>Risk </a:t>
            </a:r>
            <a:r>
              <a:rPr lang="nl-NL" sz="1200" dirty="0" err="1"/>
              <a:t>expressed</a:t>
            </a:r>
            <a:r>
              <a:rPr lang="nl-NL" sz="1200" dirty="0"/>
              <a:t> as </a:t>
            </a:r>
            <a:r>
              <a:rPr lang="nl-NL" sz="1200" dirty="0" err="1"/>
              <a:t>Expected</a:t>
            </a:r>
            <a:r>
              <a:rPr lang="nl-NL" sz="1200" dirty="0"/>
              <a:t> </a:t>
            </a:r>
            <a:r>
              <a:rPr lang="nl-NL" sz="1200" dirty="0" err="1"/>
              <a:t>Annual</a:t>
            </a:r>
            <a:r>
              <a:rPr lang="nl-NL" sz="1200" dirty="0"/>
              <a:t> </a:t>
            </a:r>
            <a:r>
              <a:rPr lang="nl-NL" sz="1200" dirty="0" err="1"/>
              <a:t>Damage</a:t>
            </a:r>
            <a:r>
              <a:rPr lang="nl-NL" sz="1200" dirty="0"/>
              <a:t> (EAD)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Expected</a:t>
            </a:r>
            <a:r>
              <a:rPr lang="nl-NL" sz="1200" dirty="0"/>
              <a:t> </a:t>
            </a:r>
            <a:r>
              <a:rPr lang="nl-NL" sz="1200" dirty="0" err="1"/>
              <a:t>Annual</a:t>
            </a:r>
            <a:r>
              <a:rPr lang="nl-NL" sz="1200" dirty="0"/>
              <a:t> </a:t>
            </a:r>
            <a:r>
              <a:rPr lang="nl-NL" sz="1200" dirty="0" err="1"/>
              <a:t>Losses</a:t>
            </a:r>
            <a:endParaRPr lang="nl-NL" sz="1200" dirty="0"/>
          </a:p>
          <a:p>
            <a:endParaRPr lang="es-ES_tradnl" dirty="0"/>
          </a:p>
          <a:p>
            <a:pPr marL="0" indent="0"/>
            <a:r>
              <a:rPr lang="nl-NL" sz="1200" b="1" dirty="0"/>
              <a:t>2. Action planning</a:t>
            </a:r>
            <a:r>
              <a:rPr lang="nl-NL" sz="1200" dirty="0"/>
              <a:t>: </a:t>
            </a:r>
            <a:r>
              <a:rPr lang="nl-NL" sz="1200" i="1" dirty="0" err="1"/>
              <a:t>determine</a:t>
            </a:r>
            <a:r>
              <a:rPr lang="nl-NL" sz="1200" i="1" dirty="0"/>
              <a:t> </a:t>
            </a:r>
            <a:r>
              <a:rPr lang="nl-NL" sz="1200" i="1" dirty="0" err="1"/>
              <a:t>where</a:t>
            </a:r>
            <a:r>
              <a:rPr lang="nl-NL" sz="1200" i="1" dirty="0"/>
              <a:t> </a:t>
            </a:r>
            <a:r>
              <a:rPr lang="nl-NL" sz="1200" i="1" dirty="0" err="1"/>
              <a:t>to</a:t>
            </a:r>
            <a:r>
              <a:rPr lang="nl-NL" sz="1200" i="1" dirty="0"/>
              <a:t> take </a:t>
            </a:r>
            <a:r>
              <a:rPr lang="nl-NL" sz="1200" i="1" dirty="0" err="1"/>
              <a:t>measures</a:t>
            </a:r>
            <a:r>
              <a:rPr lang="nl-NL" sz="1200" i="1" dirty="0"/>
              <a:t>, </a:t>
            </a:r>
            <a:r>
              <a:rPr lang="nl-NL" sz="1200" i="1" dirty="0" err="1"/>
              <a:t>which</a:t>
            </a:r>
            <a:r>
              <a:rPr lang="nl-NL" sz="1200" i="1" dirty="0"/>
              <a:t> </a:t>
            </a:r>
            <a:r>
              <a:rPr lang="nl-NL" sz="1200" i="1" dirty="0" err="1"/>
              <a:t>measures</a:t>
            </a:r>
            <a:r>
              <a:rPr lang="nl-NL" sz="1200" i="1" dirty="0"/>
              <a:t> </a:t>
            </a:r>
            <a:r>
              <a:rPr lang="nl-NL" sz="1200" i="1" dirty="0" err="1"/>
              <a:t>to</a:t>
            </a:r>
            <a:r>
              <a:rPr lang="nl-NL" sz="1200" i="1" dirty="0"/>
              <a:t> take </a:t>
            </a:r>
            <a:r>
              <a:rPr lang="nl-NL" sz="1200" i="1" dirty="0" err="1"/>
              <a:t>and</a:t>
            </a:r>
            <a:r>
              <a:rPr lang="nl-NL" sz="1200" i="1" dirty="0"/>
              <a:t> </a:t>
            </a:r>
            <a:r>
              <a:rPr lang="nl-NL" sz="1200" i="1" dirty="0" err="1"/>
              <a:t>formulate</a:t>
            </a:r>
            <a:r>
              <a:rPr lang="nl-NL" sz="1200" i="1" dirty="0"/>
              <a:t> action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200" dirty="0" err="1"/>
              <a:t>Prioritize</a:t>
            </a:r>
            <a:r>
              <a:rPr lang="nl-NL" sz="1200" dirty="0"/>
              <a:t> </a:t>
            </a:r>
            <a:r>
              <a:rPr lang="nl-NL" sz="1200" dirty="0" err="1"/>
              <a:t>locations</a:t>
            </a:r>
            <a:r>
              <a:rPr lang="nl-NL" sz="1200" dirty="0"/>
              <a:t> </a:t>
            </a:r>
            <a:r>
              <a:rPr lang="nl-NL" sz="1200" dirty="0" err="1"/>
              <a:t>through</a:t>
            </a:r>
            <a:r>
              <a:rPr lang="nl-NL" sz="1200" dirty="0"/>
              <a:t> </a:t>
            </a:r>
            <a:r>
              <a:rPr lang="nl-NL" sz="1200" dirty="0" err="1"/>
              <a:t>combination</a:t>
            </a:r>
            <a:r>
              <a:rPr lang="nl-NL" sz="1200" dirty="0"/>
              <a:t> of </a:t>
            </a:r>
            <a:r>
              <a:rPr lang="nl-NL" sz="1200" dirty="0" err="1"/>
              <a:t>criticality</a:t>
            </a:r>
            <a:r>
              <a:rPr lang="nl-NL" sz="1200" dirty="0"/>
              <a:t> </a:t>
            </a:r>
            <a:r>
              <a:rPr lang="nl-NL" sz="1200" dirty="0" err="1"/>
              <a:t>and</a:t>
            </a:r>
            <a:r>
              <a:rPr lang="nl-NL" sz="1200" dirty="0"/>
              <a:t> risk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200" dirty="0" err="1"/>
              <a:t>Determine</a:t>
            </a:r>
            <a:r>
              <a:rPr lang="nl-NL" sz="1200" dirty="0"/>
              <a:t> </a:t>
            </a:r>
            <a:r>
              <a:rPr lang="nl-NL" sz="1200" dirty="0" err="1"/>
              <a:t>measures</a:t>
            </a:r>
            <a:r>
              <a:rPr lang="nl-NL" sz="1200" dirty="0"/>
              <a:t> (</a:t>
            </a:r>
            <a:r>
              <a:rPr lang="nl-NL" sz="1200" dirty="0" err="1"/>
              <a:t>interventions</a:t>
            </a:r>
            <a:r>
              <a:rPr lang="nl-NL" sz="1200" dirty="0"/>
              <a:t>/</a:t>
            </a:r>
            <a:r>
              <a:rPr lang="nl-NL" sz="1200" dirty="0" err="1"/>
              <a:t>strategies</a:t>
            </a:r>
            <a:r>
              <a:rPr lang="nl-NL" sz="1200" dirty="0"/>
              <a:t>) 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their</a:t>
            </a:r>
            <a:r>
              <a:rPr lang="nl-NL" sz="1200" dirty="0"/>
              <a:t> </a:t>
            </a:r>
            <a:r>
              <a:rPr lang="nl-NL" sz="1200" dirty="0" err="1"/>
              <a:t>evaluation</a:t>
            </a:r>
            <a:endParaRPr lang="nl-NL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200" dirty="0"/>
              <a:t>Action plan combines </a:t>
            </a:r>
            <a:r>
              <a:rPr lang="nl-NL" sz="1200" dirty="0" err="1"/>
              <a:t>prioritized</a:t>
            </a:r>
            <a:r>
              <a:rPr lang="nl-NL" sz="1200" dirty="0"/>
              <a:t> </a:t>
            </a:r>
            <a:r>
              <a:rPr lang="nl-NL" sz="1200" dirty="0" err="1"/>
              <a:t>locations</a:t>
            </a:r>
            <a:r>
              <a:rPr lang="nl-NL" sz="1200" dirty="0"/>
              <a:t>, </a:t>
            </a:r>
            <a:r>
              <a:rPr lang="nl-NL" sz="1200" dirty="0" err="1"/>
              <a:t>measures</a:t>
            </a:r>
            <a:r>
              <a:rPr lang="nl-NL" sz="1200" dirty="0"/>
              <a:t>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the</a:t>
            </a:r>
            <a:r>
              <a:rPr lang="nl-NL" sz="1200" dirty="0"/>
              <a:t> </a:t>
            </a:r>
            <a:r>
              <a:rPr lang="nl-NL" sz="1200" dirty="0" err="1"/>
              <a:t>interventions</a:t>
            </a:r>
            <a:r>
              <a:rPr lang="nl-NL" sz="1200" dirty="0"/>
              <a:t> in time</a:t>
            </a: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8A791-D8E8-4C23-A528-EAEB42DC40E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43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8A791-D8E8-4C23-A528-EAEB42DC40E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70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340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DeltaresNL/" TargetMode="External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hyperlink" Target="mailto:info@deltares.nl" TargetMode="External"/><Relationship Id="rId21" Type="http://schemas.openxmlformats.org/officeDocument/2006/relationships/image" Target="../media/image19.svg"/><Relationship Id="rId7" Type="http://schemas.openxmlformats.org/officeDocument/2006/relationships/hyperlink" Target="https://www.instagram.com/deltares/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image" Target="../media/image6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deltares.nl/" TargetMode="External"/><Relationship Id="rId11" Type="http://schemas.openxmlformats.org/officeDocument/2006/relationships/image" Target="../media/image9.svg"/><Relationship Id="rId5" Type="http://schemas.openxmlformats.org/officeDocument/2006/relationships/hyperlink" Target="https://www.linkedin.com/company/deltares" TargetMode="External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hyperlink" Target="https://twitter.com/deltares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1.svg"/><Relationship Id="rId3" Type="http://schemas.openxmlformats.org/officeDocument/2006/relationships/image" Target="../media/image7.png"/><Relationship Id="rId7" Type="http://schemas.openxmlformats.org/officeDocument/2006/relationships/image" Target="../media/image13.svg"/><Relationship Id="rId12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9.svg"/><Relationship Id="rId5" Type="http://schemas.openxmlformats.org/officeDocument/2006/relationships/image" Target="../media/image9.svg"/><Relationship Id="rId15" Type="http://schemas.openxmlformats.org/officeDocument/2006/relationships/image" Target="../media/image15.sv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svg"/><Relationship Id="rId1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jdelijke aanduiding voor afbeelding 65">
            <a:extLst>
              <a:ext uri="{FF2B5EF4-FFF2-40B4-BE49-F238E27FC236}">
                <a16:creationId xmlns:a16="http://schemas.microsoft.com/office/drawing/2014/main" id="{C993F618-5D8C-4CD3-B26D-F74E759872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5328000" cy="6858000"/>
          </a:xfrm>
          <a:solidFill>
            <a:schemeClr val="bg1">
              <a:lumMod val="85000"/>
            </a:schemeClr>
          </a:solidFill>
        </p:spPr>
        <p:txBody>
          <a:bodyPr tIns="3816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861E45-7D0B-4CBE-BF29-EEB926363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860" y="5295900"/>
            <a:ext cx="6002228" cy="788988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0A17F5-F68D-450E-924D-50BE1E84C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6861" y="3854640"/>
            <a:ext cx="6002228" cy="67627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B69FD9-1A34-44C5-BB96-B626ABE7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2938" y="6264000"/>
            <a:ext cx="2340000" cy="184666"/>
          </a:xfrm>
        </p:spPr>
        <p:txBody>
          <a:bodyPr vert="horz"/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05FF67-098D-42EF-9DDB-0B34D97B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73572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7F641E-4810-428B-93B4-F028FBE4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273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77695BF-4150-4BB7-8197-EF140D44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3258" y="1766078"/>
            <a:ext cx="6006145" cy="1990582"/>
          </a:xfrm>
        </p:spPr>
        <p:txBody>
          <a:bodyPr anchor="b" anchorCtr="0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11" name="Deltares_Logo_groot">
            <a:extLst>
              <a:ext uri="{FF2B5EF4-FFF2-40B4-BE49-F238E27FC236}">
                <a16:creationId xmlns:a16="http://schemas.microsoft.com/office/drawing/2014/main" id="{07BC8CE6-4B06-4C93-9DE2-B3D24820A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180000"/>
            <a:ext cx="2340000" cy="760500"/>
          </a:xfrm>
          <a:prstGeom prst="rect">
            <a:avLst/>
          </a:prstGeom>
        </p:spPr>
      </p:pic>
      <p:sp>
        <p:nvSpPr>
          <p:cNvPr id="62" name="TX_Enabling_deltalife_wit">
            <a:extLst>
              <a:ext uri="{FF2B5EF4-FFF2-40B4-BE49-F238E27FC236}">
                <a16:creationId xmlns:a16="http://schemas.microsoft.com/office/drawing/2014/main" id="{8230CF4F-5316-4F99-A0B8-28EA9797ED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0801" y="5947577"/>
            <a:ext cx="3176270" cy="756001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rIns="4284000"/>
          <a:lstStyle>
            <a:lvl1pPr marL="0" indent="0">
              <a:buNone/>
              <a:defRPr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045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0D89D2-D66D-4843-A930-57BB92331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1762125"/>
            <a:ext cx="5076175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91825" y="1762125"/>
            <a:ext cx="5076175" cy="4322762"/>
          </a:xfrm>
          <a:solidFill>
            <a:schemeClr val="bg1">
              <a:lumMod val="85000"/>
            </a:schemeClr>
          </a:solidFill>
        </p:spPr>
        <p:txBody>
          <a:bodyPr tIns="252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4817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91825" y="1762124"/>
            <a:ext cx="5076175" cy="3672000"/>
          </a:xfrm>
          <a:solidFill>
            <a:schemeClr val="bg1">
              <a:lumMod val="85000"/>
            </a:schemeClr>
          </a:solidFill>
        </p:spPr>
        <p:txBody>
          <a:bodyPr tIns="2232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2" name="Tijdelijke aanduiding voor afbeelding 65">
            <a:extLst>
              <a:ext uri="{FF2B5EF4-FFF2-40B4-BE49-F238E27FC236}">
                <a16:creationId xmlns:a16="http://schemas.microsoft.com/office/drawing/2014/main" id="{EDBE72E1-58EC-4D21-8ED2-E841E797C7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5650" y="1762125"/>
            <a:ext cx="5076175" cy="3672000"/>
          </a:xfrm>
          <a:solidFill>
            <a:schemeClr val="bg1">
              <a:lumMod val="85000"/>
            </a:schemeClr>
          </a:solidFill>
        </p:spPr>
        <p:txBody>
          <a:bodyPr tIns="2232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BA627D8-56BE-457D-A071-CDAF51FC7B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5650" y="5724001"/>
            <a:ext cx="5076175" cy="3608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B5530F62-171F-4B44-ACAA-AC786B92F2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1825" y="5724000"/>
            <a:ext cx="5076175" cy="3608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511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Tijdelijke aanduiding voor afbeelding 65">
            <a:extLst>
              <a:ext uri="{FF2B5EF4-FFF2-40B4-BE49-F238E27FC236}">
                <a16:creationId xmlns:a16="http://schemas.microsoft.com/office/drawing/2014/main" id="{EDBE72E1-58EC-4D21-8ED2-E841E797C7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5650" y="1762125"/>
            <a:ext cx="2412087" cy="3060000"/>
          </a:xfrm>
          <a:solidFill>
            <a:schemeClr val="bg1">
              <a:lumMod val="85000"/>
            </a:schemeClr>
          </a:solidFill>
        </p:spPr>
        <p:txBody>
          <a:bodyPr tIns="201600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BA627D8-56BE-457D-A071-CDAF51FC7B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5650" y="5053085"/>
            <a:ext cx="2412087" cy="10316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afbeelding 65">
            <a:extLst>
              <a:ext uri="{FF2B5EF4-FFF2-40B4-BE49-F238E27FC236}">
                <a16:creationId xmlns:a16="http://schemas.microsoft.com/office/drawing/2014/main" id="{61FC5BFF-809B-4D7D-AC0F-5D7B92535F0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455737" y="1762125"/>
            <a:ext cx="2412087" cy="3060000"/>
          </a:xfrm>
          <a:solidFill>
            <a:schemeClr val="bg1">
              <a:lumMod val="85000"/>
            </a:schemeClr>
          </a:solidFill>
        </p:spPr>
        <p:txBody>
          <a:bodyPr tIns="201600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5" name="Tijdelijke aanduiding voor afbeelding 65">
            <a:extLst>
              <a:ext uri="{FF2B5EF4-FFF2-40B4-BE49-F238E27FC236}">
                <a16:creationId xmlns:a16="http://schemas.microsoft.com/office/drawing/2014/main" id="{F51408D9-846A-496F-B660-9763E7E9FC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55911" y="1762125"/>
            <a:ext cx="2412087" cy="3060000"/>
          </a:xfrm>
          <a:solidFill>
            <a:schemeClr val="bg1">
              <a:lumMod val="85000"/>
            </a:schemeClr>
          </a:solidFill>
        </p:spPr>
        <p:txBody>
          <a:bodyPr tIns="201600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6" name="Tijdelijke aanduiding voor afbeelding 65">
            <a:extLst>
              <a:ext uri="{FF2B5EF4-FFF2-40B4-BE49-F238E27FC236}">
                <a16:creationId xmlns:a16="http://schemas.microsoft.com/office/drawing/2014/main" id="{B1122521-F62D-48C8-B637-D4F27028964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55824" y="1762125"/>
            <a:ext cx="2412087" cy="3060000"/>
          </a:xfrm>
          <a:solidFill>
            <a:schemeClr val="bg1">
              <a:lumMod val="85000"/>
            </a:schemeClr>
          </a:solidFill>
        </p:spPr>
        <p:txBody>
          <a:bodyPr tIns="201600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650134BB-B103-4668-BCD7-561087B391F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5737" y="5053085"/>
            <a:ext cx="2412087" cy="10316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545B6CBB-4649-4D2E-B29A-C3F6E02090C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55824" y="5053085"/>
            <a:ext cx="2412087" cy="10316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9D1568BF-DD59-4BEE-A218-1B34F1C6B38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55911" y="5053085"/>
            <a:ext cx="2412087" cy="10316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504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5650" y="1768763"/>
            <a:ext cx="10512348" cy="4320000"/>
          </a:xfrm>
          <a:solidFill>
            <a:schemeClr val="bg1">
              <a:lumMod val="85000"/>
            </a:schemeClr>
          </a:solidFill>
        </p:spPr>
        <p:txBody>
          <a:bodyPr tIns="252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2278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olle breed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1743163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tekst 61">
            <a:extLst>
              <a:ext uri="{FF2B5EF4-FFF2-40B4-BE49-F238E27FC236}">
                <a16:creationId xmlns:a16="http://schemas.microsoft.com/office/drawing/2014/main" id="{CAD4495B-AA1A-4F62-8627-3561516357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0752" y="6267443"/>
            <a:ext cx="1188000" cy="385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rIns="4284000"/>
          <a:lstStyle>
            <a:lvl1pPr marL="0" indent="0">
              <a:buNone/>
              <a:defRPr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326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str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684000"/>
            <a:ext cx="7382169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0D89D2-D66D-4843-A930-57BB92331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1762125"/>
            <a:ext cx="7020000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40700" y="857"/>
            <a:ext cx="3599932" cy="6857143"/>
          </a:xfrm>
          <a:solidFill>
            <a:schemeClr val="bg1">
              <a:lumMod val="85000"/>
            </a:schemeClr>
          </a:solidFill>
        </p:spPr>
        <p:txBody>
          <a:bodyPr tIns="3816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2453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684000"/>
            <a:ext cx="5340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0D89D2-D66D-4843-A930-57BB92331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1762125"/>
            <a:ext cx="5220000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857"/>
            <a:ext cx="5644632" cy="6857143"/>
          </a:xfrm>
          <a:solidFill>
            <a:schemeClr val="bg1">
              <a:lumMod val="85000"/>
            </a:schemeClr>
          </a:solidFill>
        </p:spPr>
        <p:txBody>
          <a:bodyPr tIns="378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74022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of logo overz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F2D50-CADF-4163-A029-8B9A0424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684000"/>
            <a:ext cx="1051200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60EC3D4-D14B-4BCD-BF52-05BE98A9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36323C5-92AF-4A0E-82DF-F4AB426B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FFE8BBA-2E99-4D96-8F25-2A98D038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afbeelding 65">
            <a:extLst>
              <a:ext uri="{FF2B5EF4-FFF2-40B4-BE49-F238E27FC236}">
                <a16:creationId xmlns:a16="http://schemas.microsoft.com/office/drawing/2014/main" id="{2AF1D927-9FAE-49C1-9BD6-F1C4F8D7594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5650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9" name="Tijdelijke aanduiding voor afbeelding 65">
            <a:extLst>
              <a:ext uri="{FF2B5EF4-FFF2-40B4-BE49-F238E27FC236}">
                <a16:creationId xmlns:a16="http://schemas.microsoft.com/office/drawing/2014/main" id="{733ADF27-84E5-4C77-A414-7F0E4DA3DA9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906724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0" name="Tijdelijke aanduiding voor afbeelding 65">
            <a:extLst>
              <a:ext uri="{FF2B5EF4-FFF2-40B4-BE49-F238E27FC236}">
                <a16:creationId xmlns:a16="http://schemas.microsoft.com/office/drawing/2014/main" id="{1C857FC7-6D65-4C72-9D0F-581A48D0715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7799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B765388F-978F-43F5-923F-85D826894A4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208875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2" name="Tijdelijke aanduiding voor afbeelding 65">
            <a:extLst>
              <a:ext uri="{FF2B5EF4-FFF2-40B4-BE49-F238E27FC236}">
                <a16:creationId xmlns:a16="http://schemas.microsoft.com/office/drawing/2014/main" id="{EA87D663-B54E-4A21-A00C-0BD3BFB4647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59950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3" name="Tijdelijke aanduiding voor afbeelding 65">
            <a:extLst>
              <a:ext uri="{FF2B5EF4-FFF2-40B4-BE49-F238E27FC236}">
                <a16:creationId xmlns:a16="http://schemas.microsoft.com/office/drawing/2014/main" id="{56FDE74E-0F50-4155-BEEC-2850FDC97DB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5650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4" name="Tijdelijke aanduiding voor afbeelding 65">
            <a:extLst>
              <a:ext uri="{FF2B5EF4-FFF2-40B4-BE49-F238E27FC236}">
                <a16:creationId xmlns:a16="http://schemas.microsoft.com/office/drawing/2014/main" id="{D71C804D-3C0F-41A5-8373-6A3A8168C9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906724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5" name="Tijdelijke aanduiding voor afbeelding 65">
            <a:extLst>
              <a:ext uri="{FF2B5EF4-FFF2-40B4-BE49-F238E27FC236}">
                <a16:creationId xmlns:a16="http://schemas.microsoft.com/office/drawing/2014/main" id="{0C3E9BDF-7ACE-40C6-8AC1-CCDE842E1F3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057799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6" name="Tijdelijke aanduiding voor afbeelding 65">
            <a:extLst>
              <a:ext uri="{FF2B5EF4-FFF2-40B4-BE49-F238E27FC236}">
                <a16:creationId xmlns:a16="http://schemas.microsoft.com/office/drawing/2014/main" id="{4E753E60-0CC4-4D5F-9F09-D1EB7F5C1B6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208875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7" name="Tijdelijke aanduiding voor afbeelding 65">
            <a:extLst>
              <a:ext uri="{FF2B5EF4-FFF2-40B4-BE49-F238E27FC236}">
                <a16:creationId xmlns:a16="http://schemas.microsoft.com/office/drawing/2014/main" id="{3CA6A3D3-992C-4A44-ACE1-E437BA7329B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59950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8" name="Tijdelijke aanduiding voor afbeelding 65">
            <a:extLst>
              <a:ext uri="{FF2B5EF4-FFF2-40B4-BE49-F238E27FC236}">
                <a16:creationId xmlns:a16="http://schemas.microsoft.com/office/drawing/2014/main" id="{92F6A7FF-822A-4C63-8F78-1CCC66B8696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55650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9" name="Tijdelijke aanduiding voor afbeelding 65">
            <a:extLst>
              <a:ext uri="{FF2B5EF4-FFF2-40B4-BE49-F238E27FC236}">
                <a16:creationId xmlns:a16="http://schemas.microsoft.com/office/drawing/2014/main" id="{9E6C6AC3-C163-4C9D-AC60-05BBCCF9147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906724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0" name="Tijdelijke aanduiding voor afbeelding 65">
            <a:extLst>
              <a:ext uri="{FF2B5EF4-FFF2-40B4-BE49-F238E27FC236}">
                <a16:creationId xmlns:a16="http://schemas.microsoft.com/office/drawing/2014/main" id="{3168A12F-BFBE-4360-98BA-A467C3F113E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057799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1" name="Tijdelijke aanduiding voor afbeelding 65">
            <a:extLst>
              <a:ext uri="{FF2B5EF4-FFF2-40B4-BE49-F238E27FC236}">
                <a16:creationId xmlns:a16="http://schemas.microsoft.com/office/drawing/2014/main" id="{27717DEB-1276-417F-A482-0C7E87407CF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08875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2" name="Tijdelijke aanduiding voor afbeelding 65">
            <a:extLst>
              <a:ext uri="{FF2B5EF4-FFF2-40B4-BE49-F238E27FC236}">
                <a16:creationId xmlns:a16="http://schemas.microsoft.com/office/drawing/2014/main" id="{DC804FE7-5194-45B7-9F11-66B83C126F8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59950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3" name="Tijdelijke aanduiding voor afbeelding 65">
            <a:extLst>
              <a:ext uri="{FF2B5EF4-FFF2-40B4-BE49-F238E27FC236}">
                <a16:creationId xmlns:a16="http://schemas.microsoft.com/office/drawing/2014/main" id="{13BF1A4D-0004-47F5-BD22-5574315802E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55650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4" name="Tijdelijke aanduiding voor afbeelding 65">
            <a:extLst>
              <a:ext uri="{FF2B5EF4-FFF2-40B4-BE49-F238E27FC236}">
                <a16:creationId xmlns:a16="http://schemas.microsoft.com/office/drawing/2014/main" id="{40E7FE1B-81AA-4D57-A470-4914C5DE257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906724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5" name="Tijdelijke aanduiding voor afbeelding 65">
            <a:extLst>
              <a:ext uri="{FF2B5EF4-FFF2-40B4-BE49-F238E27FC236}">
                <a16:creationId xmlns:a16="http://schemas.microsoft.com/office/drawing/2014/main" id="{D4810DC4-4E2F-4B0D-88EA-49713EC28B6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57799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6" name="Tijdelijke aanduiding voor afbeelding 65">
            <a:extLst>
              <a:ext uri="{FF2B5EF4-FFF2-40B4-BE49-F238E27FC236}">
                <a16:creationId xmlns:a16="http://schemas.microsoft.com/office/drawing/2014/main" id="{C38C4235-7F22-4988-B598-0D97819CFE5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208875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27" name="Tijdelijke aanduiding voor afbeelding 65">
            <a:extLst>
              <a:ext uri="{FF2B5EF4-FFF2-40B4-BE49-F238E27FC236}">
                <a16:creationId xmlns:a16="http://schemas.microsoft.com/office/drawing/2014/main" id="{F9CC71FE-8D91-41AA-BD80-0A48C4E294A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359950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9775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bol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256FF6D-B760-43BA-B16F-E3D5015A3F29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53" y="447038"/>
            <a:ext cx="5497409" cy="5943600"/>
          </a:xfrm>
          <a:custGeom>
            <a:avLst/>
            <a:gdLst>
              <a:gd name="connsiteX0" fmla="*/ 2525609 w 5497409"/>
              <a:gd name="connsiteY0" fmla="*/ 0 h 5943600"/>
              <a:gd name="connsiteX1" fmla="*/ 5497409 w 5497409"/>
              <a:gd name="connsiteY1" fmla="*/ 2971800 h 5943600"/>
              <a:gd name="connsiteX2" fmla="*/ 2525609 w 5497409"/>
              <a:gd name="connsiteY2" fmla="*/ 5943600 h 5943600"/>
              <a:gd name="connsiteX3" fmla="*/ 61346 w 5497409"/>
              <a:gd name="connsiteY3" fmla="*/ 4633362 h 5943600"/>
              <a:gd name="connsiteX4" fmla="*/ 0 w 5497409"/>
              <a:gd name="connsiteY4" fmla="*/ 4532384 h 5943600"/>
              <a:gd name="connsiteX5" fmla="*/ 0 w 5497409"/>
              <a:gd name="connsiteY5" fmla="*/ 1411217 h 5943600"/>
              <a:gd name="connsiteX6" fmla="*/ 61346 w 5497409"/>
              <a:gd name="connsiteY6" fmla="*/ 1310238 h 5943600"/>
              <a:gd name="connsiteX7" fmla="*/ 2525609 w 5497409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09" h="5943600">
                <a:moveTo>
                  <a:pt x="2525609" y="0"/>
                </a:moveTo>
                <a:cubicBezTo>
                  <a:pt x="4166889" y="0"/>
                  <a:pt x="5497409" y="1330520"/>
                  <a:pt x="5497409" y="2971800"/>
                </a:cubicBezTo>
                <a:cubicBezTo>
                  <a:pt x="5497409" y="4613080"/>
                  <a:pt x="4166889" y="5943600"/>
                  <a:pt x="2525609" y="5943600"/>
                </a:cubicBezTo>
                <a:cubicBezTo>
                  <a:pt x="1499809" y="5943600"/>
                  <a:pt x="595400" y="5423866"/>
                  <a:pt x="61346" y="4633362"/>
                </a:cubicBezTo>
                <a:lnTo>
                  <a:pt x="0" y="4532384"/>
                </a:lnTo>
                <a:lnTo>
                  <a:pt x="0" y="1411217"/>
                </a:lnTo>
                <a:lnTo>
                  <a:pt x="61346" y="1310238"/>
                </a:lnTo>
                <a:cubicBezTo>
                  <a:pt x="595400" y="519735"/>
                  <a:pt x="1499809" y="0"/>
                  <a:pt x="252560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0800000" scaled="1"/>
            <a:tileRect/>
          </a:gradFill>
        </p:spPr>
        <p:txBody>
          <a:bodyPr vert="wordArtVert" wrap="square" rIns="6336000">
            <a:no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2711AF3-2B55-481E-9ED2-5ACC1009CDAE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1439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4876A113-1D30-4087-9D42-E90369759F0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6132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1E34DD4-0E1C-4461-98C5-DDEC9922F5D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4670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7449E03-26AF-49A4-81EB-7C9E0730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111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accent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E4274EA9-4496-4404-9868-D64D2F1ABF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726" y="4885884"/>
            <a:ext cx="7776000" cy="1057103"/>
          </a:xfrm>
          <a:solidFill>
            <a:schemeClr val="tx2"/>
          </a:solidFill>
        </p:spPr>
        <p:txBody>
          <a:bodyPr wrap="square" lIns="306000" tIns="576000" rIns="216000" bIns="288000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A118DB-D1B4-428A-8989-29D76938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23" y="5150561"/>
            <a:ext cx="7200000" cy="252000"/>
          </a:xfrm>
        </p:spPr>
        <p:txBody>
          <a:bodyPr wrap="none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2BE7A57-D121-4714-8A53-2C2146121931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1820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6C7F7593-F4BA-42C6-A380-DDE2C8EFDE6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6513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DBCD6E0-B215-4817-9034-DD97790855F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5051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177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057708-D1C8-4296-B46B-067A31C0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135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accent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E4274EA9-4496-4404-9868-D64D2F1ABF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726" y="4885884"/>
            <a:ext cx="7776000" cy="1057103"/>
          </a:xfrm>
          <a:solidFill>
            <a:schemeClr val="accent4"/>
          </a:solidFill>
        </p:spPr>
        <p:txBody>
          <a:bodyPr wrap="square" lIns="306000" tIns="576000" rIns="216000" bIns="288000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A118DB-D1B4-428A-8989-29D76938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23" y="5150561"/>
            <a:ext cx="7200000" cy="252000"/>
          </a:xfrm>
        </p:spPr>
        <p:txBody>
          <a:bodyPr wrap="none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924D0FF-5EBE-4860-837B-BFB572136BD6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04865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54CB1E06-8FF5-435E-8680-1F32B34785F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51802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2A789FDD-DFC0-4340-8081-AD0F03E80E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37181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07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41695"/>
            <a:ext cx="10517113" cy="5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Tijdelijke aanduiding voor media 6">
            <a:extLst>
              <a:ext uri="{FF2B5EF4-FFF2-40B4-BE49-F238E27FC236}">
                <a16:creationId xmlns:a16="http://schemas.microsoft.com/office/drawing/2014/main" id="{CACA34B0-32E8-4B1A-8AE4-DF4F1DEA507C}"/>
              </a:ext>
            </a:extLst>
          </p:cNvPr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2035359" y="1513268"/>
            <a:ext cx="8128800" cy="4572000"/>
          </a:xfrm>
        </p:spPr>
        <p:txBody>
          <a:bodyPr tIns="2484000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video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5BDAF44-690D-4351-8FD6-C1E9BED26CF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9915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3674169-AF61-4435-A283-A72FDC76FF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4608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37B8B9B-1532-42C6-9518-5A4FFA46DA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3146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7010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hele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-582255"/>
            <a:ext cx="10517113" cy="504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Tijdelijke aanduiding voor media 6">
            <a:extLst>
              <a:ext uri="{FF2B5EF4-FFF2-40B4-BE49-F238E27FC236}">
                <a16:creationId xmlns:a16="http://schemas.microsoft.com/office/drawing/2014/main" id="{CACA34B0-32E8-4B1A-8AE4-DF4F1DEA507C}"/>
              </a:ext>
            </a:extLst>
          </p:cNvPr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-381"/>
            <a:ext cx="12192000" cy="6857325"/>
          </a:xfrm>
        </p:spPr>
        <p:txBody>
          <a:bodyPr tIns="2484000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video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44074A4-CF50-4C78-B45A-809AAE1C0D8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0296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2ABB8A6-5903-42F4-80B8-B80E7DE199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4989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1603FA5-FFD5-4564-BBCA-638420254F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3527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115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434A854-1FA0-4B51-9A92-125BD510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-1260000"/>
            <a:ext cx="10512000" cy="93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B3C54020-6274-482D-BF87-6C38C2F97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4865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74C2B89-1B52-4DA9-B304-A626BCE88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802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AA3559-A58B-438D-A544-F79B7A9C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7181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6020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rond el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861E45-7D0B-4CBE-BF29-EEB926363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6000" y="5295900"/>
            <a:ext cx="4513088" cy="788988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0A17F5-F68D-450E-924D-50BE1E84C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000" y="3854640"/>
            <a:ext cx="4513088" cy="67627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B69FD9-1A34-44C5-BB96-B626ABE7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6000" y="6264000"/>
            <a:ext cx="2340000" cy="184666"/>
          </a:xfrm>
        </p:spPr>
        <p:txBody>
          <a:bodyPr vert="horz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05FF67-098D-42EF-9DDB-0B34D97B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73572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7F641E-4810-428B-93B4-F028FBE4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273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77695BF-4150-4BB7-8197-EF140D44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000" y="1766078"/>
            <a:ext cx="4516033" cy="1990582"/>
          </a:xfrm>
        </p:spPr>
        <p:txBody>
          <a:bodyPr anchor="b" anchorCtr="0"/>
          <a:lstStyle>
            <a:lvl1pPr>
              <a:lnSpc>
                <a:spcPct val="9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11" name="Deltares_Logo_groot_wit">
            <a:extLst>
              <a:ext uri="{FF2B5EF4-FFF2-40B4-BE49-F238E27FC236}">
                <a16:creationId xmlns:a16="http://schemas.microsoft.com/office/drawing/2014/main" id="{07BC8CE6-4B06-4C93-9DE2-B3D24820A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180000"/>
            <a:ext cx="2340000" cy="760500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EA007BEC-B68F-4D17-A66D-5C87F079B473}"/>
              </a:ext>
            </a:extLst>
          </p:cNvPr>
          <p:cNvSpPr>
            <a:spLocks noChangeAspect="1"/>
          </p:cNvSpPr>
          <p:nvPr userDrawn="1"/>
        </p:nvSpPr>
        <p:spPr>
          <a:xfrm>
            <a:off x="465064" y="455811"/>
            <a:ext cx="5943600" cy="5943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Enabling_deltalife_wit">
            <a:extLst>
              <a:ext uri="{FF2B5EF4-FFF2-40B4-BE49-F238E27FC236}">
                <a16:creationId xmlns:a16="http://schemas.microsoft.com/office/drawing/2014/main" id="{CC1AB181-2C98-49C8-B934-9DA01A7107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" y="5947200"/>
            <a:ext cx="3175200" cy="7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25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26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1469F-AEAC-4175-9A1D-5C42D268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-1224000"/>
            <a:ext cx="10512000" cy="93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EEDD8EA-AAF4-4299-BA58-9F889FEC3A5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106991" y="3235762"/>
            <a:ext cx="1980000" cy="387338"/>
          </a:xfrm>
          <a:custGeom>
            <a:avLst/>
            <a:gdLst>
              <a:gd name="T0" fmla="*/ 840 w 13524"/>
              <a:gd name="T1" fmla="*/ 0 h 2648"/>
              <a:gd name="T2" fmla="*/ 0 w 13524"/>
              <a:gd name="T3" fmla="*/ 160 h 2648"/>
              <a:gd name="T4" fmla="*/ 728 w 13524"/>
              <a:gd name="T5" fmla="*/ 2648 h 2648"/>
              <a:gd name="T6" fmla="*/ 1624 w 13524"/>
              <a:gd name="T7" fmla="*/ 1304 h 2648"/>
              <a:gd name="T8" fmla="*/ 504 w 13524"/>
              <a:gd name="T9" fmla="*/ 2204 h 2648"/>
              <a:gd name="T10" fmla="*/ 808 w 13524"/>
              <a:gd name="T11" fmla="*/ 416 h 2648"/>
              <a:gd name="T12" fmla="*/ 2432 w 13524"/>
              <a:gd name="T13" fmla="*/ 1664 h 2648"/>
              <a:gd name="T14" fmla="*/ 4016 w 13524"/>
              <a:gd name="T15" fmla="*/ 2544 h 2648"/>
              <a:gd name="T16" fmla="*/ 3472 w 13524"/>
              <a:gd name="T17" fmla="*/ 2264 h 2648"/>
              <a:gd name="T18" fmla="*/ 3912 w 13524"/>
              <a:gd name="T19" fmla="*/ 1728 h 2648"/>
              <a:gd name="T20" fmla="*/ 4136 w 13524"/>
              <a:gd name="T21" fmla="*/ 1504 h 2648"/>
              <a:gd name="T22" fmla="*/ 2432 w 13524"/>
              <a:gd name="T23" fmla="*/ 1664 h 2648"/>
              <a:gd name="T24" fmla="*/ 3640 w 13524"/>
              <a:gd name="T25" fmla="*/ 1400 h 2648"/>
              <a:gd name="T26" fmla="*/ 3320 w 13524"/>
              <a:gd name="T27" fmla="*/ 1016 h 2648"/>
              <a:gd name="T28" fmla="*/ 4728 w 13524"/>
              <a:gd name="T29" fmla="*/ 8 h 2648"/>
              <a:gd name="T30" fmla="*/ 4504 w 13524"/>
              <a:gd name="T31" fmla="*/ 2016 h 2648"/>
              <a:gd name="T32" fmla="*/ 5336 w 13524"/>
              <a:gd name="T33" fmla="*/ 2596 h 2648"/>
              <a:gd name="T34" fmla="*/ 5168 w 13524"/>
              <a:gd name="T35" fmla="*/ 2256 h 2648"/>
              <a:gd name="T36" fmla="*/ 5000 w 13524"/>
              <a:gd name="T37" fmla="*/ 8 h 2648"/>
              <a:gd name="T38" fmla="*/ 5872 w 13524"/>
              <a:gd name="T39" fmla="*/ 8 h 2648"/>
              <a:gd name="T40" fmla="*/ 5648 w 13524"/>
              <a:gd name="T41" fmla="*/ 2016 h 2648"/>
              <a:gd name="T42" fmla="*/ 6600 w 13524"/>
              <a:gd name="T43" fmla="*/ 2596 h 2648"/>
              <a:gd name="T44" fmla="*/ 6368 w 13524"/>
              <a:gd name="T45" fmla="*/ 2248 h 2648"/>
              <a:gd name="T46" fmla="*/ 6136 w 13524"/>
              <a:gd name="T47" fmla="*/ 1072 h 2648"/>
              <a:gd name="T48" fmla="*/ 6600 w 13524"/>
              <a:gd name="T49" fmla="*/ 920 h 2648"/>
              <a:gd name="T50" fmla="*/ 6136 w 13524"/>
              <a:gd name="T51" fmla="*/ 688 h 2648"/>
              <a:gd name="T52" fmla="*/ 6840 w 13524"/>
              <a:gd name="T53" fmla="*/ 1744 h 2648"/>
              <a:gd name="T54" fmla="*/ 8608 w 13524"/>
              <a:gd name="T55" fmla="*/ 2504 h 2648"/>
              <a:gd name="T56" fmla="*/ 7920 w 13524"/>
              <a:gd name="T57" fmla="*/ 648 h 2648"/>
              <a:gd name="T58" fmla="*/ 7352 w 13524"/>
              <a:gd name="T59" fmla="*/ 1696 h 2648"/>
              <a:gd name="T60" fmla="*/ 8120 w 13524"/>
              <a:gd name="T61" fmla="*/ 1060 h 2648"/>
              <a:gd name="T62" fmla="*/ 7808 w 13524"/>
              <a:gd name="T63" fmla="*/ 2264 h 2648"/>
              <a:gd name="T64" fmla="*/ 9112 w 13524"/>
              <a:gd name="T65" fmla="*/ 2608 h 2648"/>
              <a:gd name="T66" fmla="*/ 9608 w 13524"/>
              <a:gd name="T67" fmla="*/ 1440 h 2648"/>
              <a:gd name="T68" fmla="*/ 9896 w 13524"/>
              <a:gd name="T69" fmla="*/ 1072 h 2648"/>
              <a:gd name="T70" fmla="*/ 10112 w 13524"/>
              <a:gd name="T71" fmla="*/ 688 h 2648"/>
              <a:gd name="T72" fmla="*/ 9112 w 13524"/>
              <a:gd name="T73" fmla="*/ 1440 h 2648"/>
              <a:gd name="T74" fmla="*/ 10224 w 13524"/>
              <a:gd name="T75" fmla="*/ 1664 h 2648"/>
              <a:gd name="T76" fmla="*/ 11808 w 13524"/>
              <a:gd name="T77" fmla="*/ 2544 h 2648"/>
              <a:gd name="T78" fmla="*/ 11264 w 13524"/>
              <a:gd name="T79" fmla="*/ 2264 h 2648"/>
              <a:gd name="T80" fmla="*/ 11704 w 13524"/>
              <a:gd name="T81" fmla="*/ 1728 h 2648"/>
              <a:gd name="T82" fmla="*/ 11928 w 13524"/>
              <a:gd name="T83" fmla="*/ 1504 h 2648"/>
              <a:gd name="T84" fmla="*/ 10224 w 13524"/>
              <a:gd name="T85" fmla="*/ 1664 h 2648"/>
              <a:gd name="T86" fmla="*/ 11432 w 13524"/>
              <a:gd name="T87" fmla="*/ 1400 h 2648"/>
              <a:gd name="T88" fmla="*/ 11112 w 13524"/>
              <a:gd name="T89" fmla="*/ 1016 h 2648"/>
              <a:gd name="T90" fmla="*/ 13012 w 13524"/>
              <a:gd name="T91" fmla="*/ 2064 h 2648"/>
              <a:gd name="T92" fmla="*/ 12284 w 13524"/>
              <a:gd name="T93" fmla="*/ 2208 h 2648"/>
              <a:gd name="T94" fmla="*/ 12672 w 13524"/>
              <a:gd name="T95" fmla="*/ 2648 h 2648"/>
              <a:gd name="T96" fmla="*/ 12736 w 13524"/>
              <a:gd name="T97" fmla="*/ 1216 h 2648"/>
              <a:gd name="T98" fmla="*/ 13200 w 13524"/>
              <a:gd name="T99" fmla="*/ 1028 h 2648"/>
              <a:gd name="T100" fmla="*/ 13400 w 13524"/>
              <a:gd name="T101" fmla="*/ 680 h 2648"/>
              <a:gd name="T102" fmla="*/ 12232 w 13524"/>
              <a:gd name="T103" fmla="*/ 1264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524" h="2648">
                <a:moveTo>
                  <a:pt x="2160" y="1264"/>
                </a:moveTo>
                <a:cubicBezTo>
                  <a:pt x="2160" y="368"/>
                  <a:pt x="1656" y="0"/>
                  <a:pt x="840" y="0"/>
                </a:cubicBezTo>
                <a:cubicBezTo>
                  <a:pt x="584" y="0"/>
                  <a:pt x="336" y="0"/>
                  <a:pt x="208" y="8"/>
                </a:cubicBezTo>
                <a:cubicBezTo>
                  <a:pt x="80" y="16"/>
                  <a:pt x="0" y="32"/>
                  <a:pt x="0" y="160"/>
                </a:cubicBezTo>
                <a:cubicBezTo>
                  <a:pt x="0" y="2608"/>
                  <a:pt x="0" y="2608"/>
                  <a:pt x="0" y="2608"/>
                </a:cubicBezTo>
                <a:cubicBezTo>
                  <a:pt x="0" y="2608"/>
                  <a:pt x="344" y="2648"/>
                  <a:pt x="728" y="2648"/>
                </a:cubicBezTo>
                <a:cubicBezTo>
                  <a:pt x="1560" y="2648"/>
                  <a:pt x="2160" y="2160"/>
                  <a:pt x="2160" y="1264"/>
                </a:cubicBezTo>
                <a:close/>
                <a:moveTo>
                  <a:pt x="1624" y="1304"/>
                </a:moveTo>
                <a:cubicBezTo>
                  <a:pt x="1624" y="1880"/>
                  <a:pt x="1272" y="2224"/>
                  <a:pt x="776" y="2224"/>
                </a:cubicBezTo>
                <a:cubicBezTo>
                  <a:pt x="616" y="2224"/>
                  <a:pt x="504" y="2204"/>
                  <a:pt x="504" y="2204"/>
                </a:cubicBezTo>
                <a:cubicBezTo>
                  <a:pt x="504" y="428"/>
                  <a:pt x="504" y="428"/>
                  <a:pt x="504" y="428"/>
                </a:cubicBezTo>
                <a:cubicBezTo>
                  <a:pt x="504" y="428"/>
                  <a:pt x="648" y="416"/>
                  <a:pt x="808" y="416"/>
                </a:cubicBezTo>
                <a:cubicBezTo>
                  <a:pt x="1384" y="416"/>
                  <a:pt x="1624" y="728"/>
                  <a:pt x="1624" y="1304"/>
                </a:cubicBezTo>
                <a:close/>
                <a:moveTo>
                  <a:pt x="2432" y="1664"/>
                </a:moveTo>
                <a:cubicBezTo>
                  <a:pt x="2432" y="2320"/>
                  <a:pt x="2752" y="2648"/>
                  <a:pt x="3408" y="2648"/>
                </a:cubicBezTo>
                <a:cubicBezTo>
                  <a:pt x="3680" y="2648"/>
                  <a:pt x="3888" y="2592"/>
                  <a:pt x="4016" y="2544"/>
                </a:cubicBezTo>
                <a:cubicBezTo>
                  <a:pt x="4016" y="2168"/>
                  <a:pt x="4016" y="2168"/>
                  <a:pt x="4016" y="2168"/>
                </a:cubicBezTo>
                <a:cubicBezTo>
                  <a:pt x="3888" y="2216"/>
                  <a:pt x="3664" y="2264"/>
                  <a:pt x="3472" y="2264"/>
                </a:cubicBezTo>
                <a:cubicBezTo>
                  <a:pt x="3120" y="2264"/>
                  <a:pt x="2928" y="2080"/>
                  <a:pt x="2928" y="1728"/>
                </a:cubicBezTo>
                <a:cubicBezTo>
                  <a:pt x="3912" y="1728"/>
                  <a:pt x="3912" y="1728"/>
                  <a:pt x="3912" y="1728"/>
                </a:cubicBezTo>
                <a:cubicBezTo>
                  <a:pt x="4072" y="1728"/>
                  <a:pt x="4136" y="1688"/>
                  <a:pt x="4136" y="1576"/>
                </a:cubicBezTo>
                <a:cubicBezTo>
                  <a:pt x="4136" y="1504"/>
                  <a:pt x="4136" y="1504"/>
                  <a:pt x="4136" y="1504"/>
                </a:cubicBezTo>
                <a:cubicBezTo>
                  <a:pt x="4136" y="1024"/>
                  <a:pt x="3880" y="648"/>
                  <a:pt x="3336" y="648"/>
                </a:cubicBezTo>
                <a:cubicBezTo>
                  <a:pt x="2760" y="648"/>
                  <a:pt x="2432" y="1088"/>
                  <a:pt x="2432" y="1664"/>
                </a:cubicBezTo>
                <a:close/>
                <a:moveTo>
                  <a:pt x="3320" y="1016"/>
                </a:moveTo>
                <a:cubicBezTo>
                  <a:pt x="3528" y="1016"/>
                  <a:pt x="3640" y="1160"/>
                  <a:pt x="3640" y="1400"/>
                </a:cubicBezTo>
                <a:cubicBezTo>
                  <a:pt x="2936" y="1400"/>
                  <a:pt x="2936" y="1400"/>
                  <a:pt x="2936" y="1400"/>
                </a:cubicBezTo>
                <a:cubicBezTo>
                  <a:pt x="2968" y="1160"/>
                  <a:pt x="3112" y="1016"/>
                  <a:pt x="3320" y="1016"/>
                </a:cubicBezTo>
                <a:close/>
                <a:moveTo>
                  <a:pt x="5000" y="8"/>
                </a:moveTo>
                <a:cubicBezTo>
                  <a:pt x="4728" y="8"/>
                  <a:pt x="4728" y="8"/>
                  <a:pt x="4728" y="8"/>
                </a:cubicBezTo>
                <a:cubicBezTo>
                  <a:pt x="4568" y="8"/>
                  <a:pt x="4504" y="48"/>
                  <a:pt x="4504" y="160"/>
                </a:cubicBezTo>
                <a:cubicBezTo>
                  <a:pt x="4504" y="2016"/>
                  <a:pt x="4504" y="2016"/>
                  <a:pt x="4504" y="2016"/>
                </a:cubicBezTo>
                <a:cubicBezTo>
                  <a:pt x="4504" y="2464"/>
                  <a:pt x="4640" y="2648"/>
                  <a:pt x="5008" y="2648"/>
                </a:cubicBezTo>
                <a:cubicBezTo>
                  <a:pt x="5184" y="2648"/>
                  <a:pt x="5336" y="2596"/>
                  <a:pt x="5336" y="2596"/>
                </a:cubicBezTo>
                <a:cubicBezTo>
                  <a:pt x="5336" y="2232"/>
                  <a:pt x="5336" y="2232"/>
                  <a:pt x="5336" y="2232"/>
                </a:cubicBezTo>
                <a:cubicBezTo>
                  <a:pt x="5336" y="2232"/>
                  <a:pt x="5248" y="2256"/>
                  <a:pt x="5168" y="2256"/>
                </a:cubicBezTo>
                <a:cubicBezTo>
                  <a:pt x="5068" y="2256"/>
                  <a:pt x="5000" y="2208"/>
                  <a:pt x="5000" y="2000"/>
                </a:cubicBezTo>
                <a:lnTo>
                  <a:pt x="5000" y="8"/>
                </a:lnTo>
                <a:close/>
                <a:moveTo>
                  <a:pt x="6136" y="8"/>
                </a:moveTo>
                <a:cubicBezTo>
                  <a:pt x="5872" y="8"/>
                  <a:pt x="5872" y="8"/>
                  <a:pt x="5872" y="8"/>
                </a:cubicBezTo>
                <a:cubicBezTo>
                  <a:pt x="5712" y="8"/>
                  <a:pt x="5648" y="48"/>
                  <a:pt x="5648" y="160"/>
                </a:cubicBezTo>
                <a:cubicBezTo>
                  <a:pt x="5648" y="2016"/>
                  <a:pt x="5648" y="2016"/>
                  <a:pt x="5648" y="2016"/>
                </a:cubicBezTo>
                <a:cubicBezTo>
                  <a:pt x="5648" y="2464"/>
                  <a:pt x="5792" y="2648"/>
                  <a:pt x="6208" y="2648"/>
                </a:cubicBezTo>
                <a:cubicBezTo>
                  <a:pt x="6432" y="2648"/>
                  <a:pt x="6600" y="2596"/>
                  <a:pt x="6600" y="2596"/>
                </a:cubicBezTo>
                <a:cubicBezTo>
                  <a:pt x="6600" y="2216"/>
                  <a:pt x="6600" y="2216"/>
                  <a:pt x="6600" y="2216"/>
                </a:cubicBezTo>
                <a:cubicBezTo>
                  <a:pt x="6600" y="2216"/>
                  <a:pt x="6480" y="2248"/>
                  <a:pt x="6368" y="2248"/>
                </a:cubicBezTo>
                <a:cubicBezTo>
                  <a:pt x="6224" y="2248"/>
                  <a:pt x="6136" y="2176"/>
                  <a:pt x="6136" y="1936"/>
                </a:cubicBezTo>
                <a:cubicBezTo>
                  <a:pt x="6136" y="1072"/>
                  <a:pt x="6136" y="1072"/>
                  <a:pt x="6136" y="1072"/>
                </a:cubicBezTo>
                <a:cubicBezTo>
                  <a:pt x="6376" y="1072"/>
                  <a:pt x="6376" y="1072"/>
                  <a:pt x="6376" y="1072"/>
                </a:cubicBezTo>
                <a:cubicBezTo>
                  <a:pt x="6536" y="1072"/>
                  <a:pt x="6600" y="1032"/>
                  <a:pt x="6600" y="920"/>
                </a:cubicBezTo>
                <a:cubicBezTo>
                  <a:pt x="6600" y="688"/>
                  <a:pt x="6600" y="688"/>
                  <a:pt x="6600" y="688"/>
                </a:cubicBezTo>
                <a:cubicBezTo>
                  <a:pt x="6136" y="688"/>
                  <a:pt x="6136" y="688"/>
                  <a:pt x="6136" y="688"/>
                </a:cubicBezTo>
                <a:lnTo>
                  <a:pt x="6136" y="8"/>
                </a:lnTo>
                <a:close/>
                <a:moveTo>
                  <a:pt x="6840" y="1744"/>
                </a:moveTo>
                <a:cubicBezTo>
                  <a:pt x="6840" y="2400"/>
                  <a:pt x="7256" y="2648"/>
                  <a:pt x="7768" y="2648"/>
                </a:cubicBezTo>
                <a:cubicBezTo>
                  <a:pt x="8088" y="2648"/>
                  <a:pt x="8416" y="2584"/>
                  <a:pt x="8608" y="2504"/>
                </a:cubicBezTo>
                <a:cubicBezTo>
                  <a:pt x="8608" y="752"/>
                  <a:pt x="8608" y="752"/>
                  <a:pt x="8608" y="752"/>
                </a:cubicBezTo>
                <a:cubicBezTo>
                  <a:pt x="8416" y="696"/>
                  <a:pt x="8176" y="648"/>
                  <a:pt x="7920" y="648"/>
                </a:cubicBezTo>
                <a:cubicBezTo>
                  <a:pt x="7248" y="648"/>
                  <a:pt x="6840" y="1088"/>
                  <a:pt x="6840" y="1744"/>
                </a:cubicBezTo>
                <a:close/>
                <a:moveTo>
                  <a:pt x="7352" y="1696"/>
                </a:moveTo>
                <a:cubicBezTo>
                  <a:pt x="7352" y="1232"/>
                  <a:pt x="7584" y="1032"/>
                  <a:pt x="7872" y="1032"/>
                </a:cubicBezTo>
                <a:cubicBezTo>
                  <a:pt x="8016" y="1032"/>
                  <a:pt x="8120" y="1060"/>
                  <a:pt x="8120" y="1060"/>
                </a:cubicBezTo>
                <a:cubicBezTo>
                  <a:pt x="8120" y="2216"/>
                  <a:pt x="8120" y="2216"/>
                  <a:pt x="8120" y="2216"/>
                </a:cubicBezTo>
                <a:cubicBezTo>
                  <a:pt x="8120" y="2216"/>
                  <a:pt x="8016" y="2264"/>
                  <a:pt x="7808" y="2264"/>
                </a:cubicBezTo>
                <a:cubicBezTo>
                  <a:pt x="7488" y="2264"/>
                  <a:pt x="7352" y="2048"/>
                  <a:pt x="7352" y="1696"/>
                </a:cubicBezTo>
                <a:close/>
                <a:moveTo>
                  <a:pt x="9112" y="2608"/>
                </a:moveTo>
                <a:cubicBezTo>
                  <a:pt x="9608" y="2608"/>
                  <a:pt x="9608" y="2608"/>
                  <a:pt x="9608" y="2608"/>
                </a:cubicBezTo>
                <a:cubicBezTo>
                  <a:pt x="9608" y="1440"/>
                  <a:pt x="9608" y="1440"/>
                  <a:pt x="9608" y="1440"/>
                </a:cubicBezTo>
                <a:cubicBezTo>
                  <a:pt x="9608" y="1168"/>
                  <a:pt x="9680" y="1072"/>
                  <a:pt x="9872" y="1072"/>
                </a:cubicBezTo>
                <a:cubicBezTo>
                  <a:pt x="9896" y="1072"/>
                  <a:pt x="9896" y="1072"/>
                  <a:pt x="9896" y="1072"/>
                </a:cubicBezTo>
                <a:cubicBezTo>
                  <a:pt x="10040" y="1072"/>
                  <a:pt x="10112" y="1048"/>
                  <a:pt x="10112" y="920"/>
                </a:cubicBezTo>
                <a:cubicBezTo>
                  <a:pt x="10112" y="688"/>
                  <a:pt x="10112" y="688"/>
                  <a:pt x="10112" y="688"/>
                </a:cubicBezTo>
                <a:cubicBezTo>
                  <a:pt x="9808" y="688"/>
                  <a:pt x="9808" y="688"/>
                  <a:pt x="9808" y="688"/>
                </a:cubicBezTo>
                <a:cubicBezTo>
                  <a:pt x="9264" y="688"/>
                  <a:pt x="9112" y="1024"/>
                  <a:pt x="9112" y="1440"/>
                </a:cubicBezTo>
                <a:lnTo>
                  <a:pt x="9112" y="2608"/>
                </a:lnTo>
                <a:close/>
                <a:moveTo>
                  <a:pt x="10224" y="1664"/>
                </a:moveTo>
                <a:cubicBezTo>
                  <a:pt x="10224" y="2320"/>
                  <a:pt x="10544" y="2648"/>
                  <a:pt x="11200" y="2648"/>
                </a:cubicBezTo>
                <a:cubicBezTo>
                  <a:pt x="11472" y="2648"/>
                  <a:pt x="11680" y="2592"/>
                  <a:pt x="11808" y="2544"/>
                </a:cubicBezTo>
                <a:cubicBezTo>
                  <a:pt x="11808" y="2168"/>
                  <a:pt x="11808" y="2168"/>
                  <a:pt x="11808" y="2168"/>
                </a:cubicBezTo>
                <a:cubicBezTo>
                  <a:pt x="11680" y="2216"/>
                  <a:pt x="11456" y="2264"/>
                  <a:pt x="11264" y="2264"/>
                </a:cubicBezTo>
                <a:cubicBezTo>
                  <a:pt x="10912" y="2264"/>
                  <a:pt x="10720" y="2080"/>
                  <a:pt x="10720" y="1728"/>
                </a:cubicBezTo>
                <a:cubicBezTo>
                  <a:pt x="11704" y="1728"/>
                  <a:pt x="11704" y="1728"/>
                  <a:pt x="11704" y="1728"/>
                </a:cubicBezTo>
                <a:cubicBezTo>
                  <a:pt x="11864" y="1728"/>
                  <a:pt x="11928" y="1688"/>
                  <a:pt x="11928" y="1576"/>
                </a:cubicBezTo>
                <a:cubicBezTo>
                  <a:pt x="11928" y="1504"/>
                  <a:pt x="11928" y="1504"/>
                  <a:pt x="11928" y="1504"/>
                </a:cubicBezTo>
                <a:cubicBezTo>
                  <a:pt x="11928" y="1024"/>
                  <a:pt x="11672" y="648"/>
                  <a:pt x="11128" y="648"/>
                </a:cubicBezTo>
                <a:cubicBezTo>
                  <a:pt x="10552" y="648"/>
                  <a:pt x="10224" y="1088"/>
                  <a:pt x="10224" y="1664"/>
                </a:cubicBezTo>
                <a:close/>
                <a:moveTo>
                  <a:pt x="11112" y="1016"/>
                </a:moveTo>
                <a:cubicBezTo>
                  <a:pt x="11320" y="1016"/>
                  <a:pt x="11432" y="1160"/>
                  <a:pt x="11432" y="1400"/>
                </a:cubicBezTo>
                <a:cubicBezTo>
                  <a:pt x="10728" y="1400"/>
                  <a:pt x="10728" y="1400"/>
                  <a:pt x="10728" y="1400"/>
                </a:cubicBezTo>
                <a:cubicBezTo>
                  <a:pt x="10760" y="1160"/>
                  <a:pt x="10904" y="1016"/>
                  <a:pt x="11112" y="1016"/>
                </a:cubicBezTo>
                <a:close/>
                <a:moveTo>
                  <a:pt x="12232" y="1264"/>
                </a:moveTo>
                <a:cubicBezTo>
                  <a:pt x="12232" y="1904"/>
                  <a:pt x="13012" y="1728"/>
                  <a:pt x="13012" y="2064"/>
                </a:cubicBezTo>
                <a:cubicBezTo>
                  <a:pt x="13012" y="2192"/>
                  <a:pt x="12888" y="2264"/>
                  <a:pt x="12696" y="2264"/>
                </a:cubicBezTo>
                <a:cubicBezTo>
                  <a:pt x="12552" y="2264"/>
                  <a:pt x="12396" y="2240"/>
                  <a:pt x="12284" y="2208"/>
                </a:cubicBezTo>
                <a:cubicBezTo>
                  <a:pt x="12276" y="2608"/>
                  <a:pt x="12276" y="2608"/>
                  <a:pt x="12276" y="2608"/>
                </a:cubicBezTo>
                <a:cubicBezTo>
                  <a:pt x="12388" y="2632"/>
                  <a:pt x="12528" y="2648"/>
                  <a:pt x="12672" y="2648"/>
                </a:cubicBezTo>
                <a:cubicBezTo>
                  <a:pt x="13184" y="2648"/>
                  <a:pt x="13524" y="2400"/>
                  <a:pt x="13524" y="2016"/>
                </a:cubicBezTo>
                <a:cubicBezTo>
                  <a:pt x="13524" y="1392"/>
                  <a:pt x="12736" y="1520"/>
                  <a:pt x="12736" y="1216"/>
                </a:cubicBezTo>
                <a:cubicBezTo>
                  <a:pt x="12736" y="1088"/>
                  <a:pt x="12848" y="1024"/>
                  <a:pt x="13024" y="1024"/>
                </a:cubicBezTo>
                <a:cubicBezTo>
                  <a:pt x="13088" y="1024"/>
                  <a:pt x="13152" y="1028"/>
                  <a:pt x="13200" y="1028"/>
                </a:cubicBezTo>
                <a:cubicBezTo>
                  <a:pt x="13312" y="1028"/>
                  <a:pt x="13400" y="1008"/>
                  <a:pt x="13400" y="816"/>
                </a:cubicBezTo>
                <a:cubicBezTo>
                  <a:pt x="13400" y="680"/>
                  <a:pt x="13400" y="680"/>
                  <a:pt x="13400" y="680"/>
                </a:cubicBezTo>
                <a:cubicBezTo>
                  <a:pt x="13400" y="680"/>
                  <a:pt x="13224" y="648"/>
                  <a:pt x="13048" y="648"/>
                </a:cubicBezTo>
                <a:cubicBezTo>
                  <a:pt x="12504" y="648"/>
                  <a:pt x="12232" y="928"/>
                  <a:pt x="12232" y="1264"/>
                </a:cubicBezTo>
                <a:close/>
              </a:path>
            </a:pathLst>
          </a:cu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EEA063B1-D1BB-422B-A945-0E0BF929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296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A897A52-D4CF-4702-BCED-5706FDE7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989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35B6879-93B0-4CA7-BCA9-D4FA9240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527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Enabling_deltalife_wit">
            <a:extLst>
              <a:ext uri="{FF2B5EF4-FFF2-40B4-BE49-F238E27FC236}">
                <a16:creationId xmlns:a16="http://schemas.microsoft.com/office/drawing/2014/main" id="{A4EF4C13-16AE-4FBA-9B9D-2EEA812DF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" y="5947200"/>
            <a:ext cx="3175200" cy="7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8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(met animati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Blue">
            <a:extLst>
              <a:ext uri="{FF2B5EF4-FFF2-40B4-BE49-F238E27FC236}">
                <a16:creationId xmlns:a16="http://schemas.microsoft.com/office/drawing/2014/main" id="{E67129F5-F9B1-464C-B563-6456865CCFF2}"/>
              </a:ext>
            </a:extLst>
          </p:cNvPr>
          <p:cNvSpPr>
            <a:spLocks noChangeAspect="1"/>
          </p:cNvSpPr>
          <p:nvPr userDrawn="1"/>
        </p:nvSpPr>
        <p:spPr>
          <a:xfrm>
            <a:off x="4384800" y="1580400"/>
            <a:ext cx="3564000" cy="3564000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Circle Green">
            <a:extLst>
              <a:ext uri="{FF2B5EF4-FFF2-40B4-BE49-F238E27FC236}">
                <a16:creationId xmlns:a16="http://schemas.microsoft.com/office/drawing/2014/main" id="{9D1A10F2-6EA4-4646-94AB-D1971B8790AC}"/>
              </a:ext>
            </a:extLst>
          </p:cNvPr>
          <p:cNvSpPr>
            <a:spLocks noChangeAspect="1"/>
          </p:cNvSpPr>
          <p:nvPr userDrawn="1"/>
        </p:nvSpPr>
        <p:spPr>
          <a:xfrm>
            <a:off x="4240800" y="1796400"/>
            <a:ext cx="3564000" cy="3564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DF8627-4105-4921-8328-8A3BE55CDA89}"/>
              </a:ext>
            </a:extLst>
          </p:cNvPr>
          <p:cNvSpPr/>
          <p:nvPr userDrawn="1"/>
        </p:nvSpPr>
        <p:spPr>
          <a:xfrm>
            <a:off x="3123210" y="985652"/>
            <a:ext cx="7030193" cy="4773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E1469F-AEAC-4175-9A1D-5C42D268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-1224000"/>
            <a:ext cx="10512000" cy="93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EEDD8EA-AAF4-4299-BA58-9F889FEC3A5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106991" y="3235762"/>
            <a:ext cx="1980000" cy="387338"/>
          </a:xfrm>
          <a:custGeom>
            <a:avLst/>
            <a:gdLst>
              <a:gd name="T0" fmla="*/ 840 w 13524"/>
              <a:gd name="T1" fmla="*/ 0 h 2648"/>
              <a:gd name="T2" fmla="*/ 0 w 13524"/>
              <a:gd name="T3" fmla="*/ 160 h 2648"/>
              <a:gd name="T4" fmla="*/ 728 w 13524"/>
              <a:gd name="T5" fmla="*/ 2648 h 2648"/>
              <a:gd name="T6" fmla="*/ 1624 w 13524"/>
              <a:gd name="T7" fmla="*/ 1304 h 2648"/>
              <a:gd name="T8" fmla="*/ 504 w 13524"/>
              <a:gd name="T9" fmla="*/ 2204 h 2648"/>
              <a:gd name="T10" fmla="*/ 808 w 13524"/>
              <a:gd name="T11" fmla="*/ 416 h 2648"/>
              <a:gd name="T12" fmla="*/ 2432 w 13524"/>
              <a:gd name="T13" fmla="*/ 1664 h 2648"/>
              <a:gd name="T14" fmla="*/ 4016 w 13524"/>
              <a:gd name="T15" fmla="*/ 2544 h 2648"/>
              <a:gd name="T16" fmla="*/ 3472 w 13524"/>
              <a:gd name="T17" fmla="*/ 2264 h 2648"/>
              <a:gd name="T18" fmla="*/ 3912 w 13524"/>
              <a:gd name="T19" fmla="*/ 1728 h 2648"/>
              <a:gd name="T20" fmla="*/ 4136 w 13524"/>
              <a:gd name="T21" fmla="*/ 1504 h 2648"/>
              <a:gd name="T22" fmla="*/ 2432 w 13524"/>
              <a:gd name="T23" fmla="*/ 1664 h 2648"/>
              <a:gd name="T24" fmla="*/ 3640 w 13524"/>
              <a:gd name="T25" fmla="*/ 1400 h 2648"/>
              <a:gd name="T26" fmla="*/ 3320 w 13524"/>
              <a:gd name="T27" fmla="*/ 1016 h 2648"/>
              <a:gd name="T28" fmla="*/ 4728 w 13524"/>
              <a:gd name="T29" fmla="*/ 8 h 2648"/>
              <a:gd name="T30" fmla="*/ 4504 w 13524"/>
              <a:gd name="T31" fmla="*/ 2016 h 2648"/>
              <a:gd name="T32" fmla="*/ 5336 w 13524"/>
              <a:gd name="T33" fmla="*/ 2596 h 2648"/>
              <a:gd name="T34" fmla="*/ 5168 w 13524"/>
              <a:gd name="T35" fmla="*/ 2256 h 2648"/>
              <a:gd name="T36" fmla="*/ 5000 w 13524"/>
              <a:gd name="T37" fmla="*/ 8 h 2648"/>
              <a:gd name="T38" fmla="*/ 5872 w 13524"/>
              <a:gd name="T39" fmla="*/ 8 h 2648"/>
              <a:gd name="T40" fmla="*/ 5648 w 13524"/>
              <a:gd name="T41" fmla="*/ 2016 h 2648"/>
              <a:gd name="T42" fmla="*/ 6600 w 13524"/>
              <a:gd name="T43" fmla="*/ 2596 h 2648"/>
              <a:gd name="T44" fmla="*/ 6368 w 13524"/>
              <a:gd name="T45" fmla="*/ 2248 h 2648"/>
              <a:gd name="T46" fmla="*/ 6136 w 13524"/>
              <a:gd name="T47" fmla="*/ 1072 h 2648"/>
              <a:gd name="T48" fmla="*/ 6600 w 13524"/>
              <a:gd name="T49" fmla="*/ 920 h 2648"/>
              <a:gd name="T50" fmla="*/ 6136 w 13524"/>
              <a:gd name="T51" fmla="*/ 688 h 2648"/>
              <a:gd name="T52" fmla="*/ 6840 w 13524"/>
              <a:gd name="T53" fmla="*/ 1744 h 2648"/>
              <a:gd name="T54" fmla="*/ 8608 w 13524"/>
              <a:gd name="T55" fmla="*/ 2504 h 2648"/>
              <a:gd name="T56" fmla="*/ 7920 w 13524"/>
              <a:gd name="T57" fmla="*/ 648 h 2648"/>
              <a:gd name="T58" fmla="*/ 7352 w 13524"/>
              <a:gd name="T59" fmla="*/ 1696 h 2648"/>
              <a:gd name="T60" fmla="*/ 8120 w 13524"/>
              <a:gd name="T61" fmla="*/ 1060 h 2648"/>
              <a:gd name="T62" fmla="*/ 7808 w 13524"/>
              <a:gd name="T63" fmla="*/ 2264 h 2648"/>
              <a:gd name="T64" fmla="*/ 9112 w 13524"/>
              <a:gd name="T65" fmla="*/ 2608 h 2648"/>
              <a:gd name="T66" fmla="*/ 9608 w 13524"/>
              <a:gd name="T67" fmla="*/ 1440 h 2648"/>
              <a:gd name="T68" fmla="*/ 9896 w 13524"/>
              <a:gd name="T69" fmla="*/ 1072 h 2648"/>
              <a:gd name="T70" fmla="*/ 10112 w 13524"/>
              <a:gd name="T71" fmla="*/ 688 h 2648"/>
              <a:gd name="T72" fmla="*/ 9112 w 13524"/>
              <a:gd name="T73" fmla="*/ 1440 h 2648"/>
              <a:gd name="T74" fmla="*/ 10224 w 13524"/>
              <a:gd name="T75" fmla="*/ 1664 h 2648"/>
              <a:gd name="T76" fmla="*/ 11808 w 13524"/>
              <a:gd name="T77" fmla="*/ 2544 h 2648"/>
              <a:gd name="T78" fmla="*/ 11264 w 13524"/>
              <a:gd name="T79" fmla="*/ 2264 h 2648"/>
              <a:gd name="T80" fmla="*/ 11704 w 13524"/>
              <a:gd name="T81" fmla="*/ 1728 h 2648"/>
              <a:gd name="T82" fmla="*/ 11928 w 13524"/>
              <a:gd name="T83" fmla="*/ 1504 h 2648"/>
              <a:gd name="T84" fmla="*/ 10224 w 13524"/>
              <a:gd name="T85" fmla="*/ 1664 h 2648"/>
              <a:gd name="T86" fmla="*/ 11432 w 13524"/>
              <a:gd name="T87" fmla="*/ 1400 h 2648"/>
              <a:gd name="T88" fmla="*/ 11112 w 13524"/>
              <a:gd name="T89" fmla="*/ 1016 h 2648"/>
              <a:gd name="T90" fmla="*/ 13012 w 13524"/>
              <a:gd name="T91" fmla="*/ 2064 h 2648"/>
              <a:gd name="T92" fmla="*/ 12284 w 13524"/>
              <a:gd name="T93" fmla="*/ 2208 h 2648"/>
              <a:gd name="T94" fmla="*/ 12672 w 13524"/>
              <a:gd name="T95" fmla="*/ 2648 h 2648"/>
              <a:gd name="T96" fmla="*/ 12736 w 13524"/>
              <a:gd name="T97" fmla="*/ 1216 h 2648"/>
              <a:gd name="T98" fmla="*/ 13200 w 13524"/>
              <a:gd name="T99" fmla="*/ 1028 h 2648"/>
              <a:gd name="T100" fmla="*/ 13400 w 13524"/>
              <a:gd name="T101" fmla="*/ 680 h 2648"/>
              <a:gd name="T102" fmla="*/ 12232 w 13524"/>
              <a:gd name="T103" fmla="*/ 1264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524" h="2648">
                <a:moveTo>
                  <a:pt x="2160" y="1264"/>
                </a:moveTo>
                <a:cubicBezTo>
                  <a:pt x="2160" y="368"/>
                  <a:pt x="1656" y="0"/>
                  <a:pt x="840" y="0"/>
                </a:cubicBezTo>
                <a:cubicBezTo>
                  <a:pt x="584" y="0"/>
                  <a:pt x="336" y="0"/>
                  <a:pt x="208" y="8"/>
                </a:cubicBezTo>
                <a:cubicBezTo>
                  <a:pt x="80" y="16"/>
                  <a:pt x="0" y="32"/>
                  <a:pt x="0" y="160"/>
                </a:cubicBezTo>
                <a:cubicBezTo>
                  <a:pt x="0" y="2608"/>
                  <a:pt x="0" y="2608"/>
                  <a:pt x="0" y="2608"/>
                </a:cubicBezTo>
                <a:cubicBezTo>
                  <a:pt x="0" y="2608"/>
                  <a:pt x="344" y="2648"/>
                  <a:pt x="728" y="2648"/>
                </a:cubicBezTo>
                <a:cubicBezTo>
                  <a:pt x="1560" y="2648"/>
                  <a:pt x="2160" y="2160"/>
                  <a:pt x="2160" y="1264"/>
                </a:cubicBezTo>
                <a:close/>
                <a:moveTo>
                  <a:pt x="1624" y="1304"/>
                </a:moveTo>
                <a:cubicBezTo>
                  <a:pt x="1624" y="1880"/>
                  <a:pt x="1272" y="2224"/>
                  <a:pt x="776" y="2224"/>
                </a:cubicBezTo>
                <a:cubicBezTo>
                  <a:pt x="616" y="2224"/>
                  <a:pt x="504" y="2204"/>
                  <a:pt x="504" y="2204"/>
                </a:cubicBezTo>
                <a:cubicBezTo>
                  <a:pt x="504" y="428"/>
                  <a:pt x="504" y="428"/>
                  <a:pt x="504" y="428"/>
                </a:cubicBezTo>
                <a:cubicBezTo>
                  <a:pt x="504" y="428"/>
                  <a:pt x="648" y="416"/>
                  <a:pt x="808" y="416"/>
                </a:cubicBezTo>
                <a:cubicBezTo>
                  <a:pt x="1384" y="416"/>
                  <a:pt x="1624" y="728"/>
                  <a:pt x="1624" y="1304"/>
                </a:cubicBezTo>
                <a:close/>
                <a:moveTo>
                  <a:pt x="2432" y="1664"/>
                </a:moveTo>
                <a:cubicBezTo>
                  <a:pt x="2432" y="2320"/>
                  <a:pt x="2752" y="2648"/>
                  <a:pt x="3408" y="2648"/>
                </a:cubicBezTo>
                <a:cubicBezTo>
                  <a:pt x="3680" y="2648"/>
                  <a:pt x="3888" y="2592"/>
                  <a:pt x="4016" y="2544"/>
                </a:cubicBezTo>
                <a:cubicBezTo>
                  <a:pt x="4016" y="2168"/>
                  <a:pt x="4016" y="2168"/>
                  <a:pt x="4016" y="2168"/>
                </a:cubicBezTo>
                <a:cubicBezTo>
                  <a:pt x="3888" y="2216"/>
                  <a:pt x="3664" y="2264"/>
                  <a:pt x="3472" y="2264"/>
                </a:cubicBezTo>
                <a:cubicBezTo>
                  <a:pt x="3120" y="2264"/>
                  <a:pt x="2928" y="2080"/>
                  <a:pt x="2928" y="1728"/>
                </a:cubicBezTo>
                <a:cubicBezTo>
                  <a:pt x="3912" y="1728"/>
                  <a:pt x="3912" y="1728"/>
                  <a:pt x="3912" y="1728"/>
                </a:cubicBezTo>
                <a:cubicBezTo>
                  <a:pt x="4072" y="1728"/>
                  <a:pt x="4136" y="1688"/>
                  <a:pt x="4136" y="1576"/>
                </a:cubicBezTo>
                <a:cubicBezTo>
                  <a:pt x="4136" y="1504"/>
                  <a:pt x="4136" y="1504"/>
                  <a:pt x="4136" y="1504"/>
                </a:cubicBezTo>
                <a:cubicBezTo>
                  <a:pt x="4136" y="1024"/>
                  <a:pt x="3880" y="648"/>
                  <a:pt x="3336" y="648"/>
                </a:cubicBezTo>
                <a:cubicBezTo>
                  <a:pt x="2760" y="648"/>
                  <a:pt x="2432" y="1088"/>
                  <a:pt x="2432" y="1664"/>
                </a:cubicBezTo>
                <a:close/>
                <a:moveTo>
                  <a:pt x="3320" y="1016"/>
                </a:moveTo>
                <a:cubicBezTo>
                  <a:pt x="3528" y="1016"/>
                  <a:pt x="3640" y="1160"/>
                  <a:pt x="3640" y="1400"/>
                </a:cubicBezTo>
                <a:cubicBezTo>
                  <a:pt x="2936" y="1400"/>
                  <a:pt x="2936" y="1400"/>
                  <a:pt x="2936" y="1400"/>
                </a:cubicBezTo>
                <a:cubicBezTo>
                  <a:pt x="2968" y="1160"/>
                  <a:pt x="3112" y="1016"/>
                  <a:pt x="3320" y="1016"/>
                </a:cubicBezTo>
                <a:close/>
                <a:moveTo>
                  <a:pt x="5000" y="8"/>
                </a:moveTo>
                <a:cubicBezTo>
                  <a:pt x="4728" y="8"/>
                  <a:pt x="4728" y="8"/>
                  <a:pt x="4728" y="8"/>
                </a:cubicBezTo>
                <a:cubicBezTo>
                  <a:pt x="4568" y="8"/>
                  <a:pt x="4504" y="48"/>
                  <a:pt x="4504" y="160"/>
                </a:cubicBezTo>
                <a:cubicBezTo>
                  <a:pt x="4504" y="2016"/>
                  <a:pt x="4504" y="2016"/>
                  <a:pt x="4504" y="2016"/>
                </a:cubicBezTo>
                <a:cubicBezTo>
                  <a:pt x="4504" y="2464"/>
                  <a:pt x="4640" y="2648"/>
                  <a:pt x="5008" y="2648"/>
                </a:cubicBezTo>
                <a:cubicBezTo>
                  <a:pt x="5184" y="2648"/>
                  <a:pt x="5336" y="2596"/>
                  <a:pt x="5336" y="2596"/>
                </a:cubicBezTo>
                <a:cubicBezTo>
                  <a:pt x="5336" y="2232"/>
                  <a:pt x="5336" y="2232"/>
                  <a:pt x="5336" y="2232"/>
                </a:cubicBezTo>
                <a:cubicBezTo>
                  <a:pt x="5336" y="2232"/>
                  <a:pt x="5248" y="2256"/>
                  <a:pt x="5168" y="2256"/>
                </a:cubicBezTo>
                <a:cubicBezTo>
                  <a:pt x="5068" y="2256"/>
                  <a:pt x="5000" y="2208"/>
                  <a:pt x="5000" y="2000"/>
                </a:cubicBezTo>
                <a:lnTo>
                  <a:pt x="5000" y="8"/>
                </a:lnTo>
                <a:close/>
                <a:moveTo>
                  <a:pt x="6136" y="8"/>
                </a:moveTo>
                <a:cubicBezTo>
                  <a:pt x="5872" y="8"/>
                  <a:pt x="5872" y="8"/>
                  <a:pt x="5872" y="8"/>
                </a:cubicBezTo>
                <a:cubicBezTo>
                  <a:pt x="5712" y="8"/>
                  <a:pt x="5648" y="48"/>
                  <a:pt x="5648" y="160"/>
                </a:cubicBezTo>
                <a:cubicBezTo>
                  <a:pt x="5648" y="2016"/>
                  <a:pt x="5648" y="2016"/>
                  <a:pt x="5648" y="2016"/>
                </a:cubicBezTo>
                <a:cubicBezTo>
                  <a:pt x="5648" y="2464"/>
                  <a:pt x="5792" y="2648"/>
                  <a:pt x="6208" y="2648"/>
                </a:cubicBezTo>
                <a:cubicBezTo>
                  <a:pt x="6432" y="2648"/>
                  <a:pt x="6600" y="2596"/>
                  <a:pt x="6600" y="2596"/>
                </a:cubicBezTo>
                <a:cubicBezTo>
                  <a:pt x="6600" y="2216"/>
                  <a:pt x="6600" y="2216"/>
                  <a:pt x="6600" y="2216"/>
                </a:cubicBezTo>
                <a:cubicBezTo>
                  <a:pt x="6600" y="2216"/>
                  <a:pt x="6480" y="2248"/>
                  <a:pt x="6368" y="2248"/>
                </a:cubicBezTo>
                <a:cubicBezTo>
                  <a:pt x="6224" y="2248"/>
                  <a:pt x="6136" y="2176"/>
                  <a:pt x="6136" y="1936"/>
                </a:cubicBezTo>
                <a:cubicBezTo>
                  <a:pt x="6136" y="1072"/>
                  <a:pt x="6136" y="1072"/>
                  <a:pt x="6136" y="1072"/>
                </a:cubicBezTo>
                <a:cubicBezTo>
                  <a:pt x="6376" y="1072"/>
                  <a:pt x="6376" y="1072"/>
                  <a:pt x="6376" y="1072"/>
                </a:cubicBezTo>
                <a:cubicBezTo>
                  <a:pt x="6536" y="1072"/>
                  <a:pt x="6600" y="1032"/>
                  <a:pt x="6600" y="920"/>
                </a:cubicBezTo>
                <a:cubicBezTo>
                  <a:pt x="6600" y="688"/>
                  <a:pt x="6600" y="688"/>
                  <a:pt x="6600" y="688"/>
                </a:cubicBezTo>
                <a:cubicBezTo>
                  <a:pt x="6136" y="688"/>
                  <a:pt x="6136" y="688"/>
                  <a:pt x="6136" y="688"/>
                </a:cubicBezTo>
                <a:lnTo>
                  <a:pt x="6136" y="8"/>
                </a:lnTo>
                <a:close/>
                <a:moveTo>
                  <a:pt x="6840" y="1744"/>
                </a:moveTo>
                <a:cubicBezTo>
                  <a:pt x="6840" y="2400"/>
                  <a:pt x="7256" y="2648"/>
                  <a:pt x="7768" y="2648"/>
                </a:cubicBezTo>
                <a:cubicBezTo>
                  <a:pt x="8088" y="2648"/>
                  <a:pt x="8416" y="2584"/>
                  <a:pt x="8608" y="2504"/>
                </a:cubicBezTo>
                <a:cubicBezTo>
                  <a:pt x="8608" y="752"/>
                  <a:pt x="8608" y="752"/>
                  <a:pt x="8608" y="752"/>
                </a:cubicBezTo>
                <a:cubicBezTo>
                  <a:pt x="8416" y="696"/>
                  <a:pt x="8176" y="648"/>
                  <a:pt x="7920" y="648"/>
                </a:cubicBezTo>
                <a:cubicBezTo>
                  <a:pt x="7248" y="648"/>
                  <a:pt x="6840" y="1088"/>
                  <a:pt x="6840" y="1744"/>
                </a:cubicBezTo>
                <a:close/>
                <a:moveTo>
                  <a:pt x="7352" y="1696"/>
                </a:moveTo>
                <a:cubicBezTo>
                  <a:pt x="7352" y="1232"/>
                  <a:pt x="7584" y="1032"/>
                  <a:pt x="7872" y="1032"/>
                </a:cubicBezTo>
                <a:cubicBezTo>
                  <a:pt x="8016" y="1032"/>
                  <a:pt x="8120" y="1060"/>
                  <a:pt x="8120" y="1060"/>
                </a:cubicBezTo>
                <a:cubicBezTo>
                  <a:pt x="8120" y="2216"/>
                  <a:pt x="8120" y="2216"/>
                  <a:pt x="8120" y="2216"/>
                </a:cubicBezTo>
                <a:cubicBezTo>
                  <a:pt x="8120" y="2216"/>
                  <a:pt x="8016" y="2264"/>
                  <a:pt x="7808" y="2264"/>
                </a:cubicBezTo>
                <a:cubicBezTo>
                  <a:pt x="7488" y="2264"/>
                  <a:pt x="7352" y="2048"/>
                  <a:pt x="7352" y="1696"/>
                </a:cubicBezTo>
                <a:close/>
                <a:moveTo>
                  <a:pt x="9112" y="2608"/>
                </a:moveTo>
                <a:cubicBezTo>
                  <a:pt x="9608" y="2608"/>
                  <a:pt x="9608" y="2608"/>
                  <a:pt x="9608" y="2608"/>
                </a:cubicBezTo>
                <a:cubicBezTo>
                  <a:pt x="9608" y="1440"/>
                  <a:pt x="9608" y="1440"/>
                  <a:pt x="9608" y="1440"/>
                </a:cubicBezTo>
                <a:cubicBezTo>
                  <a:pt x="9608" y="1168"/>
                  <a:pt x="9680" y="1072"/>
                  <a:pt x="9872" y="1072"/>
                </a:cubicBezTo>
                <a:cubicBezTo>
                  <a:pt x="9896" y="1072"/>
                  <a:pt x="9896" y="1072"/>
                  <a:pt x="9896" y="1072"/>
                </a:cubicBezTo>
                <a:cubicBezTo>
                  <a:pt x="10040" y="1072"/>
                  <a:pt x="10112" y="1048"/>
                  <a:pt x="10112" y="920"/>
                </a:cubicBezTo>
                <a:cubicBezTo>
                  <a:pt x="10112" y="688"/>
                  <a:pt x="10112" y="688"/>
                  <a:pt x="10112" y="688"/>
                </a:cubicBezTo>
                <a:cubicBezTo>
                  <a:pt x="9808" y="688"/>
                  <a:pt x="9808" y="688"/>
                  <a:pt x="9808" y="688"/>
                </a:cubicBezTo>
                <a:cubicBezTo>
                  <a:pt x="9264" y="688"/>
                  <a:pt x="9112" y="1024"/>
                  <a:pt x="9112" y="1440"/>
                </a:cubicBezTo>
                <a:lnTo>
                  <a:pt x="9112" y="2608"/>
                </a:lnTo>
                <a:close/>
                <a:moveTo>
                  <a:pt x="10224" y="1664"/>
                </a:moveTo>
                <a:cubicBezTo>
                  <a:pt x="10224" y="2320"/>
                  <a:pt x="10544" y="2648"/>
                  <a:pt x="11200" y="2648"/>
                </a:cubicBezTo>
                <a:cubicBezTo>
                  <a:pt x="11472" y="2648"/>
                  <a:pt x="11680" y="2592"/>
                  <a:pt x="11808" y="2544"/>
                </a:cubicBezTo>
                <a:cubicBezTo>
                  <a:pt x="11808" y="2168"/>
                  <a:pt x="11808" y="2168"/>
                  <a:pt x="11808" y="2168"/>
                </a:cubicBezTo>
                <a:cubicBezTo>
                  <a:pt x="11680" y="2216"/>
                  <a:pt x="11456" y="2264"/>
                  <a:pt x="11264" y="2264"/>
                </a:cubicBezTo>
                <a:cubicBezTo>
                  <a:pt x="10912" y="2264"/>
                  <a:pt x="10720" y="2080"/>
                  <a:pt x="10720" y="1728"/>
                </a:cubicBezTo>
                <a:cubicBezTo>
                  <a:pt x="11704" y="1728"/>
                  <a:pt x="11704" y="1728"/>
                  <a:pt x="11704" y="1728"/>
                </a:cubicBezTo>
                <a:cubicBezTo>
                  <a:pt x="11864" y="1728"/>
                  <a:pt x="11928" y="1688"/>
                  <a:pt x="11928" y="1576"/>
                </a:cubicBezTo>
                <a:cubicBezTo>
                  <a:pt x="11928" y="1504"/>
                  <a:pt x="11928" y="1504"/>
                  <a:pt x="11928" y="1504"/>
                </a:cubicBezTo>
                <a:cubicBezTo>
                  <a:pt x="11928" y="1024"/>
                  <a:pt x="11672" y="648"/>
                  <a:pt x="11128" y="648"/>
                </a:cubicBezTo>
                <a:cubicBezTo>
                  <a:pt x="10552" y="648"/>
                  <a:pt x="10224" y="1088"/>
                  <a:pt x="10224" y="1664"/>
                </a:cubicBezTo>
                <a:close/>
                <a:moveTo>
                  <a:pt x="11112" y="1016"/>
                </a:moveTo>
                <a:cubicBezTo>
                  <a:pt x="11320" y="1016"/>
                  <a:pt x="11432" y="1160"/>
                  <a:pt x="11432" y="1400"/>
                </a:cubicBezTo>
                <a:cubicBezTo>
                  <a:pt x="10728" y="1400"/>
                  <a:pt x="10728" y="1400"/>
                  <a:pt x="10728" y="1400"/>
                </a:cubicBezTo>
                <a:cubicBezTo>
                  <a:pt x="10760" y="1160"/>
                  <a:pt x="10904" y="1016"/>
                  <a:pt x="11112" y="1016"/>
                </a:cubicBezTo>
                <a:close/>
                <a:moveTo>
                  <a:pt x="12232" y="1264"/>
                </a:moveTo>
                <a:cubicBezTo>
                  <a:pt x="12232" y="1904"/>
                  <a:pt x="13012" y="1728"/>
                  <a:pt x="13012" y="2064"/>
                </a:cubicBezTo>
                <a:cubicBezTo>
                  <a:pt x="13012" y="2192"/>
                  <a:pt x="12888" y="2264"/>
                  <a:pt x="12696" y="2264"/>
                </a:cubicBezTo>
                <a:cubicBezTo>
                  <a:pt x="12552" y="2264"/>
                  <a:pt x="12396" y="2240"/>
                  <a:pt x="12284" y="2208"/>
                </a:cubicBezTo>
                <a:cubicBezTo>
                  <a:pt x="12276" y="2608"/>
                  <a:pt x="12276" y="2608"/>
                  <a:pt x="12276" y="2608"/>
                </a:cubicBezTo>
                <a:cubicBezTo>
                  <a:pt x="12388" y="2632"/>
                  <a:pt x="12528" y="2648"/>
                  <a:pt x="12672" y="2648"/>
                </a:cubicBezTo>
                <a:cubicBezTo>
                  <a:pt x="13184" y="2648"/>
                  <a:pt x="13524" y="2400"/>
                  <a:pt x="13524" y="2016"/>
                </a:cubicBezTo>
                <a:cubicBezTo>
                  <a:pt x="13524" y="1392"/>
                  <a:pt x="12736" y="1520"/>
                  <a:pt x="12736" y="1216"/>
                </a:cubicBezTo>
                <a:cubicBezTo>
                  <a:pt x="12736" y="1088"/>
                  <a:pt x="12848" y="1024"/>
                  <a:pt x="13024" y="1024"/>
                </a:cubicBezTo>
                <a:cubicBezTo>
                  <a:pt x="13088" y="1024"/>
                  <a:pt x="13152" y="1028"/>
                  <a:pt x="13200" y="1028"/>
                </a:cubicBezTo>
                <a:cubicBezTo>
                  <a:pt x="13312" y="1028"/>
                  <a:pt x="13400" y="1008"/>
                  <a:pt x="13400" y="816"/>
                </a:cubicBezTo>
                <a:cubicBezTo>
                  <a:pt x="13400" y="680"/>
                  <a:pt x="13400" y="680"/>
                  <a:pt x="13400" y="680"/>
                </a:cubicBezTo>
                <a:cubicBezTo>
                  <a:pt x="13400" y="680"/>
                  <a:pt x="13224" y="648"/>
                  <a:pt x="13048" y="648"/>
                </a:cubicBezTo>
                <a:cubicBezTo>
                  <a:pt x="12504" y="648"/>
                  <a:pt x="12232" y="928"/>
                  <a:pt x="12232" y="1264"/>
                </a:cubicBezTo>
                <a:close/>
              </a:path>
            </a:pathLst>
          </a:cu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EEA063B1-D1BB-422B-A945-0E0BF929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296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A897A52-D4CF-4702-BCED-5706FDE7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989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35B6879-93B0-4CA7-BCA9-D4FA9240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527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Enabling_deltalife_wit">
            <a:extLst>
              <a:ext uri="{FF2B5EF4-FFF2-40B4-BE49-F238E27FC236}">
                <a16:creationId xmlns:a16="http://schemas.microsoft.com/office/drawing/2014/main" id="{F6979AE7-8CDB-45F8-88A4-AC18A1F0E5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" y="5947200"/>
            <a:ext cx="3175200" cy="7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0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7.40741E-7 L -0.0332 0.060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30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2.22222E-6 L 0.04115 -0.074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" y="-375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3" grpId="0" animBg="1"/>
      <p:bldP spid="12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65">
            <a:extLst>
              <a:ext uri="{FF2B5EF4-FFF2-40B4-BE49-F238E27FC236}">
                <a16:creationId xmlns:a16="http://schemas.microsoft.com/office/drawing/2014/main" id="{D8C9B7F8-6288-4D09-BD88-8006B973F3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5650" y="2820473"/>
            <a:ext cx="11436350" cy="4037527"/>
          </a:xfrm>
          <a:blipFill>
            <a:blip r:embed="rId2"/>
            <a:stretch>
              <a:fillRect/>
            </a:stretch>
          </a:blipFill>
        </p:spPr>
        <p:txBody>
          <a:bodyPr tIns="234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B90DCA0-4985-4FE6-A3E0-A65236F1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29" name="Tekstvak 28">
            <a:hlinkClick r:id="rId3"/>
            <a:extLst>
              <a:ext uri="{FF2B5EF4-FFF2-40B4-BE49-F238E27FC236}">
                <a16:creationId xmlns:a16="http://schemas.microsoft.com/office/drawing/2014/main" id="{C731B5EA-6866-4EBE-8138-DEC893F2E2E3}"/>
              </a:ext>
            </a:extLst>
          </p:cNvPr>
          <p:cNvSpPr txBox="1"/>
          <p:nvPr userDrawn="1"/>
        </p:nvSpPr>
        <p:spPr>
          <a:xfrm>
            <a:off x="1260000" y="2267999"/>
            <a:ext cx="19496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info@deltares.nl</a:t>
            </a:r>
          </a:p>
        </p:txBody>
      </p:sp>
      <p:sp>
        <p:nvSpPr>
          <p:cNvPr id="30" name="Tekstvak 29">
            <a:hlinkClick r:id="rId4"/>
            <a:extLst>
              <a:ext uri="{FF2B5EF4-FFF2-40B4-BE49-F238E27FC236}">
                <a16:creationId xmlns:a16="http://schemas.microsoft.com/office/drawing/2014/main" id="{B2A41075-9E8D-4E25-B2BA-1D1DD506088A}"/>
              </a:ext>
            </a:extLst>
          </p:cNvPr>
          <p:cNvSpPr txBox="1"/>
          <p:nvPr userDrawn="1"/>
        </p:nvSpPr>
        <p:spPr>
          <a:xfrm>
            <a:off x="4212000" y="1763999"/>
            <a:ext cx="18716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@deltares</a:t>
            </a:r>
          </a:p>
        </p:txBody>
      </p:sp>
      <p:sp>
        <p:nvSpPr>
          <p:cNvPr id="31" name="Tekstvak 30">
            <a:hlinkClick r:id="rId5"/>
            <a:extLst>
              <a:ext uri="{FF2B5EF4-FFF2-40B4-BE49-F238E27FC236}">
                <a16:creationId xmlns:a16="http://schemas.microsoft.com/office/drawing/2014/main" id="{58C063EF-2783-4DB8-8B62-49C28C8695C5}"/>
              </a:ext>
            </a:extLst>
          </p:cNvPr>
          <p:cNvSpPr txBox="1"/>
          <p:nvPr userDrawn="1"/>
        </p:nvSpPr>
        <p:spPr>
          <a:xfrm>
            <a:off x="6912000" y="1763999"/>
            <a:ext cx="43444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linkedin.com/company/deltares</a:t>
            </a:r>
          </a:p>
        </p:txBody>
      </p:sp>
      <p:sp>
        <p:nvSpPr>
          <p:cNvPr id="32" name="Tekstvak 31">
            <a:hlinkClick r:id="rId6"/>
            <a:extLst>
              <a:ext uri="{FF2B5EF4-FFF2-40B4-BE49-F238E27FC236}">
                <a16:creationId xmlns:a16="http://schemas.microsoft.com/office/drawing/2014/main" id="{5F163D96-77E3-420C-8665-5CE311574B20}"/>
              </a:ext>
            </a:extLst>
          </p:cNvPr>
          <p:cNvSpPr txBox="1"/>
          <p:nvPr userDrawn="1"/>
        </p:nvSpPr>
        <p:spPr>
          <a:xfrm>
            <a:off x="1260000" y="1763999"/>
            <a:ext cx="19496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www.deltares.nl</a:t>
            </a:r>
          </a:p>
        </p:txBody>
      </p:sp>
      <p:sp>
        <p:nvSpPr>
          <p:cNvPr id="33" name="Tekstvak 32">
            <a:hlinkClick r:id="rId7"/>
            <a:extLst>
              <a:ext uri="{FF2B5EF4-FFF2-40B4-BE49-F238E27FC236}">
                <a16:creationId xmlns:a16="http://schemas.microsoft.com/office/drawing/2014/main" id="{3B4E325A-D4A5-415E-A8C3-FF4A98631369}"/>
              </a:ext>
            </a:extLst>
          </p:cNvPr>
          <p:cNvSpPr txBox="1"/>
          <p:nvPr userDrawn="1"/>
        </p:nvSpPr>
        <p:spPr>
          <a:xfrm>
            <a:off x="4212000" y="2267999"/>
            <a:ext cx="18716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@deltares</a:t>
            </a:r>
          </a:p>
        </p:txBody>
      </p:sp>
      <p:sp>
        <p:nvSpPr>
          <p:cNvPr id="34" name="Tekstvak 33">
            <a:hlinkClick r:id="rId8"/>
            <a:extLst>
              <a:ext uri="{FF2B5EF4-FFF2-40B4-BE49-F238E27FC236}">
                <a16:creationId xmlns:a16="http://schemas.microsoft.com/office/drawing/2014/main" id="{052934D0-6B1B-4AB9-8002-224050C7A1A1}"/>
              </a:ext>
            </a:extLst>
          </p:cNvPr>
          <p:cNvSpPr txBox="1"/>
          <p:nvPr userDrawn="1"/>
        </p:nvSpPr>
        <p:spPr>
          <a:xfrm>
            <a:off x="6912000" y="2267999"/>
            <a:ext cx="43444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facebook.com/deltaresNL</a:t>
            </a:r>
          </a:p>
        </p:txBody>
      </p:sp>
      <p:sp>
        <p:nvSpPr>
          <p:cNvPr id="17" name="Tijdelijke aanduiding voor tekst 61">
            <a:extLst>
              <a:ext uri="{FF2B5EF4-FFF2-40B4-BE49-F238E27FC236}">
                <a16:creationId xmlns:a16="http://schemas.microsoft.com/office/drawing/2014/main" id="{3D815638-2A87-40E4-BC3A-FB4D1E25ACB0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9531707" y="5835881"/>
            <a:ext cx="2340000" cy="758729"/>
          </a:xfr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3240000" rIns="0"/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hlinkClick r:id="rId6"/>
            <a:extLst>
              <a:ext uri="{FF2B5EF4-FFF2-40B4-BE49-F238E27FC236}">
                <a16:creationId xmlns:a16="http://schemas.microsoft.com/office/drawing/2014/main" id="{0D7005BD-5B17-436C-95BF-D53FCBDA054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6000" y="1764000"/>
            <a:ext cx="306000" cy="306000"/>
          </a:xfrm>
          <a:prstGeom prst="rect">
            <a:avLst/>
          </a:prstGeom>
        </p:spPr>
      </p:pic>
      <p:pic>
        <p:nvPicPr>
          <p:cNvPr id="9" name="Graphic 8">
            <a:hlinkClick r:id="rId5"/>
            <a:extLst>
              <a:ext uri="{FF2B5EF4-FFF2-40B4-BE49-F238E27FC236}">
                <a16:creationId xmlns:a16="http://schemas.microsoft.com/office/drawing/2014/main" id="{48ED5D6E-BB00-4DF8-8A4A-B64CCA32001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08000" y="1764000"/>
            <a:ext cx="306000" cy="306000"/>
          </a:xfrm>
          <a:prstGeom prst="rect">
            <a:avLst/>
          </a:prstGeom>
        </p:spPr>
      </p:pic>
      <p:pic>
        <p:nvPicPr>
          <p:cNvPr id="12" name="Graphic 11">
            <a:hlinkClick r:id="rId3"/>
            <a:extLst>
              <a:ext uri="{FF2B5EF4-FFF2-40B4-BE49-F238E27FC236}">
                <a16:creationId xmlns:a16="http://schemas.microsoft.com/office/drawing/2014/main" id="{3D248AEC-10A5-4B7E-BF95-2E949619BAC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6000" y="2268000"/>
            <a:ext cx="306000" cy="306000"/>
          </a:xfrm>
          <a:prstGeom prst="rect">
            <a:avLst/>
          </a:prstGeom>
        </p:spPr>
      </p:pic>
      <p:pic>
        <p:nvPicPr>
          <p:cNvPr id="16" name="Graphic 15">
            <a:hlinkClick r:id="rId8"/>
            <a:extLst>
              <a:ext uri="{FF2B5EF4-FFF2-40B4-BE49-F238E27FC236}">
                <a16:creationId xmlns:a16="http://schemas.microsoft.com/office/drawing/2014/main" id="{54EB740A-0F53-4E1C-8587-DA2F01870AD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08000" y="2268000"/>
            <a:ext cx="306000" cy="306000"/>
          </a:xfrm>
          <a:prstGeom prst="rect">
            <a:avLst/>
          </a:prstGeom>
        </p:spPr>
      </p:pic>
      <p:pic>
        <p:nvPicPr>
          <p:cNvPr id="19" name="Graphic 18">
            <a:hlinkClick r:id="rId4"/>
            <a:extLst>
              <a:ext uri="{FF2B5EF4-FFF2-40B4-BE49-F238E27FC236}">
                <a16:creationId xmlns:a16="http://schemas.microsoft.com/office/drawing/2014/main" id="{3C2A80C3-6754-49BB-AE1D-787E3C8B82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708000" y="1764000"/>
            <a:ext cx="306000" cy="306000"/>
          </a:xfrm>
          <a:prstGeom prst="rect">
            <a:avLst/>
          </a:prstGeom>
        </p:spPr>
      </p:pic>
      <p:pic>
        <p:nvPicPr>
          <p:cNvPr id="44" name="Graphic 43">
            <a:hlinkClick r:id="rId7"/>
            <a:extLst>
              <a:ext uri="{FF2B5EF4-FFF2-40B4-BE49-F238E27FC236}">
                <a16:creationId xmlns:a16="http://schemas.microsoft.com/office/drawing/2014/main" id="{7232CAEC-F3CE-4040-A772-F8A6B930251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08000" y="2268000"/>
            <a:ext cx="306000" cy="306000"/>
          </a:xfrm>
          <a:prstGeom prst="rect">
            <a:avLst/>
          </a:prstGeom>
        </p:spPr>
      </p:pic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4416EE60-04E7-4A49-88D4-1122BC4AF7D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5650" y="3288888"/>
            <a:ext cx="2863850" cy="3096290"/>
          </a:xfrm>
          <a:custGeom>
            <a:avLst/>
            <a:gdLst>
              <a:gd name="connsiteX0" fmla="*/ 2525609 w 5497409"/>
              <a:gd name="connsiteY0" fmla="*/ 0 h 5943600"/>
              <a:gd name="connsiteX1" fmla="*/ 5497409 w 5497409"/>
              <a:gd name="connsiteY1" fmla="*/ 2971800 h 5943600"/>
              <a:gd name="connsiteX2" fmla="*/ 2525609 w 5497409"/>
              <a:gd name="connsiteY2" fmla="*/ 5943600 h 5943600"/>
              <a:gd name="connsiteX3" fmla="*/ 61346 w 5497409"/>
              <a:gd name="connsiteY3" fmla="*/ 4633362 h 5943600"/>
              <a:gd name="connsiteX4" fmla="*/ 0 w 5497409"/>
              <a:gd name="connsiteY4" fmla="*/ 4532384 h 5943600"/>
              <a:gd name="connsiteX5" fmla="*/ 0 w 5497409"/>
              <a:gd name="connsiteY5" fmla="*/ 1411217 h 5943600"/>
              <a:gd name="connsiteX6" fmla="*/ 61346 w 5497409"/>
              <a:gd name="connsiteY6" fmla="*/ 1310238 h 5943600"/>
              <a:gd name="connsiteX7" fmla="*/ 2525609 w 5497409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09" h="5943600">
                <a:moveTo>
                  <a:pt x="2525609" y="0"/>
                </a:moveTo>
                <a:cubicBezTo>
                  <a:pt x="4166889" y="0"/>
                  <a:pt x="5497409" y="1330520"/>
                  <a:pt x="5497409" y="2971800"/>
                </a:cubicBezTo>
                <a:cubicBezTo>
                  <a:pt x="5497409" y="4613080"/>
                  <a:pt x="4166889" y="5943600"/>
                  <a:pt x="2525609" y="5943600"/>
                </a:cubicBezTo>
                <a:cubicBezTo>
                  <a:pt x="1499809" y="5943600"/>
                  <a:pt x="595400" y="5423866"/>
                  <a:pt x="61346" y="4633362"/>
                </a:cubicBezTo>
                <a:lnTo>
                  <a:pt x="0" y="4532384"/>
                </a:lnTo>
                <a:lnTo>
                  <a:pt x="0" y="1411217"/>
                </a:lnTo>
                <a:lnTo>
                  <a:pt x="61346" y="1310238"/>
                </a:lnTo>
                <a:cubicBezTo>
                  <a:pt x="595400" y="519735"/>
                  <a:pt x="1499809" y="0"/>
                  <a:pt x="252560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0800000" scaled="1"/>
            <a:tileRect/>
          </a:gradFill>
        </p:spPr>
        <p:txBody>
          <a:bodyPr vert="wordArtVert" wrap="square" rIns="6336000">
            <a:no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30A32AC-B6B9-49DA-96CB-8FA7566F258D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08675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5B33C15-FA3F-4488-B605-FD2E5912A64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55612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7A43FF58-601A-486A-BC3C-8646024C246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40991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2552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5" userDrawn="1">
          <p15:clr>
            <a:srgbClr val="FBAE40"/>
          </p15:clr>
        </p15:guide>
        <p15:guide id="2" orient="horz" pos="2058" userDrawn="1">
          <p15:clr>
            <a:srgbClr val="FBAE40"/>
          </p15:clr>
        </p15:guide>
        <p15:guide id="3" orient="horz" pos="4026" userDrawn="1">
          <p15:clr>
            <a:srgbClr val="FBAE40"/>
          </p15:clr>
        </p15:guide>
        <p15:guide id="4" pos="4044" userDrawn="1">
          <p15:clr>
            <a:srgbClr val="FBAE40"/>
          </p15:clr>
        </p15:guide>
        <p15:guide id="5" pos="4362" userDrawn="1">
          <p15:clr>
            <a:srgbClr val="FBAE40"/>
          </p15:clr>
        </p15:guide>
        <p15:guide id="6" pos="2661" userDrawn="1">
          <p15:clr>
            <a:srgbClr val="FBAE40"/>
          </p15:clr>
        </p15:guide>
        <p15:guide id="7" pos="2343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(Vrij invulba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65">
            <a:extLst>
              <a:ext uri="{FF2B5EF4-FFF2-40B4-BE49-F238E27FC236}">
                <a16:creationId xmlns:a16="http://schemas.microsoft.com/office/drawing/2014/main" id="{D8C9B7F8-6288-4D09-BD88-8006B973F3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5650" y="2820473"/>
            <a:ext cx="11436350" cy="4037527"/>
          </a:xfrm>
          <a:blipFill>
            <a:blip r:embed="rId2"/>
            <a:stretch>
              <a:fillRect/>
            </a:stretch>
          </a:blipFill>
        </p:spPr>
        <p:txBody>
          <a:bodyPr tIns="234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afbeelding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B90DCA0-4985-4FE6-A3E0-A65236F1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7" name="Tijdelijke aanduiding voor tekst 61">
            <a:extLst>
              <a:ext uri="{FF2B5EF4-FFF2-40B4-BE49-F238E27FC236}">
                <a16:creationId xmlns:a16="http://schemas.microsoft.com/office/drawing/2014/main" id="{3D815638-2A87-40E4-BC3A-FB4D1E25ACB0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9531707" y="5835881"/>
            <a:ext cx="2340000" cy="758729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3240000" rIns="0"/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4416EE60-04E7-4A49-88D4-1122BC4AF7D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5650" y="3288888"/>
            <a:ext cx="2863850" cy="3096290"/>
          </a:xfrm>
          <a:custGeom>
            <a:avLst/>
            <a:gdLst>
              <a:gd name="connsiteX0" fmla="*/ 2525609 w 5497409"/>
              <a:gd name="connsiteY0" fmla="*/ 0 h 5943600"/>
              <a:gd name="connsiteX1" fmla="*/ 5497409 w 5497409"/>
              <a:gd name="connsiteY1" fmla="*/ 2971800 h 5943600"/>
              <a:gd name="connsiteX2" fmla="*/ 2525609 w 5497409"/>
              <a:gd name="connsiteY2" fmla="*/ 5943600 h 5943600"/>
              <a:gd name="connsiteX3" fmla="*/ 61346 w 5497409"/>
              <a:gd name="connsiteY3" fmla="*/ 4633362 h 5943600"/>
              <a:gd name="connsiteX4" fmla="*/ 0 w 5497409"/>
              <a:gd name="connsiteY4" fmla="*/ 4532384 h 5943600"/>
              <a:gd name="connsiteX5" fmla="*/ 0 w 5497409"/>
              <a:gd name="connsiteY5" fmla="*/ 1411217 h 5943600"/>
              <a:gd name="connsiteX6" fmla="*/ 61346 w 5497409"/>
              <a:gd name="connsiteY6" fmla="*/ 1310238 h 5943600"/>
              <a:gd name="connsiteX7" fmla="*/ 2525609 w 5497409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09" h="5943600">
                <a:moveTo>
                  <a:pt x="2525609" y="0"/>
                </a:moveTo>
                <a:cubicBezTo>
                  <a:pt x="4166889" y="0"/>
                  <a:pt x="5497409" y="1330520"/>
                  <a:pt x="5497409" y="2971800"/>
                </a:cubicBezTo>
                <a:cubicBezTo>
                  <a:pt x="5497409" y="4613080"/>
                  <a:pt x="4166889" y="5943600"/>
                  <a:pt x="2525609" y="5943600"/>
                </a:cubicBezTo>
                <a:cubicBezTo>
                  <a:pt x="1499809" y="5943600"/>
                  <a:pt x="595400" y="5423866"/>
                  <a:pt x="61346" y="4633362"/>
                </a:cubicBezTo>
                <a:lnTo>
                  <a:pt x="0" y="4532384"/>
                </a:lnTo>
                <a:lnTo>
                  <a:pt x="0" y="1411217"/>
                </a:lnTo>
                <a:lnTo>
                  <a:pt x="61346" y="1310238"/>
                </a:lnTo>
                <a:cubicBezTo>
                  <a:pt x="595400" y="519735"/>
                  <a:pt x="1499809" y="0"/>
                  <a:pt x="252560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0800000" scaled="1"/>
            <a:tileRect/>
          </a:gradFill>
        </p:spPr>
        <p:txBody>
          <a:bodyPr vert="wordArtVert" wrap="square" rIns="6336000">
            <a:no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30A32AC-B6B9-49DA-96CB-8FA7566F258D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08675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5B33C15-FA3F-4488-B605-FD2E5912A64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55612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7A43FF58-601A-486A-BC3C-8646024C246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40991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3" name="Tijdelijke aanduiding voor tekst 3">
            <a:extLst>
              <a:ext uri="{FF2B5EF4-FFF2-40B4-BE49-F238E27FC236}">
                <a16:creationId xmlns:a16="http://schemas.microsoft.com/office/drawing/2014/main" id="{D05F72AB-9143-4CEB-9995-BC46F87996D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60000" y="1764000"/>
            <a:ext cx="2448000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140C74ED-3843-44B5-A036-98F1C0983D0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60000" y="2268000"/>
            <a:ext cx="2448000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7CB3B72F-829E-4802-89CE-5FAA887211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12000" y="1764000"/>
            <a:ext cx="2195512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6" name="Tijdelijke aanduiding voor tekst 3">
            <a:extLst>
              <a:ext uri="{FF2B5EF4-FFF2-40B4-BE49-F238E27FC236}">
                <a16:creationId xmlns:a16="http://schemas.microsoft.com/office/drawing/2014/main" id="{E96C0F79-C1F5-448A-9B02-130652C5EFD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12000" y="2268000"/>
            <a:ext cx="2195512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3008B147-EF81-4851-A6A3-FDBC85BB5B4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10369" y="1764000"/>
            <a:ext cx="4362394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D61D01F4-0D94-49A0-A0C6-2A6964B3939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910369" y="2268000"/>
            <a:ext cx="4362394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12238712-852D-4C83-A179-EE0F3F65535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55650" y="1764000"/>
            <a:ext cx="306000" cy="306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Tijdelijke aanduiding voor afbeelding 12">
            <a:extLst>
              <a:ext uri="{FF2B5EF4-FFF2-40B4-BE49-F238E27FC236}">
                <a16:creationId xmlns:a16="http://schemas.microsoft.com/office/drawing/2014/main" id="{B94B33D8-9ADC-46F3-9BAD-244DD869287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55650" y="2268000"/>
            <a:ext cx="306000" cy="3060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Tijdelijke aanduiding voor afbeelding 12">
            <a:extLst>
              <a:ext uri="{FF2B5EF4-FFF2-40B4-BE49-F238E27FC236}">
                <a16:creationId xmlns:a16="http://schemas.microsoft.com/office/drawing/2014/main" id="{7B078E79-A086-4E54-9016-28A2DBA0692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708000" y="1764000"/>
            <a:ext cx="306000" cy="306000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7" name="Tijdelijke aanduiding voor afbeelding 12">
            <a:extLst>
              <a:ext uri="{FF2B5EF4-FFF2-40B4-BE49-F238E27FC236}">
                <a16:creationId xmlns:a16="http://schemas.microsoft.com/office/drawing/2014/main" id="{9A2E3717-085D-4920-9B0E-8DBF1A42FCA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708000" y="2268000"/>
            <a:ext cx="306000" cy="306000"/>
          </a:xfr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8" name="Tijdelijke aanduiding voor afbeelding 12">
            <a:extLst>
              <a:ext uri="{FF2B5EF4-FFF2-40B4-BE49-F238E27FC236}">
                <a16:creationId xmlns:a16="http://schemas.microsoft.com/office/drawing/2014/main" id="{77467CBB-F989-40AA-BAA1-DDC3FE2145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408000" y="1764000"/>
            <a:ext cx="306000" cy="306000"/>
          </a:xfr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9" name="Tijdelijke aanduiding voor afbeelding 12">
            <a:extLst>
              <a:ext uri="{FF2B5EF4-FFF2-40B4-BE49-F238E27FC236}">
                <a16:creationId xmlns:a16="http://schemas.microsoft.com/office/drawing/2014/main" id="{1C25A578-0CC7-464F-9CFB-1B9EC232EF8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408000" y="2268000"/>
            <a:ext cx="306000" cy="306000"/>
          </a:xfr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09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5">
          <p15:clr>
            <a:srgbClr val="FBAE40"/>
          </p15:clr>
        </p15:guide>
        <p15:guide id="2" orient="horz" pos="2058">
          <p15:clr>
            <a:srgbClr val="FBAE40"/>
          </p15:clr>
        </p15:guide>
        <p15:guide id="3" orient="horz" pos="4026">
          <p15:clr>
            <a:srgbClr val="FBAE40"/>
          </p15:clr>
        </p15:guide>
        <p15:guide id="4" pos="4044">
          <p15:clr>
            <a:srgbClr val="FBAE40"/>
          </p15:clr>
        </p15:guide>
        <p15:guide id="5" pos="4362">
          <p15:clr>
            <a:srgbClr val="FBAE40"/>
          </p15:clr>
        </p15:guide>
        <p15:guide id="6" pos="2661">
          <p15:clr>
            <a:srgbClr val="FBAE40"/>
          </p15:clr>
        </p15:guide>
        <p15:guide id="7" pos="234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nl-NL" dirty="0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 hier om een </a:t>
            </a:r>
            <a:r>
              <a:rPr lang="nl-NL" err="1"/>
              <a:t>bullet</a:t>
            </a:r>
            <a:r>
              <a:rPr lang="nl-NL"/>
              <a:t>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5"/>
            <a:r>
              <a:rPr lang="nl-NL" err="1"/>
              <a:t>Bullet</a:t>
            </a:r>
            <a:endParaRPr lang="nl-NL"/>
          </a:p>
          <a:p>
            <a:pPr lvl="6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Leestekst</a:t>
            </a:r>
          </a:p>
          <a:p>
            <a:pPr lvl="8"/>
            <a:r>
              <a:rPr lang="nl-NL"/>
              <a:t>Subtitel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1301-315B-41CE-8552-CA333946DADC}" type="datetime1">
              <a:rPr lang="nl-NL" smtClean="0"/>
              <a:t>10-6-2022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nl-NL" sz="2400" b="0" kern="1200" spc="50" baseline="0" dirty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100% TEKST</a:t>
            </a:r>
          </a:p>
        </p:txBody>
      </p:sp>
      <p:sp>
        <p:nvSpPr>
          <p:cNvPr id="101" name="Tijdelijke aanduiding voor tekst 8">
            <a:extLst>
              <a:ext uri="{FF2B5EF4-FFF2-40B4-BE49-F238E27FC236}">
                <a16:creationId xmlns:a16="http://schemas.microsoft.com/office/drawing/2014/main" id="{91F4E935-268D-405B-A033-B6DFD740ED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8162" y="1256693"/>
            <a:ext cx="3188338" cy="95769"/>
          </a:xfrm>
          <a:blipFill>
            <a:blip r:embed="rId2"/>
            <a:srcRect/>
            <a:stretch>
              <a:fillRect t="47320" b="47320"/>
            </a:stretch>
          </a:blipFill>
        </p:spPr>
        <p:txBody>
          <a:bodyPr tIns="1800000" bIns="324000"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25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Titeldia met vierkan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jdelijke aanduiding voor afbeelding 65">
            <a:extLst>
              <a:ext uri="{FF2B5EF4-FFF2-40B4-BE49-F238E27FC236}">
                <a16:creationId xmlns:a16="http://schemas.microsoft.com/office/drawing/2014/main" id="{C993F618-5D8C-4CD3-B26D-F74E759872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6858000" cy="6858000"/>
          </a:xfrm>
          <a:solidFill>
            <a:schemeClr val="bg1">
              <a:lumMod val="85000"/>
            </a:schemeClr>
          </a:solidFill>
        </p:spPr>
        <p:txBody>
          <a:bodyPr tIns="3816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861E45-7D0B-4CBE-BF29-EEB926363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6000" y="5295900"/>
            <a:ext cx="4513088" cy="788988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0A17F5-F68D-450E-924D-50BE1E84C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000" y="3854640"/>
            <a:ext cx="4513088" cy="67627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B69FD9-1A34-44C5-BB96-B626ABE7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6000" y="6264000"/>
            <a:ext cx="2340000" cy="184666"/>
          </a:xfrm>
        </p:spPr>
        <p:txBody>
          <a:bodyPr vert="horz"/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05FF67-098D-42EF-9DDB-0B34D97B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73572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7F641E-4810-428B-93B4-F028FBE4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273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77695BF-4150-4BB7-8197-EF140D44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000" y="1766078"/>
            <a:ext cx="4516033" cy="1990582"/>
          </a:xfrm>
        </p:spPr>
        <p:txBody>
          <a:bodyPr anchor="b" anchorCtr="0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11" name="Deltares_Logo_groot">
            <a:extLst>
              <a:ext uri="{FF2B5EF4-FFF2-40B4-BE49-F238E27FC236}">
                <a16:creationId xmlns:a16="http://schemas.microsoft.com/office/drawing/2014/main" id="{07BC8CE6-4B06-4C93-9DE2-B3D24820A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180000"/>
            <a:ext cx="2340000" cy="760500"/>
          </a:xfrm>
          <a:prstGeom prst="rect">
            <a:avLst/>
          </a:prstGeom>
        </p:spPr>
      </p:pic>
      <p:sp>
        <p:nvSpPr>
          <p:cNvPr id="62" name="TX_Enabling_deltalife_wit">
            <a:extLst>
              <a:ext uri="{FF2B5EF4-FFF2-40B4-BE49-F238E27FC236}">
                <a16:creationId xmlns:a16="http://schemas.microsoft.com/office/drawing/2014/main" id="{8230CF4F-5316-4F99-A0B8-28EA9797ED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0801" y="5947577"/>
            <a:ext cx="3176270" cy="756001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rIns="4284000"/>
          <a:lstStyle>
            <a:lvl1pPr marL="0" indent="0">
              <a:buNone/>
              <a:defRPr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802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1030A-D9DC-426C-A4D0-5E7AEAC0AFF5}" type="datetime4">
              <a:rPr lang="nl-NL"/>
              <a:pPr/>
              <a:t>10 juni 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8C096-3EE4-4BEC-940C-289F6535919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9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oofdstuk / Tussendia (Gro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454C307C-D04D-4709-9FD4-571150894DD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447038"/>
            <a:ext cx="5497462" cy="5943600"/>
          </a:xfrm>
          <a:custGeom>
            <a:avLst/>
            <a:gdLst>
              <a:gd name="connsiteX0" fmla="*/ 2525662 w 5497462"/>
              <a:gd name="connsiteY0" fmla="*/ 0 h 5943600"/>
              <a:gd name="connsiteX1" fmla="*/ 5497462 w 5497462"/>
              <a:gd name="connsiteY1" fmla="*/ 2971800 h 5943600"/>
              <a:gd name="connsiteX2" fmla="*/ 2525662 w 5497462"/>
              <a:gd name="connsiteY2" fmla="*/ 5943600 h 5943600"/>
              <a:gd name="connsiteX3" fmla="*/ 61399 w 5497462"/>
              <a:gd name="connsiteY3" fmla="*/ 4633362 h 5943600"/>
              <a:gd name="connsiteX4" fmla="*/ 0 w 5497462"/>
              <a:gd name="connsiteY4" fmla="*/ 4532297 h 5943600"/>
              <a:gd name="connsiteX5" fmla="*/ 0 w 5497462"/>
              <a:gd name="connsiteY5" fmla="*/ 1411304 h 5943600"/>
              <a:gd name="connsiteX6" fmla="*/ 61399 w 5497462"/>
              <a:gd name="connsiteY6" fmla="*/ 1310238 h 5943600"/>
              <a:gd name="connsiteX7" fmla="*/ 2525662 w 5497462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62" h="5943600">
                <a:moveTo>
                  <a:pt x="2525662" y="0"/>
                </a:moveTo>
                <a:cubicBezTo>
                  <a:pt x="4166942" y="0"/>
                  <a:pt x="5497462" y="1330520"/>
                  <a:pt x="5497462" y="2971800"/>
                </a:cubicBezTo>
                <a:cubicBezTo>
                  <a:pt x="5497462" y="4613080"/>
                  <a:pt x="4166942" y="5943600"/>
                  <a:pt x="2525662" y="5943600"/>
                </a:cubicBezTo>
                <a:cubicBezTo>
                  <a:pt x="1499862" y="5943600"/>
                  <a:pt x="595453" y="5423866"/>
                  <a:pt x="61399" y="4633362"/>
                </a:cubicBezTo>
                <a:lnTo>
                  <a:pt x="0" y="4532297"/>
                </a:lnTo>
                <a:lnTo>
                  <a:pt x="0" y="1411304"/>
                </a:lnTo>
                <a:lnTo>
                  <a:pt x="61399" y="1310238"/>
                </a:lnTo>
                <a:cubicBezTo>
                  <a:pt x="595453" y="519735"/>
                  <a:pt x="1499862" y="0"/>
                  <a:pt x="252566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E2BD3A-5DDA-4757-ACCB-7CC38D75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1762124"/>
            <a:ext cx="10512000" cy="1368000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77DC50-5611-4E05-B13C-BEF10B116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000" y="3564000"/>
            <a:ext cx="10585450" cy="15176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09971E-F873-4027-AEC0-F79E132D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3488" y="4586300"/>
            <a:ext cx="153888" cy="1262844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93B534-D0A1-49CD-B3E2-FA8113F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3488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AD1C2C-AB5C-4424-9980-A055EC5C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7279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19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oofdstuk / Tussendia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2BD3A-5DDA-4757-ACCB-7CC38D75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1762124"/>
            <a:ext cx="10512000" cy="1368000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77DC50-5611-4E05-B13C-BEF10B116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000" y="3564000"/>
            <a:ext cx="10585450" cy="15176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09971E-F873-4027-AEC0-F79E132D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3488" y="4586300"/>
            <a:ext cx="153888" cy="1262844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93B534-D0A1-49CD-B3E2-FA8113F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3488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AD1C2C-AB5C-4424-9980-A055EC5C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7279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FE604B20-D198-4E8C-9B1F-0066D909E5D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447038"/>
            <a:ext cx="5497462" cy="5943600"/>
          </a:xfrm>
          <a:custGeom>
            <a:avLst/>
            <a:gdLst>
              <a:gd name="connsiteX0" fmla="*/ 2525662 w 5497462"/>
              <a:gd name="connsiteY0" fmla="*/ 0 h 5943600"/>
              <a:gd name="connsiteX1" fmla="*/ 5497462 w 5497462"/>
              <a:gd name="connsiteY1" fmla="*/ 2971800 h 5943600"/>
              <a:gd name="connsiteX2" fmla="*/ 2525662 w 5497462"/>
              <a:gd name="connsiteY2" fmla="*/ 5943600 h 5943600"/>
              <a:gd name="connsiteX3" fmla="*/ 61399 w 5497462"/>
              <a:gd name="connsiteY3" fmla="*/ 4633362 h 5943600"/>
              <a:gd name="connsiteX4" fmla="*/ 0 w 5497462"/>
              <a:gd name="connsiteY4" fmla="*/ 4532297 h 5943600"/>
              <a:gd name="connsiteX5" fmla="*/ 0 w 5497462"/>
              <a:gd name="connsiteY5" fmla="*/ 1411304 h 5943600"/>
              <a:gd name="connsiteX6" fmla="*/ 61399 w 5497462"/>
              <a:gd name="connsiteY6" fmla="*/ 1310238 h 5943600"/>
              <a:gd name="connsiteX7" fmla="*/ 2525662 w 5497462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62" h="5943600">
                <a:moveTo>
                  <a:pt x="2525662" y="0"/>
                </a:moveTo>
                <a:cubicBezTo>
                  <a:pt x="4166942" y="0"/>
                  <a:pt x="5497462" y="1330520"/>
                  <a:pt x="5497462" y="2971800"/>
                </a:cubicBezTo>
                <a:cubicBezTo>
                  <a:pt x="5497462" y="4613080"/>
                  <a:pt x="4166942" y="5943600"/>
                  <a:pt x="2525662" y="5943600"/>
                </a:cubicBezTo>
                <a:cubicBezTo>
                  <a:pt x="1499862" y="5943600"/>
                  <a:pt x="595453" y="5423866"/>
                  <a:pt x="61399" y="4633362"/>
                </a:cubicBezTo>
                <a:lnTo>
                  <a:pt x="0" y="4532297"/>
                </a:lnTo>
                <a:lnTo>
                  <a:pt x="0" y="1411304"/>
                </a:lnTo>
                <a:lnTo>
                  <a:pt x="61399" y="1310238"/>
                </a:lnTo>
                <a:cubicBezTo>
                  <a:pt x="595453" y="519735"/>
                  <a:pt x="1499862" y="0"/>
                  <a:pt x="252566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73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Partn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EC7CA-9C23-4C8C-8E52-48827CB3D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AB16DB44-A35C-4555-8271-1BC45D5E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8298A93-251E-4C71-ACF3-6A138886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74A889B-77F6-4552-B217-7A2CA16B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EBD329-956B-407B-9AD6-0D41AC6CB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1" y="1762124"/>
            <a:ext cx="10517112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ijdelijke aanduiding voor afbeelding 13">
            <a:extLst>
              <a:ext uri="{FF2B5EF4-FFF2-40B4-BE49-F238E27FC236}">
                <a16:creationId xmlns:a16="http://schemas.microsoft.com/office/drawing/2014/main" id="{29C6F091-D152-418D-B9F8-A87580FF62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33588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1" name="Tijdelijke aanduiding voor afbeelding 13">
            <a:extLst>
              <a:ext uri="{FF2B5EF4-FFF2-40B4-BE49-F238E27FC236}">
                <a16:creationId xmlns:a16="http://schemas.microsoft.com/office/drawing/2014/main" id="{60BE643B-1ED0-4C44-A1BD-69154E578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73876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2" name="Tijdelijke aanduiding voor afbeelding 13">
            <a:extLst>
              <a:ext uri="{FF2B5EF4-FFF2-40B4-BE49-F238E27FC236}">
                <a16:creationId xmlns:a16="http://schemas.microsoft.com/office/drawing/2014/main" id="{A065EEC8-0E39-4605-AE1D-D95CBC9048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14164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3" name="Tijdelijke aanduiding voor afbeelding 13">
            <a:extLst>
              <a:ext uri="{FF2B5EF4-FFF2-40B4-BE49-F238E27FC236}">
                <a16:creationId xmlns:a16="http://schemas.microsoft.com/office/drawing/2014/main" id="{48162130-D103-42A6-B07E-E8EF059018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54452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7250C887-952A-4DC1-8215-8DFA36C6EDD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94740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5" name="Tijdelijke aanduiding voor afbeelding 13">
            <a:extLst>
              <a:ext uri="{FF2B5EF4-FFF2-40B4-BE49-F238E27FC236}">
                <a16:creationId xmlns:a16="http://schemas.microsoft.com/office/drawing/2014/main" id="{B0075813-47FE-4243-A0DB-86635BED62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735028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6" name="Tijdelijke aanduiding voor afbeelding 13">
            <a:extLst>
              <a:ext uri="{FF2B5EF4-FFF2-40B4-BE49-F238E27FC236}">
                <a16:creationId xmlns:a16="http://schemas.microsoft.com/office/drawing/2014/main" id="{B8D44326-7D12-4338-99E1-2E879D21A25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75317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4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BD4A7-30E2-4E78-B4FA-A8B2C41A6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89361EE-4435-4145-8E9D-4F0A53E9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6DFBB55-F053-4FC0-8FD6-FD27BC57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220EB44-40D1-4CAF-8FFD-29202A0A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4A6160-4B2C-4199-AB7C-023FEDE195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650" y="1768763"/>
            <a:ext cx="5076175" cy="43181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ijdelijke aanduiding voor inhoud 6">
            <a:extLst>
              <a:ext uri="{FF2B5EF4-FFF2-40B4-BE49-F238E27FC236}">
                <a16:creationId xmlns:a16="http://schemas.microsoft.com/office/drawing/2014/main" id="{A7315F35-EA75-4506-B955-CB617ACBDB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1825" y="1770636"/>
            <a:ext cx="5076175" cy="43181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359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met tit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360240-711C-40DC-B819-28D5F76EA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0" y="1762125"/>
            <a:ext cx="5065347" cy="742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485B8C4-FFE1-4941-89E1-E5B658D71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650" y="2556001"/>
            <a:ext cx="5065347" cy="3528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D244503-4D19-475F-8DE3-680EA8CDC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997" y="1762125"/>
            <a:ext cx="5087002" cy="742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D37810D-DEFA-432E-B30A-7F13B7EF0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997" y="2556001"/>
            <a:ext cx="5087002" cy="3528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D5B83A0-F52F-4A50-A779-6FBDEC06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0DF3265-27D0-49AD-8963-A3EC3CB2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32C89B3-2645-49EA-AE6E-C0189B3A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CFFACB9-41BE-4C1C-8FD9-C0590014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74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77C9B-D616-43D5-9E9C-399615DA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97891F0-8DCB-4D52-8695-2AD66508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B044C9F-B1E5-43F8-ABA5-F8A0AF3B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4021C5-B1DD-464A-832F-A03BCAB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62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Footer Bar">
            <a:extLst>
              <a:ext uri="{FF2B5EF4-FFF2-40B4-BE49-F238E27FC236}">
                <a16:creationId xmlns:a16="http://schemas.microsoft.com/office/drawing/2014/main" id="{022EB8B7-6824-4AED-BB2B-C0B109993AD1}"/>
              </a:ext>
            </a:extLst>
          </p:cNvPr>
          <p:cNvGrpSpPr/>
          <p:nvPr userDrawn="1"/>
        </p:nvGrpSpPr>
        <p:grpSpPr>
          <a:xfrm>
            <a:off x="11742000" y="0"/>
            <a:ext cx="450000" cy="6858000"/>
            <a:chOff x="11742000" y="0"/>
            <a:chExt cx="450000" cy="6858000"/>
          </a:xfrm>
          <a:solidFill>
            <a:schemeClr val="accent2">
              <a:alpha val="5882"/>
            </a:schemeClr>
          </a:solidFill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9F9EE001-C15B-435E-9F44-1622C159FC17}"/>
                </a:ext>
              </a:extLst>
            </p:cNvPr>
            <p:cNvSpPr/>
            <p:nvPr userDrawn="1"/>
          </p:nvSpPr>
          <p:spPr>
            <a:xfrm>
              <a:off x="11742000" y="0"/>
              <a:ext cx="450000" cy="6858000"/>
            </a:xfrm>
            <a:prstGeom prst="rect">
              <a:avLst/>
            </a:prstGeom>
            <a:solidFill>
              <a:srgbClr val="F1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32440EA2-337B-4EDA-9C88-10B9002EF364}"/>
                </a:ext>
              </a:extLst>
            </p:cNvPr>
            <p:cNvCxnSpPr/>
            <p:nvPr userDrawn="1"/>
          </p:nvCxnSpPr>
          <p:spPr>
            <a:xfrm>
              <a:off x="11801530" y="6081711"/>
              <a:ext cx="324000" cy="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E966F5-006F-433A-9691-0B17633B2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41695"/>
            <a:ext cx="10517113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/>
              <a:t>Dia</a:t>
            </a:r>
            <a:r>
              <a:rPr lang="en-GB" dirty="0"/>
              <a:t> met </a:t>
            </a:r>
            <a:r>
              <a:rPr lang="en-GB" dirty="0" err="1"/>
              <a:t>tekst</a:t>
            </a:r>
            <a:r>
              <a:rPr lang="en-GB" dirty="0"/>
              <a:t>. </a:t>
            </a:r>
            <a:r>
              <a:rPr lang="en-GB" dirty="0" err="1"/>
              <a:t>Voorbeeld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lange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over twee regels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B2E2CE-1F7F-4603-9A75-FEAAFF738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0" y="1768763"/>
            <a:ext cx="10512349" cy="43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Level 1, default bullets</a:t>
            </a:r>
          </a:p>
          <a:p>
            <a:pPr lvl="1"/>
            <a:r>
              <a:rPr lang="en-GB" dirty="0"/>
              <a:t>Level 2, (sub bullets)</a:t>
            </a:r>
          </a:p>
          <a:p>
            <a:pPr lvl="2"/>
            <a:r>
              <a:rPr lang="en-GB" dirty="0"/>
              <a:t>Level 3 (</a:t>
            </a:r>
            <a:r>
              <a:rPr lang="en-GB" dirty="0" err="1"/>
              <a:t>bodytext</a:t>
            </a:r>
            <a:r>
              <a:rPr lang="en-GB" dirty="0"/>
              <a:t>)</a:t>
            </a:r>
          </a:p>
          <a:p>
            <a:pPr lvl="3"/>
            <a:r>
              <a:rPr lang="en-GB" dirty="0"/>
              <a:t>Level 4 (Subtitle)</a:t>
            </a:r>
          </a:p>
          <a:p>
            <a:pPr lvl="4"/>
            <a:r>
              <a:rPr lang="en-GB" dirty="0"/>
              <a:t>Level 5 (numbers)</a:t>
            </a:r>
          </a:p>
          <a:p>
            <a:pPr lvl="5"/>
            <a:r>
              <a:rPr lang="en-GB" dirty="0"/>
              <a:t>Level (sub numbers)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4571E1-7B78-4AC3-AB7A-7A15720DF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20000" y="4157669"/>
            <a:ext cx="153888" cy="1485895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lvl1pPr algn="l">
              <a:defRPr sz="1000" b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04B6D2-F868-492E-8371-701F4F999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89372" y="541695"/>
            <a:ext cx="153888" cy="5101869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lvl1pPr algn="l">
              <a:defRPr lang="nl-NL" sz="10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491C4D-045B-4D79-8E4E-A715678EC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3163" y="6413498"/>
            <a:ext cx="450000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2B3F14-D836-496B-80A2-23BE75BD68C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Deltares_Logo_klein">
            <a:extLst>
              <a:ext uri="{FF2B5EF4-FFF2-40B4-BE49-F238E27FC236}">
                <a16:creationId xmlns:a16="http://schemas.microsoft.com/office/drawing/2014/main" id="{CA5E38F1-EE2E-4740-B411-6A2F5838BECA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56" y="6267123"/>
            <a:ext cx="1188000" cy="3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5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7" r:id="rId3"/>
    <p:sldLayoutId id="2147483691" r:id="rId4"/>
    <p:sldLayoutId id="2147483692" r:id="rId5"/>
    <p:sldLayoutId id="2147483664" r:id="rId6"/>
    <p:sldLayoutId id="2147483687" r:id="rId7"/>
    <p:sldLayoutId id="2147483689" r:id="rId8"/>
    <p:sldLayoutId id="2147483690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96" r:id="rId17"/>
    <p:sldLayoutId id="2147483682" r:id="rId18"/>
    <p:sldLayoutId id="2147483683" r:id="rId19"/>
    <p:sldLayoutId id="2147483749" r:id="rId20"/>
    <p:sldLayoutId id="2147483681" r:id="rId21"/>
    <p:sldLayoutId id="2147483752" r:id="rId22"/>
    <p:sldLayoutId id="2147483699" r:id="rId23"/>
    <p:sldLayoutId id="2147483748" r:id="rId24"/>
    <p:sldLayoutId id="2147483656" r:id="rId25"/>
    <p:sldLayoutId id="2147483753" r:id="rId26"/>
    <p:sldLayoutId id="2147483698" r:id="rId27"/>
    <p:sldLayoutId id="2147483754" r:id="rId28"/>
    <p:sldLayoutId id="2147483755" r:id="rId29"/>
    <p:sldLayoutId id="2147483757" r:id="rId3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24000" indent="-324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8000" indent="-32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24000" indent="-3240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+mj-lt"/>
        <a:buAutoNum type="arabicPeriod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648000" indent="-324000" algn="l" defTabSz="914400" rtl="0" eaLnBrk="1" latinLnBrk="0" hangingPunct="1">
        <a:lnSpc>
          <a:spcPct val="90000"/>
        </a:lnSpc>
        <a:spcBef>
          <a:spcPts val="500"/>
        </a:spcBef>
        <a:buSzPct val="95000"/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110" userDrawn="1">
          <p15:clr>
            <a:srgbClr val="F26B43"/>
          </p15:clr>
        </p15:guide>
        <p15:guide id="3" pos="476" userDrawn="1">
          <p15:clr>
            <a:srgbClr val="F26B43"/>
          </p15:clr>
        </p15:guide>
        <p15:guide id="4" orient="horz" pos="4133" userDrawn="1">
          <p15:clr>
            <a:srgbClr val="F26B43"/>
          </p15:clr>
        </p15:guide>
        <p15:guide id="6" pos="792" userDrawn="1">
          <p15:clr>
            <a:srgbClr val="F26B43"/>
          </p15:clr>
        </p15:guide>
        <p15:guide id="7" orient="horz" pos="3833" userDrawn="1">
          <p15:clr>
            <a:srgbClr val="F26B43"/>
          </p15:clr>
        </p15:guide>
        <p15:guide id="8" orient="horz" pos="336" userDrawn="1">
          <p15:clr>
            <a:srgbClr val="F26B43"/>
          </p15:clr>
        </p15:guide>
        <p15:guide id="9" pos="7098" userDrawn="1">
          <p15:clr>
            <a:srgbClr val="F26B43"/>
          </p15:clr>
        </p15:guide>
        <p15:guide id="10" pos="74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27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26.emf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BEDE333-FBE5-41FF-92E3-3CED59DF0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0DE5847-2B0D-4E4F-AD42-A74B0A67B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825659-D616-4781-9C2B-94E8CE3B9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69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B5898BE-B6FE-47D7-867E-E5898DAD68A2}"/>
              </a:ext>
            </a:extLst>
          </p:cNvPr>
          <p:cNvSpPr/>
          <p:nvPr/>
        </p:nvSpPr>
        <p:spPr>
          <a:xfrm>
            <a:off x="987883" y="2215439"/>
            <a:ext cx="1089841" cy="2703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E67E5A-64C0-48E6-9FD1-C224BED770EB}"/>
              </a:ext>
            </a:extLst>
          </p:cNvPr>
          <p:cNvSpPr/>
          <p:nvPr/>
        </p:nvSpPr>
        <p:spPr>
          <a:xfrm>
            <a:off x="973279" y="2783201"/>
            <a:ext cx="970571" cy="2670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8C331-7536-47DD-B75C-8D3EAD76B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32" y="362531"/>
            <a:ext cx="11203200" cy="400110"/>
          </a:xfrm>
        </p:spPr>
        <p:txBody>
          <a:bodyPr/>
          <a:lstStyle/>
          <a:p>
            <a:r>
              <a:rPr lang="en-GB" dirty="0"/>
              <a:t>Risk profile road network; Damage and Losses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4BF92-36FB-4813-AA89-59F2A4F2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5496-3D1F-4C0F-BEE7-E931600CE6FD}" type="datetime1">
              <a:rPr lang="nl-NL" smtClean="0"/>
              <a:t>10-6-2022</a:t>
            </a:fld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B518D-F67B-4AEC-BDEE-FD608CFF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10</a:t>
            </a:fld>
            <a:endParaRPr lang="nl-N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715688F-1FFB-458D-8847-DDA1A74811E8}"/>
              </a:ext>
            </a:extLst>
          </p:cNvPr>
          <p:cNvSpPr/>
          <p:nvPr/>
        </p:nvSpPr>
        <p:spPr>
          <a:xfrm>
            <a:off x="8028351" y="3216588"/>
            <a:ext cx="1095375" cy="2143125"/>
          </a:xfrm>
          <a:custGeom>
            <a:avLst/>
            <a:gdLst>
              <a:gd name="connsiteX0" fmla="*/ 0 w 1095375"/>
              <a:gd name="connsiteY0" fmla="*/ 0 h 2143125"/>
              <a:gd name="connsiteX1" fmla="*/ 1095375 w 1095375"/>
              <a:gd name="connsiteY1" fmla="*/ 723900 h 2143125"/>
              <a:gd name="connsiteX2" fmla="*/ 19050 w 1095375"/>
              <a:gd name="connsiteY2" fmla="*/ 2143125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375" h="2143125">
                <a:moveTo>
                  <a:pt x="0" y="0"/>
                </a:moveTo>
                <a:lnTo>
                  <a:pt x="1095375" y="723900"/>
                </a:lnTo>
                <a:lnTo>
                  <a:pt x="19050" y="2143125"/>
                </a:lnTo>
              </a:path>
            </a:pathLst>
          </a:custGeom>
          <a:noFill/>
          <a:ln w="1333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2DBF8-F8E0-4592-B4D7-21EE8B2E88F8}"/>
              </a:ext>
            </a:extLst>
          </p:cNvPr>
          <p:cNvSpPr/>
          <p:nvPr/>
        </p:nvSpPr>
        <p:spPr>
          <a:xfrm>
            <a:off x="7969614" y="1638613"/>
            <a:ext cx="144462" cy="27289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963D2E-6759-42F2-8C79-5981CFE52661}"/>
              </a:ext>
            </a:extLst>
          </p:cNvPr>
          <p:cNvGrpSpPr>
            <a:grpSpLocks/>
          </p:cNvGrpSpPr>
          <p:nvPr/>
        </p:nvGrpSpPr>
        <p:grpSpPr bwMode="auto">
          <a:xfrm>
            <a:off x="7537814" y="1703701"/>
            <a:ext cx="1584325" cy="3959225"/>
            <a:chOff x="6948263" y="1124744"/>
            <a:chExt cx="1584177" cy="396044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9AEE716-4097-445F-AAB8-80237BE438D4}"/>
                </a:ext>
              </a:extLst>
            </p:cNvPr>
            <p:cNvCxnSpPr>
              <a:cxnSpLocks/>
            </p:cNvCxnSpPr>
            <p:nvPr/>
          </p:nvCxnSpPr>
          <p:spPr>
            <a:xfrm>
              <a:off x="7453041" y="1124744"/>
              <a:ext cx="0" cy="396044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3E0D311-AAC2-4A9C-89BA-A571FA21F31D}"/>
                </a:ext>
              </a:extLst>
            </p:cNvPr>
            <p:cNvCxnSpPr>
              <a:cxnSpLocks/>
            </p:cNvCxnSpPr>
            <p:nvPr/>
          </p:nvCxnSpPr>
          <p:spPr>
            <a:xfrm>
              <a:off x="7453041" y="2636508"/>
              <a:ext cx="1079399" cy="720946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BAC005B-2B3A-4097-84F9-D70955084E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53041" y="3357454"/>
              <a:ext cx="1079399" cy="1440304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4BB2D03-A2DF-4DC1-A2CD-F989B484E9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3041" y="1636076"/>
              <a:ext cx="647639" cy="208026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C359116-7675-49A9-81DF-E8D236E4AA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8263" y="2204575"/>
              <a:ext cx="504778" cy="289014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Explosion: 8 Points 18">
            <a:extLst>
              <a:ext uri="{FF2B5EF4-FFF2-40B4-BE49-F238E27FC236}">
                <a16:creationId xmlns:a16="http://schemas.microsoft.com/office/drawing/2014/main" id="{94CBD5A3-DD69-48B7-9B3B-FFB04BBA61DE}"/>
              </a:ext>
            </a:extLst>
          </p:cNvPr>
          <p:cNvSpPr/>
          <p:nvPr/>
        </p:nvSpPr>
        <p:spPr>
          <a:xfrm>
            <a:off x="7861664" y="4251638"/>
            <a:ext cx="360362" cy="360363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C00B393-FAD2-4EDF-A6BE-CC6ADF428B2E}"/>
              </a:ext>
            </a:extLst>
          </p:cNvPr>
          <p:cNvCxnSpPr/>
          <p:nvPr/>
        </p:nvCxnSpPr>
        <p:spPr>
          <a:xfrm>
            <a:off x="7969614" y="5015226"/>
            <a:ext cx="0" cy="792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EC0624A-6208-4582-998F-B741129A11C6}"/>
              </a:ext>
            </a:extLst>
          </p:cNvPr>
          <p:cNvSpPr txBox="1"/>
          <p:nvPr/>
        </p:nvSpPr>
        <p:spPr>
          <a:xfrm>
            <a:off x="9366579" y="1198203"/>
            <a:ext cx="2326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Cost of increased travel time</a:t>
            </a:r>
            <a:endParaRPr lang="en-GB" sz="20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3A6922-EAF7-4839-8220-9CF4F45B945F}"/>
              </a:ext>
            </a:extLst>
          </p:cNvPr>
          <p:cNvSpPr txBox="1"/>
          <p:nvPr/>
        </p:nvSpPr>
        <p:spPr>
          <a:xfrm>
            <a:off x="9385017" y="2859194"/>
            <a:ext cx="2285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Cost of increased travel distance</a:t>
            </a:r>
            <a:endParaRPr lang="en-GB" sz="20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C98093-D0A3-4924-993B-57C1FBC15DE1}"/>
              </a:ext>
            </a:extLst>
          </p:cNvPr>
          <p:cNvSpPr txBox="1"/>
          <p:nvPr/>
        </p:nvSpPr>
        <p:spPr>
          <a:xfrm>
            <a:off x="9385017" y="4446331"/>
            <a:ext cx="2362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Traffic intensity</a:t>
            </a:r>
            <a:endParaRPr lang="en-GB" sz="2000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C5F943-10FA-4BC5-87F8-390399A6AD99}"/>
              </a:ext>
            </a:extLst>
          </p:cNvPr>
          <p:cNvCxnSpPr>
            <a:cxnSpLocks/>
          </p:cNvCxnSpPr>
          <p:nvPr/>
        </p:nvCxnSpPr>
        <p:spPr>
          <a:xfrm>
            <a:off x="9512469" y="5215569"/>
            <a:ext cx="14517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1983DB0-3C2A-4B69-86D0-EC34D027B2C9}"/>
              </a:ext>
            </a:extLst>
          </p:cNvPr>
          <p:cNvSpPr txBox="1"/>
          <p:nvPr/>
        </p:nvSpPr>
        <p:spPr>
          <a:xfrm>
            <a:off x="7495913" y="1040423"/>
            <a:ext cx="155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prstClr val="black"/>
                </a:solidFill>
                <a:latin typeface="+mj-lt"/>
              </a:rPr>
              <a:t>Origin</a:t>
            </a:r>
            <a:endParaRPr lang="en-GB" sz="2400" b="1">
              <a:solidFill>
                <a:prstClr val="black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BF06FE-B2EF-483A-B5B3-75DE137FFD89}"/>
              </a:ext>
            </a:extLst>
          </p:cNvPr>
          <p:cNvSpPr txBox="1"/>
          <p:nvPr/>
        </p:nvSpPr>
        <p:spPr>
          <a:xfrm>
            <a:off x="9844174" y="2328586"/>
            <a:ext cx="295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prstClr val="black"/>
                </a:solidFill>
                <a:latin typeface="Calibri"/>
              </a:rPr>
              <a:t>+</a:t>
            </a:r>
            <a:endParaRPr lang="en-GB" sz="24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19F8F8-8C57-4EB9-BC20-9137E23C5B9A}"/>
              </a:ext>
            </a:extLst>
          </p:cNvPr>
          <p:cNvSpPr txBox="1"/>
          <p:nvPr/>
        </p:nvSpPr>
        <p:spPr>
          <a:xfrm>
            <a:off x="9385017" y="5375588"/>
            <a:ext cx="2095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+mj-lt"/>
              </a:rPr>
              <a:t>Total losses</a:t>
            </a:r>
            <a:endParaRPr lang="en-GB" sz="20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C80D84-3FA6-4261-B60F-539D6E7473B7}"/>
              </a:ext>
            </a:extLst>
          </p:cNvPr>
          <p:cNvSpPr txBox="1"/>
          <p:nvPr/>
        </p:nvSpPr>
        <p:spPr>
          <a:xfrm>
            <a:off x="9844174" y="3846238"/>
            <a:ext cx="295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x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D44109-E294-4DEA-B7AF-6291920AA929}"/>
              </a:ext>
            </a:extLst>
          </p:cNvPr>
          <p:cNvSpPr txBox="1"/>
          <p:nvPr/>
        </p:nvSpPr>
        <p:spPr>
          <a:xfrm>
            <a:off x="7220508" y="5924932"/>
            <a:ext cx="229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+mj-lt"/>
              </a:rPr>
              <a:t>Destination</a:t>
            </a:r>
            <a:endParaRPr lang="en-GB"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E6769DB-2415-4928-9E36-F8E8F1331711}"/>
              </a:ext>
            </a:extLst>
          </p:cNvPr>
          <p:cNvSpPr/>
          <p:nvPr/>
        </p:nvSpPr>
        <p:spPr>
          <a:xfrm>
            <a:off x="753864" y="4182860"/>
            <a:ext cx="513531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ABFB87-6BA4-4AD7-ACD2-BCD8B8DE052C}"/>
              </a:ext>
            </a:extLst>
          </p:cNvPr>
          <p:cNvSpPr txBox="1"/>
          <p:nvPr/>
        </p:nvSpPr>
        <p:spPr>
          <a:xfrm>
            <a:off x="787726" y="4155251"/>
            <a:ext cx="529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Risk </a:t>
            </a:r>
            <a:r>
              <a:rPr lang="en-GB" b="1" dirty="0">
                <a:sym typeface="Wingdings" panose="05000000000000000000" pitchFamily="2" charset="2"/>
              </a:rPr>
              <a:t> </a:t>
            </a:r>
            <a:r>
              <a:rPr lang="en-GB" b="1" dirty="0"/>
              <a:t>AED = repair costs + economic losses </a:t>
            </a:r>
          </a:p>
        </p:txBody>
      </p:sp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CCCAB177-A0B6-4F05-A05A-D4B0C7C12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371674"/>
              </p:ext>
            </p:extLst>
          </p:nvPr>
        </p:nvGraphicFramePr>
        <p:xfrm>
          <a:off x="568916" y="4680795"/>
          <a:ext cx="6273599" cy="1474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58984015-7F29-4B00-B1B8-0AC8C3B043C2}"/>
              </a:ext>
            </a:extLst>
          </p:cNvPr>
          <p:cNvSpPr/>
          <p:nvPr/>
        </p:nvSpPr>
        <p:spPr>
          <a:xfrm>
            <a:off x="4914241" y="3419545"/>
            <a:ext cx="1975874" cy="267028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6BB389-B1D3-491B-A607-3318FC3DE6AD}"/>
              </a:ext>
            </a:extLst>
          </p:cNvPr>
          <p:cNvSpPr/>
          <p:nvPr/>
        </p:nvSpPr>
        <p:spPr>
          <a:xfrm>
            <a:off x="5021275" y="3108825"/>
            <a:ext cx="1279607" cy="2670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AEA258-B435-4D39-A708-652A1ADF71AE}"/>
              </a:ext>
            </a:extLst>
          </p:cNvPr>
          <p:cNvSpPr txBox="1">
            <a:spLocks noChangeArrowheads="1"/>
          </p:cNvSpPr>
          <p:nvPr/>
        </p:nvSpPr>
        <p:spPr>
          <a:xfrm>
            <a:off x="769151" y="2165478"/>
            <a:ext cx="6932885" cy="1570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7488" indent="-217488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1488" indent="-25400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 cap="none" spc="30" baseline="0">
                <a:solidFill>
                  <a:schemeClr val="bg2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71463" indent="-271463" algn="l" defTabSz="719138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600" i="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 spc="3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 spc="3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altLang="nl-NL" sz="2000" b="1" dirty="0"/>
              <a:t>Damage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altLang="nl-NL" sz="2000" dirty="0"/>
              <a:t>Damage to road assets (repair costs)</a:t>
            </a:r>
            <a:endParaRPr lang="en-GB" altLang="nl-NL" sz="2000" b="1" dirty="0"/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altLang="nl-NL" sz="2000" b="1" dirty="0"/>
              <a:t>Losses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altLang="nl-NL" sz="2000" dirty="0"/>
              <a:t>Vehicle Loss Hours as a result of traffic jams  on segment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altLang="nl-NL" sz="2000" dirty="0"/>
              <a:t>Vehicles Loss Hours because of alternative routes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altLang="nl-NL" sz="2000" dirty="0"/>
          </a:p>
        </p:txBody>
      </p:sp>
      <p:sp>
        <p:nvSpPr>
          <p:cNvPr id="38" name="Tijdelijke aanduiding voor voettekst 4">
            <a:extLst>
              <a:ext uri="{FF2B5EF4-FFF2-40B4-BE49-F238E27FC236}">
                <a16:creationId xmlns:a16="http://schemas.microsoft.com/office/drawing/2014/main" id="{638128F8-2746-4B34-B997-77D614A84209}"/>
              </a:ext>
            </a:extLst>
          </p:cNvPr>
          <p:cNvSpPr txBox="1">
            <a:spLocks/>
          </p:cNvSpPr>
          <p:nvPr/>
        </p:nvSpPr>
        <p:spPr>
          <a:xfrm>
            <a:off x="11889372" y="541695"/>
            <a:ext cx="153888" cy="5101869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lang="nl-NL" sz="10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Webinar : </a:t>
            </a:r>
            <a:r>
              <a:rPr lang="en-US"/>
              <a:t>Developing risk and vulnerability assessments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06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9" grpId="0" animBg="1"/>
      <p:bldP spid="23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5" grpId="0" animBg="1"/>
      <p:bldP spid="36" grpId="0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93DE7-82CA-415E-9675-B1F1C60C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Considering climate change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7D6DB-2B04-4E5A-BE78-46A05CC5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799C-0492-49F2-82A3-3E4D653ED87B}" type="datetime1">
              <a:rPr lang="en-US" smtClean="0"/>
              <a:t>10-Jun-22</a:t>
            </a:fld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71BF0-7434-4123-8DE1-64265834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11</a:t>
            </a:fld>
            <a:endParaRPr lang="nl-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049695-E930-4D08-B7B4-EAB973363D64}"/>
              </a:ext>
            </a:extLst>
          </p:cNvPr>
          <p:cNvSpPr/>
          <p:nvPr/>
        </p:nvSpPr>
        <p:spPr>
          <a:xfrm>
            <a:off x="1767449" y="2816865"/>
            <a:ext cx="3335092" cy="21138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AB7BAA-EB00-47B7-8AF1-ACCAECDD5DCA}"/>
              </a:ext>
            </a:extLst>
          </p:cNvPr>
          <p:cNvSpPr/>
          <p:nvPr/>
        </p:nvSpPr>
        <p:spPr>
          <a:xfrm>
            <a:off x="1767449" y="3727971"/>
            <a:ext cx="3335951" cy="211434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5341A66B-39C5-41D4-990C-2CE82ECF4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207" y="6013790"/>
            <a:ext cx="1940261" cy="53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75"/>
              </a:lnSpc>
              <a:spcAft>
                <a:spcPts val="0"/>
              </a:spcAft>
            </a:pPr>
            <a:r>
              <a:rPr lang="nl-NL" sz="2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Likelihood</a:t>
            </a:r>
            <a:endParaRPr lang="nl-NL" sz="105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8B67E34-12E5-4E94-BFC1-EEA07E94EE1F}"/>
              </a:ext>
            </a:extLst>
          </p:cNvPr>
          <p:cNvSpPr/>
          <p:nvPr/>
        </p:nvSpPr>
        <p:spPr>
          <a:xfrm>
            <a:off x="1753721" y="1411162"/>
            <a:ext cx="7674058" cy="4425183"/>
          </a:xfrm>
          <a:custGeom>
            <a:avLst/>
            <a:gdLst>
              <a:gd name="connsiteX0" fmla="*/ 0 w 3186333"/>
              <a:gd name="connsiteY0" fmla="*/ 0 h 2391508"/>
              <a:gd name="connsiteX1" fmla="*/ 0 w 3186333"/>
              <a:gd name="connsiteY1" fmla="*/ 2391508 h 2391508"/>
              <a:gd name="connsiteX2" fmla="*/ 3186333 w 3186333"/>
              <a:gd name="connsiteY2" fmla="*/ 2391508 h 239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333" h="2391508">
                <a:moveTo>
                  <a:pt x="0" y="0"/>
                </a:moveTo>
                <a:lnTo>
                  <a:pt x="0" y="2391508"/>
                </a:lnTo>
                <a:lnTo>
                  <a:pt x="3186333" y="2391508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255B8352-C684-45D9-BCF0-58FBF9D03BE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98168" y="3251150"/>
            <a:ext cx="1655218" cy="63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75"/>
              </a:lnSpc>
              <a:spcAft>
                <a:spcPts val="0"/>
              </a:spcAft>
            </a:pPr>
            <a:r>
              <a:rPr lang="en-US" sz="2800">
                <a:effectLst/>
                <a:ea typeface="Times New Roman" panose="02020603050405020304" pitchFamily="18" charset="0"/>
              </a:rPr>
              <a:t>Impact</a:t>
            </a:r>
            <a:endParaRPr lang="nl-NL" sz="2800">
              <a:effectLst/>
              <a:ea typeface="Times New Roman" panose="02020603050405020304" pitchFamily="18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C4D8D16-63E6-4670-8010-A21A172B4240}"/>
              </a:ext>
            </a:extLst>
          </p:cNvPr>
          <p:cNvSpPr/>
          <p:nvPr/>
        </p:nvSpPr>
        <p:spPr>
          <a:xfrm>
            <a:off x="1753721" y="2100998"/>
            <a:ext cx="7453932" cy="3748542"/>
          </a:xfrm>
          <a:custGeom>
            <a:avLst/>
            <a:gdLst>
              <a:gd name="connsiteX0" fmla="*/ 0 w 2686930"/>
              <a:gd name="connsiteY0" fmla="*/ 0 h 1645920"/>
              <a:gd name="connsiteX1" fmla="*/ 1730326 w 2686930"/>
              <a:gd name="connsiteY1" fmla="*/ 541606 h 1645920"/>
              <a:gd name="connsiteX2" fmla="*/ 2686930 w 2686930"/>
              <a:gd name="connsiteY2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930" h="1645920">
                <a:moveTo>
                  <a:pt x="0" y="0"/>
                </a:moveTo>
                <a:cubicBezTo>
                  <a:pt x="641252" y="133643"/>
                  <a:pt x="1282504" y="267286"/>
                  <a:pt x="1730326" y="541606"/>
                </a:cubicBezTo>
                <a:cubicBezTo>
                  <a:pt x="2178148" y="815926"/>
                  <a:pt x="2432539" y="1230923"/>
                  <a:pt x="2686930" y="1645920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118596-D084-4939-8C2C-045030FEED70}"/>
              </a:ext>
            </a:extLst>
          </p:cNvPr>
          <p:cNvCxnSpPr/>
          <p:nvPr/>
        </p:nvCxnSpPr>
        <p:spPr>
          <a:xfrm rot="16200000" flipV="1">
            <a:off x="4623781" y="3248059"/>
            <a:ext cx="953133" cy="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A60D2B3-9E45-42EB-BCAB-BD107EE8A938}"/>
              </a:ext>
            </a:extLst>
          </p:cNvPr>
          <p:cNvSpPr/>
          <p:nvPr/>
        </p:nvSpPr>
        <p:spPr>
          <a:xfrm>
            <a:off x="1754601" y="2764803"/>
            <a:ext cx="5244172" cy="3045693"/>
          </a:xfrm>
          <a:custGeom>
            <a:avLst/>
            <a:gdLst>
              <a:gd name="connsiteX0" fmla="*/ 0 w 2686930"/>
              <a:gd name="connsiteY0" fmla="*/ 0 h 1645920"/>
              <a:gd name="connsiteX1" fmla="*/ 1730326 w 2686930"/>
              <a:gd name="connsiteY1" fmla="*/ 541606 h 1645920"/>
              <a:gd name="connsiteX2" fmla="*/ 2686930 w 2686930"/>
              <a:gd name="connsiteY2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930" h="1645920">
                <a:moveTo>
                  <a:pt x="0" y="0"/>
                </a:moveTo>
                <a:cubicBezTo>
                  <a:pt x="641252" y="133643"/>
                  <a:pt x="1282504" y="267286"/>
                  <a:pt x="1730326" y="541606"/>
                </a:cubicBezTo>
                <a:cubicBezTo>
                  <a:pt x="2178148" y="815926"/>
                  <a:pt x="2432539" y="1230923"/>
                  <a:pt x="2686930" y="164592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3BEC9C-6B95-4043-99E7-66D379DC5526}"/>
              </a:ext>
            </a:extLst>
          </p:cNvPr>
          <p:cNvSpPr/>
          <p:nvPr/>
        </p:nvSpPr>
        <p:spPr>
          <a:xfrm>
            <a:off x="4987919" y="3626068"/>
            <a:ext cx="200039" cy="2000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B997B9-A726-4E28-A5C8-492767488746}"/>
              </a:ext>
            </a:extLst>
          </p:cNvPr>
          <p:cNvSpPr/>
          <p:nvPr/>
        </p:nvSpPr>
        <p:spPr>
          <a:xfrm>
            <a:off x="9867014" y="5643564"/>
            <a:ext cx="1645618" cy="672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BB68A167-CF50-4253-BED1-3CD8FD96617A}"/>
              </a:ext>
            </a:extLst>
          </p:cNvPr>
          <p:cNvSpPr txBox="1">
            <a:spLocks/>
          </p:cNvSpPr>
          <p:nvPr/>
        </p:nvSpPr>
        <p:spPr>
          <a:xfrm>
            <a:off x="11889372" y="541695"/>
            <a:ext cx="153888" cy="5101869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lang="nl-NL" sz="10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Webinar : </a:t>
            </a:r>
            <a:r>
              <a:rPr lang="en-US"/>
              <a:t>Developing risk and vulnerability assessments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9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1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93DE7-82CA-415E-9675-B1F1C60C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Considering climate change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7D6DB-2B04-4E5A-BE78-46A05CC5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4441-E029-4266-979E-DB90E70795AA}" type="datetime1">
              <a:rPr lang="en-US" smtClean="0"/>
              <a:t>10-Jun-22</a:t>
            </a:fld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71BF0-7434-4123-8DE1-64265834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t>12</a:t>
            </a:fld>
            <a:endParaRPr lang="nl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D5F118-C1B1-4C6D-B9F3-26B3462244B5}"/>
              </a:ext>
            </a:extLst>
          </p:cNvPr>
          <p:cNvSpPr/>
          <p:nvPr/>
        </p:nvSpPr>
        <p:spPr>
          <a:xfrm>
            <a:off x="3841287" y="3727971"/>
            <a:ext cx="3335951" cy="21143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71A93F-2F70-457B-BBC9-DDB38D9331FB}"/>
              </a:ext>
            </a:extLst>
          </p:cNvPr>
          <p:cNvCxnSpPr/>
          <p:nvPr/>
        </p:nvCxnSpPr>
        <p:spPr>
          <a:xfrm>
            <a:off x="5103400" y="3722005"/>
            <a:ext cx="21141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A049695-E930-4D08-B7B4-EAB973363D64}"/>
              </a:ext>
            </a:extLst>
          </p:cNvPr>
          <p:cNvSpPr/>
          <p:nvPr/>
        </p:nvSpPr>
        <p:spPr>
          <a:xfrm>
            <a:off x="1767449" y="2816865"/>
            <a:ext cx="3335092" cy="21138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AB7BAA-EB00-47B7-8AF1-ACCAECDD5DCA}"/>
              </a:ext>
            </a:extLst>
          </p:cNvPr>
          <p:cNvSpPr/>
          <p:nvPr/>
        </p:nvSpPr>
        <p:spPr>
          <a:xfrm>
            <a:off x="1767449" y="3727971"/>
            <a:ext cx="3335951" cy="211434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5341A66B-39C5-41D4-990C-2CE82ECF4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207" y="6013790"/>
            <a:ext cx="1940261" cy="53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75"/>
              </a:lnSpc>
              <a:spcAft>
                <a:spcPts val="0"/>
              </a:spcAft>
            </a:pPr>
            <a:r>
              <a:rPr lang="nl-NL" sz="2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Likelihood</a:t>
            </a:r>
            <a:endParaRPr lang="nl-NL" sz="105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8B67E34-12E5-4E94-BFC1-EEA07E94EE1F}"/>
              </a:ext>
            </a:extLst>
          </p:cNvPr>
          <p:cNvSpPr/>
          <p:nvPr/>
        </p:nvSpPr>
        <p:spPr>
          <a:xfrm>
            <a:off x="1753721" y="1411162"/>
            <a:ext cx="7674058" cy="4425183"/>
          </a:xfrm>
          <a:custGeom>
            <a:avLst/>
            <a:gdLst>
              <a:gd name="connsiteX0" fmla="*/ 0 w 3186333"/>
              <a:gd name="connsiteY0" fmla="*/ 0 h 2391508"/>
              <a:gd name="connsiteX1" fmla="*/ 0 w 3186333"/>
              <a:gd name="connsiteY1" fmla="*/ 2391508 h 2391508"/>
              <a:gd name="connsiteX2" fmla="*/ 3186333 w 3186333"/>
              <a:gd name="connsiteY2" fmla="*/ 2391508 h 239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333" h="2391508">
                <a:moveTo>
                  <a:pt x="0" y="0"/>
                </a:moveTo>
                <a:lnTo>
                  <a:pt x="0" y="2391508"/>
                </a:lnTo>
                <a:lnTo>
                  <a:pt x="3186333" y="2391508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255B8352-C684-45D9-BCF0-58FBF9D03BE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98168" y="3251150"/>
            <a:ext cx="1655218" cy="63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ts val="1275"/>
              </a:lnSpc>
              <a:spcAft>
                <a:spcPts val="0"/>
              </a:spcAft>
            </a:pPr>
            <a:r>
              <a:rPr lang="en-US" sz="2800">
                <a:effectLst/>
                <a:ea typeface="Times New Roman" panose="02020603050405020304" pitchFamily="18" charset="0"/>
              </a:rPr>
              <a:t>Impact</a:t>
            </a:r>
            <a:endParaRPr lang="nl-NL" sz="2800">
              <a:effectLst/>
              <a:ea typeface="Times New Roman" panose="02020603050405020304" pitchFamily="18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C4D8D16-63E6-4670-8010-A21A172B4240}"/>
              </a:ext>
            </a:extLst>
          </p:cNvPr>
          <p:cNvSpPr/>
          <p:nvPr/>
        </p:nvSpPr>
        <p:spPr>
          <a:xfrm>
            <a:off x="1753721" y="2100998"/>
            <a:ext cx="7453932" cy="3748542"/>
          </a:xfrm>
          <a:custGeom>
            <a:avLst/>
            <a:gdLst>
              <a:gd name="connsiteX0" fmla="*/ 0 w 2686930"/>
              <a:gd name="connsiteY0" fmla="*/ 0 h 1645920"/>
              <a:gd name="connsiteX1" fmla="*/ 1730326 w 2686930"/>
              <a:gd name="connsiteY1" fmla="*/ 541606 h 1645920"/>
              <a:gd name="connsiteX2" fmla="*/ 2686930 w 2686930"/>
              <a:gd name="connsiteY2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930" h="1645920">
                <a:moveTo>
                  <a:pt x="0" y="0"/>
                </a:moveTo>
                <a:cubicBezTo>
                  <a:pt x="641252" y="133643"/>
                  <a:pt x="1282504" y="267286"/>
                  <a:pt x="1730326" y="541606"/>
                </a:cubicBezTo>
                <a:cubicBezTo>
                  <a:pt x="2178148" y="815926"/>
                  <a:pt x="2432539" y="1230923"/>
                  <a:pt x="2686930" y="1645920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118596-D084-4939-8C2C-045030FEED70}"/>
              </a:ext>
            </a:extLst>
          </p:cNvPr>
          <p:cNvCxnSpPr/>
          <p:nvPr/>
        </p:nvCxnSpPr>
        <p:spPr>
          <a:xfrm rot="16200000" flipV="1">
            <a:off x="4623781" y="3248059"/>
            <a:ext cx="953133" cy="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A60D2B3-9E45-42EB-BCAB-BD107EE8A938}"/>
              </a:ext>
            </a:extLst>
          </p:cNvPr>
          <p:cNvSpPr/>
          <p:nvPr/>
        </p:nvSpPr>
        <p:spPr>
          <a:xfrm>
            <a:off x="1754601" y="2764803"/>
            <a:ext cx="5244172" cy="3045693"/>
          </a:xfrm>
          <a:custGeom>
            <a:avLst/>
            <a:gdLst>
              <a:gd name="connsiteX0" fmla="*/ 0 w 2686930"/>
              <a:gd name="connsiteY0" fmla="*/ 0 h 1645920"/>
              <a:gd name="connsiteX1" fmla="*/ 1730326 w 2686930"/>
              <a:gd name="connsiteY1" fmla="*/ 541606 h 1645920"/>
              <a:gd name="connsiteX2" fmla="*/ 2686930 w 2686930"/>
              <a:gd name="connsiteY2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930" h="1645920">
                <a:moveTo>
                  <a:pt x="0" y="0"/>
                </a:moveTo>
                <a:cubicBezTo>
                  <a:pt x="641252" y="133643"/>
                  <a:pt x="1282504" y="267286"/>
                  <a:pt x="1730326" y="541606"/>
                </a:cubicBezTo>
                <a:cubicBezTo>
                  <a:pt x="2178148" y="815926"/>
                  <a:pt x="2432539" y="1230923"/>
                  <a:pt x="2686930" y="164592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3BEC9C-6B95-4043-99E7-66D379DC5526}"/>
              </a:ext>
            </a:extLst>
          </p:cNvPr>
          <p:cNvSpPr/>
          <p:nvPr/>
        </p:nvSpPr>
        <p:spPr>
          <a:xfrm>
            <a:off x="4987919" y="3626068"/>
            <a:ext cx="200039" cy="2000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6A819F-B601-4D74-B1FA-F3CCB4F1D298}"/>
              </a:ext>
            </a:extLst>
          </p:cNvPr>
          <p:cNvSpPr/>
          <p:nvPr/>
        </p:nvSpPr>
        <p:spPr>
          <a:xfrm>
            <a:off x="9867014" y="5643564"/>
            <a:ext cx="1645618" cy="672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F2CDCC37-A5A1-4DA2-B793-54C75A115F13}"/>
              </a:ext>
            </a:extLst>
          </p:cNvPr>
          <p:cNvSpPr txBox="1">
            <a:spLocks/>
          </p:cNvSpPr>
          <p:nvPr/>
        </p:nvSpPr>
        <p:spPr>
          <a:xfrm>
            <a:off x="11889372" y="541695"/>
            <a:ext cx="153888" cy="5101869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lang="nl-NL" sz="10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Webinar : </a:t>
            </a:r>
            <a:r>
              <a:rPr lang="en-US"/>
              <a:t>Developing risk and vulnerability assessments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63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CBD80-32D2-4559-BE6A-4CC4F1DC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Effects of key uncertainties in external factors</a:t>
            </a:r>
            <a:endParaRPr lang="es-ES_trad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78DF5-1ADD-40C1-8755-2EC74FF2A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1447C-3AD4-4426-A978-286A9931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13</a:t>
            </a:fld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7F6B7A-117D-42FA-94B1-75BEE19FB596}"/>
              </a:ext>
            </a:extLst>
          </p:cNvPr>
          <p:cNvSpPr/>
          <p:nvPr/>
        </p:nvSpPr>
        <p:spPr>
          <a:xfrm>
            <a:off x="835705" y="4420769"/>
            <a:ext cx="952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/>
              <a:t>Traffic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76E923-E9AA-4C97-A806-036939AA4739}"/>
              </a:ext>
            </a:extLst>
          </p:cNvPr>
          <p:cNvSpPr/>
          <p:nvPr/>
        </p:nvSpPr>
        <p:spPr>
          <a:xfrm>
            <a:off x="736390" y="1698001"/>
            <a:ext cx="2079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/>
              <a:t>Climate change</a:t>
            </a:r>
          </a:p>
        </p:txBody>
      </p:sp>
      <p:pic>
        <p:nvPicPr>
          <p:cNvPr id="13" name="Picture 2" descr="https://static.vecteezy.com/system/resources/previews/000/632/852/non_2x/car-icon-symbol-sign-vector.jpg">
            <a:extLst>
              <a:ext uri="{FF2B5EF4-FFF2-40B4-BE49-F238E27FC236}">
                <a16:creationId xmlns:a16="http://schemas.microsoft.com/office/drawing/2014/main" id="{D858C737-50B1-48BB-A1AB-F0CB1F1AB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367" r="92041">
                        <a14:foregroundMark x1="25714" y1="54694" x2="25714" y2="54694"/>
                        <a14:foregroundMark x1="82449" y1="57347" x2="82449" y2="57347"/>
                        <a14:foregroundMark x1="92041" y1="54490" x2="92041" y2="54490"/>
                        <a14:foregroundMark x1="8367" y1="55306" x2="8367" y2="55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8" y="4749177"/>
            <a:ext cx="1697796" cy="169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76589A-FD67-4872-A991-09FE5B6092CA}"/>
              </a:ext>
            </a:extLst>
          </p:cNvPr>
          <p:cNvGrpSpPr/>
          <p:nvPr/>
        </p:nvGrpSpPr>
        <p:grpSpPr>
          <a:xfrm>
            <a:off x="683925" y="1872027"/>
            <a:ext cx="1441895" cy="2019555"/>
            <a:chOff x="919237" y="530933"/>
            <a:chExt cx="1441895" cy="2019555"/>
          </a:xfrm>
        </p:grpSpPr>
        <p:pic>
          <p:nvPicPr>
            <p:cNvPr id="15" name="Picture 2" descr="white-cloud-symbol-png-11552338906lidky4nwsc.png (840×859)">
              <a:extLst>
                <a:ext uri="{FF2B5EF4-FFF2-40B4-BE49-F238E27FC236}">
                  <a16:creationId xmlns:a16="http://schemas.microsoft.com/office/drawing/2014/main" id="{A6EE98FD-50E5-43A4-B58E-9D075026E4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79" b="89872" l="1429" r="98571">
                          <a14:foregroundMark x1="7857" y1="74622" x2="7857" y2="74622"/>
                          <a14:foregroundMark x1="2976" y1="61467" x2="2976" y2="61467"/>
                          <a14:foregroundMark x1="95000" y1="51804" x2="95000" y2="51804"/>
                          <a14:foregroundMark x1="98690" y1="60303" x2="98690" y2="60303"/>
                          <a14:foregroundMark x1="1429" y1="59488" x2="1429" y2="594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237" y="530933"/>
              <a:ext cx="1441895" cy="147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www.clipartmax.com/png/middle/466-4662563_raindrops-outlines-weather-symbol-of-water-drops-vector-rain-drops-icon-png.png">
              <a:extLst>
                <a:ext uri="{FF2B5EF4-FFF2-40B4-BE49-F238E27FC236}">
                  <a16:creationId xmlns:a16="http://schemas.microsoft.com/office/drawing/2014/main" id="{1F4B0E0A-CAE3-48AD-9449-8861513C05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61" t="25954" r="31276" b="39582"/>
            <a:stretch/>
          </p:blipFill>
          <p:spPr bwMode="auto">
            <a:xfrm flipH="1">
              <a:off x="1345817" y="1854183"/>
              <a:ext cx="405490" cy="553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s://www.clipartmax.com/png/middle/466-4662563_raindrops-outlines-weather-symbol-of-water-drops-vector-rain-drops-icon-png.png">
              <a:extLst>
                <a:ext uri="{FF2B5EF4-FFF2-40B4-BE49-F238E27FC236}">
                  <a16:creationId xmlns:a16="http://schemas.microsoft.com/office/drawing/2014/main" id="{719EC825-B234-4FC4-BC2A-E164FB9BAB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61" t="25954" r="31276" b="39582"/>
            <a:stretch/>
          </p:blipFill>
          <p:spPr bwMode="auto">
            <a:xfrm flipH="1">
              <a:off x="1772397" y="1997206"/>
              <a:ext cx="405490" cy="553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10DF53-5A96-4AA5-83A7-5276A42893B8}"/>
              </a:ext>
            </a:extLst>
          </p:cNvPr>
          <p:cNvGrpSpPr/>
          <p:nvPr/>
        </p:nvGrpSpPr>
        <p:grpSpPr>
          <a:xfrm>
            <a:off x="3413448" y="2975409"/>
            <a:ext cx="1113623" cy="1292711"/>
            <a:chOff x="3783841" y="704495"/>
            <a:chExt cx="1441895" cy="1899498"/>
          </a:xfrm>
        </p:grpSpPr>
        <p:pic>
          <p:nvPicPr>
            <p:cNvPr id="19" name="Picture 2" descr="white-cloud-symbol-png-11552338906lidky4nwsc.png (840×859)">
              <a:extLst>
                <a:ext uri="{FF2B5EF4-FFF2-40B4-BE49-F238E27FC236}">
                  <a16:creationId xmlns:a16="http://schemas.microsoft.com/office/drawing/2014/main" id="{F943BFCE-361C-4EA9-98C2-C1550B0E56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79" b="89872" l="1429" r="98571">
                          <a14:foregroundMark x1="7857" y1="74622" x2="7857" y2="74622"/>
                          <a14:foregroundMark x1="2976" y1="61467" x2="2976" y2="61467"/>
                          <a14:foregroundMark x1="95000" y1="51804" x2="95000" y2="51804"/>
                          <a14:foregroundMark x1="98690" y1="60303" x2="98690" y2="60303"/>
                          <a14:foregroundMark x1="1429" y1="59488" x2="1429" y2="594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841" y="704495"/>
              <a:ext cx="1441895" cy="147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s://www.clipartmax.com/png/middle/466-4662563_raindrops-outlines-weather-symbol-of-water-drops-vector-rain-drops-icon-png.png">
              <a:extLst>
                <a:ext uri="{FF2B5EF4-FFF2-40B4-BE49-F238E27FC236}">
                  <a16:creationId xmlns:a16="http://schemas.microsoft.com/office/drawing/2014/main" id="{7424A585-02E8-42C4-AC77-13FA5A1C0C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61" t="25954" r="31276" b="39582"/>
            <a:stretch/>
          </p:blipFill>
          <p:spPr bwMode="auto">
            <a:xfrm flipH="1">
              <a:off x="4296289" y="1985936"/>
              <a:ext cx="405490" cy="553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https://www.clipartmax.com/png/middle/466-4662563_raindrops-outlines-weather-symbol-of-water-drops-vector-rain-drops-icon-png.png">
              <a:extLst>
                <a:ext uri="{FF2B5EF4-FFF2-40B4-BE49-F238E27FC236}">
                  <a16:creationId xmlns:a16="http://schemas.microsoft.com/office/drawing/2014/main" id="{1E6E6D21-327C-433D-B97F-254F68A411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61" t="25954" r="31276" b="39582"/>
            <a:stretch/>
          </p:blipFill>
          <p:spPr bwMode="auto">
            <a:xfrm flipH="1">
              <a:off x="4799156" y="1997206"/>
              <a:ext cx="405490" cy="553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s://www.clipartmax.com/png/middle/466-4662563_raindrops-outlines-weather-symbol-of-water-drops-vector-rain-drops-icon-png.png">
              <a:extLst>
                <a:ext uri="{FF2B5EF4-FFF2-40B4-BE49-F238E27FC236}">
                  <a16:creationId xmlns:a16="http://schemas.microsoft.com/office/drawing/2014/main" id="{A230F9B5-6CC1-4A8E-B87D-1146FB4B46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61" t="25954" r="31276" b="39582"/>
            <a:stretch/>
          </p:blipFill>
          <p:spPr bwMode="auto">
            <a:xfrm flipH="1">
              <a:off x="3890799" y="2050711"/>
              <a:ext cx="405490" cy="553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02CC3A-3D44-44A8-97BD-AAA205907BE4}"/>
              </a:ext>
            </a:extLst>
          </p:cNvPr>
          <p:cNvGrpSpPr/>
          <p:nvPr/>
        </p:nvGrpSpPr>
        <p:grpSpPr>
          <a:xfrm>
            <a:off x="3673241" y="1698001"/>
            <a:ext cx="946429" cy="1297408"/>
            <a:chOff x="2649178" y="-104039"/>
            <a:chExt cx="1441895" cy="1957561"/>
          </a:xfrm>
        </p:grpSpPr>
        <p:pic>
          <p:nvPicPr>
            <p:cNvPr id="24" name="Picture 2" descr="white-cloud-symbol-png-11552338906lidky4nwsc.png (840×859)">
              <a:extLst>
                <a:ext uri="{FF2B5EF4-FFF2-40B4-BE49-F238E27FC236}">
                  <a16:creationId xmlns:a16="http://schemas.microsoft.com/office/drawing/2014/main" id="{30EDCB3F-4C4E-4691-A272-BB2F344BA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79" b="89872" l="1429" r="98571">
                          <a14:foregroundMark x1="7857" y1="74622" x2="7857" y2="74622"/>
                          <a14:foregroundMark x1="2976" y1="61467" x2="2976" y2="61467"/>
                          <a14:foregroundMark x1="95000" y1="51804" x2="95000" y2="51804"/>
                          <a14:foregroundMark x1="98690" y1="60303" x2="98690" y2="60303"/>
                          <a14:foregroundMark x1="1429" y1="59488" x2="1429" y2="594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178" y="-104039"/>
              <a:ext cx="1441895" cy="147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www.clipartmax.com/png/middle/466-4662563_raindrops-outlines-weather-symbol-of-water-drops-vector-rain-drops-icon-png.png">
              <a:extLst>
                <a:ext uri="{FF2B5EF4-FFF2-40B4-BE49-F238E27FC236}">
                  <a16:creationId xmlns:a16="http://schemas.microsoft.com/office/drawing/2014/main" id="{1CA5A941-604A-461D-A463-A650DC05E9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61" t="25954" r="31276" b="39582"/>
            <a:stretch/>
          </p:blipFill>
          <p:spPr bwMode="auto">
            <a:xfrm flipH="1">
              <a:off x="3502338" y="1300240"/>
              <a:ext cx="405490" cy="553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9395B0A-AFAF-4108-BCD2-7089456EB966}"/>
              </a:ext>
            </a:extLst>
          </p:cNvPr>
          <p:cNvCxnSpPr/>
          <p:nvPr/>
        </p:nvCxnSpPr>
        <p:spPr>
          <a:xfrm flipV="1">
            <a:off x="2356132" y="2377657"/>
            <a:ext cx="865673" cy="3650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0E32E52-1054-4D60-B5B3-029477D790F0}"/>
              </a:ext>
            </a:extLst>
          </p:cNvPr>
          <p:cNvCxnSpPr>
            <a:cxnSpLocks/>
          </p:cNvCxnSpPr>
          <p:nvPr/>
        </p:nvCxnSpPr>
        <p:spPr>
          <a:xfrm>
            <a:off x="2351538" y="3340483"/>
            <a:ext cx="870267" cy="1629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" descr="https://static.vecteezy.com/system/resources/previews/000/632/852/non_2x/car-icon-symbol-sign-vector.jpg">
            <a:extLst>
              <a:ext uri="{FF2B5EF4-FFF2-40B4-BE49-F238E27FC236}">
                <a16:creationId xmlns:a16="http://schemas.microsoft.com/office/drawing/2014/main" id="{4088B04B-FB1A-4E8B-9DC8-E25F12932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367" r="92041">
                        <a14:foregroundMark x1="25714" y1="54694" x2="25714" y2="54694"/>
                        <a14:foregroundMark x1="82449" y1="57347" x2="82449" y2="57347"/>
                        <a14:foregroundMark x1="92041" y1="54490" x2="92041" y2="54490"/>
                        <a14:foregroundMark x1="8367" y1="55306" x2="8367" y2="55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806" y="5581281"/>
            <a:ext cx="1232508" cy="12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static.vecteezy.com/system/resources/previews/000/632/852/non_2x/car-icon-symbol-sign-vector.jpg">
            <a:extLst>
              <a:ext uri="{FF2B5EF4-FFF2-40B4-BE49-F238E27FC236}">
                <a16:creationId xmlns:a16="http://schemas.microsoft.com/office/drawing/2014/main" id="{CE668689-638C-471A-AF73-DF3BB66B5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367" r="92041">
                        <a14:foregroundMark x1="25714" y1="54694" x2="25714" y2="54694"/>
                        <a14:foregroundMark x1="82449" y1="57347" x2="82449" y2="57347"/>
                        <a14:foregroundMark x1="92041" y1="54490" x2="92041" y2="54490"/>
                        <a14:foregroundMark x1="8367" y1="55306" x2="8367" y2="55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53" y="5567405"/>
            <a:ext cx="1232508" cy="12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static.vecteezy.com/system/resources/previews/000/632/852/non_2x/car-icon-symbol-sign-vector.jpg">
            <a:extLst>
              <a:ext uri="{FF2B5EF4-FFF2-40B4-BE49-F238E27FC236}">
                <a16:creationId xmlns:a16="http://schemas.microsoft.com/office/drawing/2014/main" id="{AF53992D-7E06-4D69-A0E7-C6BA4C09C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367" r="92041">
                        <a14:foregroundMark x1="25714" y1="54694" x2="25714" y2="54694"/>
                        <a14:foregroundMark x1="82449" y1="57347" x2="82449" y2="57347"/>
                        <a14:foregroundMark x1="92041" y1="54490" x2="92041" y2="54490"/>
                        <a14:foregroundMark x1="8367" y1="55306" x2="8367" y2="55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16" y="5550161"/>
            <a:ext cx="1232508" cy="12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static.vecteezy.com/system/resources/previews/000/632/852/non_2x/car-icon-symbol-sign-vector.jpg">
            <a:extLst>
              <a:ext uri="{FF2B5EF4-FFF2-40B4-BE49-F238E27FC236}">
                <a16:creationId xmlns:a16="http://schemas.microsoft.com/office/drawing/2014/main" id="{BDBDBBBD-7750-40CD-BCBC-5C4C83A0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367" r="92041">
                        <a14:foregroundMark x1="25714" y1="54694" x2="25714" y2="54694"/>
                        <a14:foregroundMark x1="82449" y1="57347" x2="82449" y2="57347"/>
                        <a14:foregroundMark x1="92041" y1="54490" x2="92041" y2="54490"/>
                        <a14:foregroundMark x1="8367" y1="55306" x2="8367" y2="55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339" y="4576750"/>
            <a:ext cx="1232508" cy="12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static.vecteezy.com/system/resources/previews/000/632/852/non_2x/car-icon-symbol-sign-vector.jpg">
            <a:extLst>
              <a:ext uri="{FF2B5EF4-FFF2-40B4-BE49-F238E27FC236}">
                <a16:creationId xmlns:a16="http://schemas.microsoft.com/office/drawing/2014/main" id="{DC9F38B8-2035-4F76-9B8D-179DA5A2C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367" r="92041">
                        <a14:foregroundMark x1="25714" y1="54694" x2="25714" y2="54694"/>
                        <a14:foregroundMark x1="82449" y1="57347" x2="82449" y2="57347"/>
                        <a14:foregroundMark x1="92041" y1="54490" x2="92041" y2="54490"/>
                        <a14:foregroundMark x1="8367" y1="55306" x2="8367" y2="55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95" y="4543745"/>
            <a:ext cx="1232508" cy="12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9996D59-9FA2-40C1-A21C-74BCB916BE31}"/>
              </a:ext>
            </a:extLst>
          </p:cNvPr>
          <p:cNvCxnSpPr/>
          <p:nvPr/>
        </p:nvCxnSpPr>
        <p:spPr>
          <a:xfrm flipV="1">
            <a:off x="2176156" y="5110239"/>
            <a:ext cx="865673" cy="3650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0CD23FB-1DA2-4E1E-B528-8D15C5F87BB3}"/>
              </a:ext>
            </a:extLst>
          </p:cNvPr>
          <p:cNvCxnSpPr>
            <a:cxnSpLocks/>
          </p:cNvCxnSpPr>
          <p:nvPr/>
        </p:nvCxnSpPr>
        <p:spPr>
          <a:xfrm>
            <a:off x="2141638" y="6020722"/>
            <a:ext cx="870267" cy="1629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CD55B04-E149-4013-8F2A-D8D44673634F}"/>
              </a:ext>
            </a:extLst>
          </p:cNvPr>
          <p:cNvSpPr txBox="1"/>
          <p:nvPr/>
        </p:nvSpPr>
        <p:spPr>
          <a:xfrm>
            <a:off x="4769226" y="2109133"/>
            <a:ext cx="123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/>
              <a:t>Low-</a:t>
            </a:r>
            <a:r>
              <a:rPr lang="es-ES_tradnl" err="1"/>
              <a:t>scenario</a:t>
            </a:r>
            <a:endParaRPr lang="es-ES_tradnl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C473DA-5AC0-4D12-A8E5-B262DC0560A9}"/>
              </a:ext>
            </a:extLst>
          </p:cNvPr>
          <p:cNvSpPr txBox="1"/>
          <p:nvPr/>
        </p:nvSpPr>
        <p:spPr>
          <a:xfrm>
            <a:off x="4781698" y="3454804"/>
            <a:ext cx="123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/>
              <a:t>High-</a:t>
            </a:r>
            <a:r>
              <a:rPr lang="es-ES_tradnl" err="1"/>
              <a:t>scenario</a:t>
            </a:r>
            <a:endParaRPr lang="es-ES_tradnl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1F1099-DA34-4BCA-B5B5-57C6118365C4}"/>
              </a:ext>
            </a:extLst>
          </p:cNvPr>
          <p:cNvSpPr txBox="1"/>
          <p:nvPr/>
        </p:nvSpPr>
        <p:spPr>
          <a:xfrm>
            <a:off x="5842223" y="4975333"/>
            <a:ext cx="123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/>
              <a:t>Low-</a:t>
            </a:r>
            <a:r>
              <a:rPr lang="es-ES_tradnl" err="1"/>
              <a:t>scenario</a:t>
            </a:r>
            <a:endParaRPr lang="es-ES_tradnl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4F5839-A2B0-44B3-A9B0-49461F387056}"/>
              </a:ext>
            </a:extLst>
          </p:cNvPr>
          <p:cNvSpPr txBox="1"/>
          <p:nvPr/>
        </p:nvSpPr>
        <p:spPr>
          <a:xfrm>
            <a:off x="6657241" y="5879001"/>
            <a:ext cx="123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/>
              <a:t>High-</a:t>
            </a:r>
            <a:r>
              <a:rPr lang="es-ES_tradnl" err="1"/>
              <a:t>scenario</a:t>
            </a:r>
            <a:endParaRPr lang="es-ES_tradnl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47CB4D9-8C39-4FAE-A37D-969AF8279FAE}"/>
              </a:ext>
            </a:extLst>
          </p:cNvPr>
          <p:cNvSpPr/>
          <p:nvPr/>
        </p:nvSpPr>
        <p:spPr>
          <a:xfrm>
            <a:off x="8900900" y="1843391"/>
            <a:ext cx="2155003" cy="1277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err="1"/>
              <a:t>Damages</a:t>
            </a:r>
            <a:endParaRPr lang="es-ES_tradnl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1F8E415-848E-479C-B7C1-82D40864AB55}"/>
              </a:ext>
            </a:extLst>
          </p:cNvPr>
          <p:cNvSpPr/>
          <p:nvPr/>
        </p:nvSpPr>
        <p:spPr>
          <a:xfrm>
            <a:off x="8796044" y="4749177"/>
            <a:ext cx="2155003" cy="1277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err="1"/>
              <a:t>Losses</a:t>
            </a:r>
            <a:endParaRPr lang="es-ES_tradnl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C49B094-FC7E-4FC1-AC53-9863B0F087C4}"/>
              </a:ext>
            </a:extLst>
          </p:cNvPr>
          <p:cNvCxnSpPr/>
          <p:nvPr/>
        </p:nvCxnSpPr>
        <p:spPr>
          <a:xfrm flipV="1">
            <a:off x="7670197" y="5951231"/>
            <a:ext cx="865673" cy="3650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9B24EA2-17EA-4699-9A6A-B7455AA54919}"/>
              </a:ext>
            </a:extLst>
          </p:cNvPr>
          <p:cNvCxnSpPr>
            <a:cxnSpLocks/>
          </p:cNvCxnSpPr>
          <p:nvPr/>
        </p:nvCxnSpPr>
        <p:spPr>
          <a:xfrm>
            <a:off x="6730481" y="5291564"/>
            <a:ext cx="1685678" cy="286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D6C0E50-EE6A-4AF1-A9EE-2BB11AE99A84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6001734" y="2432299"/>
            <a:ext cx="2649439" cy="431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638EF7B-BD30-41D8-9C7D-63EB30059987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6001734" y="2432299"/>
            <a:ext cx="2756632" cy="27607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C5AA3F6-B35B-4738-9BD3-A5864B99D3EA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6014206" y="2742732"/>
            <a:ext cx="2636967" cy="10352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5DC28F-D350-4AA6-825A-781DD636BFE9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6014206" y="3777970"/>
            <a:ext cx="2498833" cy="14413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040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18D4A5E8-322A-4392-899C-82090DBD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D010081-142B-471A-8A79-433EA62F4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Case </a:t>
            </a:r>
            <a:r>
              <a:rPr lang="es-ES_tradnl" dirty="0" err="1"/>
              <a:t>study</a:t>
            </a:r>
            <a:r>
              <a:rPr lang="es-ES_tradnl" dirty="0"/>
              <a:t> in Albania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7F40214-05A9-459B-91CB-FE5EED0528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Naam </a:t>
            </a:r>
            <a:r>
              <a:rPr lang="en-GB" err="1"/>
              <a:t>Achternaam</a:t>
            </a:r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F911435-35AF-403A-BC19-4BC51832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01961" cy="686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81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– Risk analysis and action planning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372" y="1477694"/>
            <a:ext cx="9162696" cy="4628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Risk analysis per hazard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Hazard mapping (example; floods)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Risk analysis </a:t>
            </a:r>
            <a:r>
              <a:rPr lang="en-US" sz="2400" dirty="0">
                <a:sym typeface="Wingdings" panose="05000000000000000000" pitchFamily="2" charset="2"/>
              </a:rPr>
              <a:t> Annual Expected Damages (AED)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b="1" dirty="0"/>
              <a:t>Action planning per hazard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Prioritization of locations</a:t>
            </a:r>
          </a:p>
          <a:p>
            <a:r>
              <a:rPr lang="en-US" sz="2400" dirty="0"/>
              <a:t>Criticality</a:t>
            </a:r>
          </a:p>
          <a:p>
            <a:r>
              <a:rPr lang="en-US" sz="2400" dirty="0"/>
              <a:t>Identification of measures</a:t>
            </a:r>
            <a:endParaRPr lang="en-GB" sz="2400" dirty="0"/>
          </a:p>
          <a:p>
            <a:r>
              <a:rPr lang="en-US" sz="2400" dirty="0"/>
              <a:t>Cost effectiveness analysis (selection of measures)</a:t>
            </a:r>
          </a:p>
          <a:p>
            <a:r>
              <a:rPr lang="en-US" sz="2400" dirty="0"/>
              <a:t>B/C ratio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827BCD69-ABB7-432B-BE27-AD197C2F533F}"/>
              </a:ext>
            </a:extLst>
          </p:cNvPr>
          <p:cNvSpPr txBox="1">
            <a:spLocks/>
          </p:cNvSpPr>
          <p:nvPr/>
        </p:nvSpPr>
        <p:spPr>
          <a:xfrm>
            <a:off x="11889372" y="541695"/>
            <a:ext cx="153888" cy="5101869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lang="nl-NL" sz="10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Webinar : </a:t>
            </a:r>
            <a:r>
              <a:rPr lang="en-US"/>
              <a:t>Developing risk and vulnerability assessments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45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Landslides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10 juni 2022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24" y="1927124"/>
            <a:ext cx="5323603" cy="36720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927123"/>
            <a:ext cx="4896117" cy="36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626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3" y="233364"/>
            <a:ext cx="8713663" cy="611187"/>
          </a:xfrm>
        </p:spPr>
        <p:txBody>
          <a:bodyPr/>
          <a:lstStyle/>
          <a:p>
            <a:r>
              <a:rPr lang="en-GB" dirty="0"/>
              <a:t>Landslides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10 juni 2022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1703512" y="1345795"/>
            <a:ext cx="475252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Vulnerability</a:t>
            </a:r>
          </a:p>
          <a:p>
            <a:endParaRPr lang="en-GB" dirty="0"/>
          </a:p>
          <a:p>
            <a:r>
              <a:rPr lang="en-GB" dirty="0"/>
              <a:t>Colours indicate probability of a landslide (</a:t>
            </a:r>
            <a:r>
              <a:rPr lang="en-GB" dirty="0">
                <a:solidFill>
                  <a:srgbClr val="00B050"/>
                </a:solidFill>
              </a:rPr>
              <a:t>Low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High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Based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Historic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Susceptibility map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538163" indent="-538163">
              <a:tabLst>
                <a:tab pos="538163" algn="l"/>
              </a:tabLst>
            </a:pPr>
            <a:r>
              <a:rPr lang="en-GB" dirty="0"/>
              <a:t>	Indicates location proposed measures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7328520" y="1"/>
            <a:ext cx="5086350" cy="68170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490942" y="3068960"/>
            <a:ext cx="432048" cy="339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 rot="2406249">
            <a:off x="8384442" y="2359055"/>
            <a:ext cx="847592" cy="339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9075390" y="3254010"/>
            <a:ext cx="432048" cy="339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 rot="2622856">
            <a:off x="7732007" y="5348660"/>
            <a:ext cx="1166393" cy="339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698854" y="4653136"/>
            <a:ext cx="432048" cy="339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859320" y="4576441"/>
            <a:ext cx="432048" cy="339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518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Landslides - </a:t>
            </a:r>
            <a:r>
              <a:rPr lang="en-US" dirty="0"/>
              <a:t>Typical measures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435" y="1062707"/>
            <a:ext cx="7874000" cy="43005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Retaining structures e.g. retaining walls, gabion walls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Stepped slope embankments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Internal slope reinforcement e.g. rock bolts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Drainage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Reforestation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(Improved) regular/ preventative maintenance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Better response/ repair plan (i.e. shorter response times)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10 juni 2022</a:t>
            </a:fld>
            <a:endParaRPr lang="nl-NL"/>
          </a:p>
        </p:txBody>
      </p:sp>
      <p:pic>
        <p:nvPicPr>
          <p:cNvPr id="5" name="Picture 4" descr="N:\Projects\11200500\11200889\F. Other information\Photos for report\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96" y="3861048"/>
            <a:ext cx="3110814" cy="2174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fbeeldingsresultaat voor gabion wall roa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3861049"/>
            <a:ext cx="3333750" cy="2174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11" y="3861049"/>
            <a:ext cx="3626330" cy="217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48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Landslide - Measures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Proposed measures per corridor, based on:</a:t>
            </a:r>
          </a:p>
          <a:p>
            <a:pPr marL="719138"/>
            <a:r>
              <a:rPr lang="en-US" dirty="0"/>
              <a:t>Vulnerability</a:t>
            </a:r>
          </a:p>
          <a:p>
            <a:pPr marL="719138"/>
            <a:r>
              <a:rPr lang="en-US" dirty="0"/>
              <a:t>Terrain conditions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10 juni 2022</a:t>
            </a:fld>
            <a:endParaRPr lang="nl-N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852936"/>
            <a:ext cx="887556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00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6A85E4E0-2BC9-4B4F-995C-59B6840B1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C28F8A-5043-4E5F-B10A-AB48319A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3BD31E1-20C9-4C1B-95D4-04A193DF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2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Landslides - Cost Benefit Analysis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10 juni 2022</a:t>
            </a:fld>
            <a:endParaRPr lang="nl-NL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124744"/>
            <a:ext cx="4536504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6240016" y="4005064"/>
            <a:ext cx="54972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240016" y="2204864"/>
            <a:ext cx="549724" cy="54020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09625" y="4806868"/>
            <a:ext cx="7874000" cy="207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Based on CBA:</a:t>
            </a:r>
          </a:p>
          <a:p>
            <a:pPr marL="719138">
              <a:buFont typeface="Arial" panose="020B0604020202020204" pitchFamily="34" charset="0"/>
              <a:buChar char="•"/>
            </a:pPr>
            <a:r>
              <a:rPr lang="en-US" kern="0" dirty="0"/>
              <a:t>Assuming measures will reduce AED by 50 %, over 25 years at 4 % net discount rate as benefit, and a traffic growth of 4 %</a:t>
            </a:r>
          </a:p>
          <a:p>
            <a:pPr marL="719138">
              <a:buFont typeface="Arial" panose="020B0604020202020204" pitchFamily="34" charset="0"/>
              <a:buChar char="•"/>
            </a:pPr>
            <a:r>
              <a:rPr lang="en-US" kern="0" dirty="0"/>
              <a:t>Corridors 5 and 6, positive decision on investments</a:t>
            </a:r>
          </a:p>
          <a:p>
            <a:pPr marL="719138">
              <a:buFont typeface="Arial" panose="020B0604020202020204" pitchFamily="34" charset="0"/>
              <a:buChar char="•"/>
            </a:pPr>
            <a:r>
              <a:rPr lang="en-US" kern="0" dirty="0"/>
              <a:t>Corridors 13 and 14, negative decision on investments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625" y="1352036"/>
            <a:ext cx="1843256" cy="337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558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Criticality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219" y="1477695"/>
            <a:ext cx="6314633" cy="430053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Criticality determined during workshop with local stakeholders</a:t>
            </a:r>
            <a:r>
              <a:rPr lang="en-GB" dirty="0"/>
              <a:t>. </a:t>
            </a:r>
          </a:p>
          <a:p>
            <a:pPr marL="0" indent="0"/>
            <a:endParaRPr lang="en-GB" dirty="0"/>
          </a:p>
          <a:p>
            <a:pPr marL="0" indent="0">
              <a:buNone/>
            </a:pPr>
            <a:r>
              <a:rPr lang="en-GB" sz="2400" dirty="0"/>
              <a:t>Take into account, importance for:</a:t>
            </a:r>
          </a:p>
          <a:p>
            <a:pPr marL="627063" indent="-323850">
              <a:buFont typeface="Arial" panose="020B0604020202020204" pitchFamily="34" charset="0"/>
              <a:buChar char="•"/>
            </a:pPr>
            <a:r>
              <a:rPr lang="en-GB" sz="2000" dirty="0"/>
              <a:t>International connections</a:t>
            </a:r>
          </a:p>
          <a:p>
            <a:pPr marL="627063" indent="-323850">
              <a:buFont typeface="Arial" panose="020B0604020202020204" pitchFamily="34" charset="0"/>
              <a:buChar char="•"/>
            </a:pPr>
            <a:r>
              <a:rPr lang="en-GB" sz="2000" dirty="0"/>
              <a:t>Industry</a:t>
            </a:r>
          </a:p>
          <a:p>
            <a:pPr marL="627063" indent="-323850">
              <a:buFont typeface="Arial" panose="020B0604020202020204" pitchFamily="34" charset="0"/>
              <a:buChar char="•"/>
            </a:pPr>
            <a:r>
              <a:rPr lang="en-GB" sz="2000" dirty="0"/>
              <a:t>Harbour</a:t>
            </a:r>
          </a:p>
          <a:p>
            <a:pPr marL="627063" indent="-323850">
              <a:buFont typeface="Arial" panose="020B0604020202020204" pitchFamily="34" charset="0"/>
              <a:buChar char="•"/>
            </a:pPr>
            <a:r>
              <a:rPr lang="en-GB" sz="2000" dirty="0"/>
              <a:t>Tourism</a:t>
            </a:r>
          </a:p>
          <a:p>
            <a:pPr marL="627063" indent="-323850">
              <a:buFont typeface="Arial" panose="020B0604020202020204" pitchFamily="34" charset="0"/>
              <a:buChar char="•"/>
            </a:pPr>
            <a:r>
              <a:rPr lang="en-GB" sz="2000" dirty="0"/>
              <a:t>Evacuation</a:t>
            </a:r>
          </a:p>
          <a:p>
            <a:pPr marL="0" indent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10 juni 2022</a:t>
            </a:fld>
            <a:endParaRPr lang="nl-N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 r="33878"/>
          <a:stretch/>
        </p:blipFill>
        <p:spPr bwMode="auto">
          <a:xfrm>
            <a:off x="7982465" y="759664"/>
            <a:ext cx="2916000" cy="590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BF487FA6-366D-4044-AAE4-D8246C688503}"/>
              </a:ext>
            </a:extLst>
          </p:cNvPr>
          <p:cNvSpPr txBox="1">
            <a:spLocks/>
          </p:cNvSpPr>
          <p:nvPr/>
        </p:nvSpPr>
        <p:spPr>
          <a:xfrm>
            <a:off x="11889372" y="541695"/>
            <a:ext cx="153888" cy="5101869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lang="nl-NL" sz="10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Webinar : </a:t>
            </a:r>
            <a:r>
              <a:rPr lang="en-US"/>
              <a:t>Developing risk and vulnerability assessments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65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400" y="339537"/>
            <a:ext cx="11203200" cy="400110"/>
          </a:xfrm>
        </p:spPr>
        <p:txBody>
          <a:bodyPr/>
          <a:lstStyle/>
          <a:p>
            <a:r>
              <a:rPr lang="en-GB" dirty="0"/>
              <a:t>Action plan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10 juni 2022</a:t>
            </a:fld>
            <a:endParaRPr lang="nl-N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975" y="1162915"/>
            <a:ext cx="3127709" cy="101375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69" y="860856"/>
            <a:ext cx="7814764" cy="545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98C4B1-279E-441F-963B-13E3B35E9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69" y="852698"/>
            <a:ext cx="6170086" cy="5468556"/>
          </a:xfrm>
          <a:prstGeom prst="rect">
            <a:avLst/>
          </a:prstGeom>
        </p:spPr>
      </p:pic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C27393F0-DE65-406E-8504-130D5F9AB0D2}"/>
              </a:ext>
            </a:extLst>
          </p:cNvPr>
          <p:cNvSpPr txBox="1">
            <a:spLocks/>
          </p:cNvSpPr>
          <p:nvPr/>
        </p:nvSpPr>
        <p:spPr>
          <a:xfrm>
            <a:off x="11889372" y="541695"/>
            <a:ext cx="153888" cy="5101869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lang="nl-NL" sz="10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Webinar : </a:t>
            </a:r>
            <a:r>
              <a:rPr lang="en-US"/>
              <a:t>Developing risk and vulnerability assessments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14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learned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1" y="1482725"/>
            <a:ext cx="10301816" cy="4300538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Desktop studies </a:t>
            </a:r>
            <a:r>
              <a:rPr lang="en-GB" sz="2400" dirty="0"/>
              <a:t>based on </a:t>
            </a:r>
            <a:r>
              <a:rPr lang="en-GB" sz="2400" b="1" dirty="0"/>
              <a:t>global data </a:t>
            </a:r>
            <a:r>
              <a:rPr lang="en-GB" sz="2400" dirty="0"/>
              <a:t>with coarse traffic data (corridor level) can produce useful and objective (strategic) results at a network level</a:t>
            </a:r>
          </a:p>
          <a:p>
            <a:pPr marL="720725" lvl="1" indent="-323850">
              <a:buFont typeface="Arial" panose="020B0604020202020204" pitchFamily="34" charset="0"/>
              <a:buChar char="•"/>
            </a:pPr>
            <a:r>
              <a:rPr lang="en-GB" sz="2000" dirty="0"/>
              <a:t>Results are a first scan at network level</a:t>
            </a:r>
          </a:p>
          <a:p>
            <a:pPr marL="720725" lvl="1" indent="-323850">
              <a:buFont typeface="Arial" panose="020B0604020202020204" pitchFamily="34" charset="0"/>
              <a:buChar char="•"/>
            </a:pPr>
            <a:r>
              <a:rPr lang="en-GB" sz="2000" dirty="0"/>
              <a:t>View input and results in this context</a:t>
            </a:r>
          </a:p>
          <a:p>
            <a:pPr marL="720725" lvl="1" indent="-323850">
              <a:buFont typeface="Arial" panose="020B0604020202020204" pitchFamily="34" charset="0"/>
              <a:buChar char="•"/>
            </a:pPr>
            <a:r>
              <a:rPr lang="en-GB" sz="2000" dirty="0"/>
              <a:t>Strategic assessment, not possible to downscale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marL="0" lvl="1" indent="0">
              <a:buNone/>
            </a:pPr>
            <a:endParaRPr lang="en-GB" sz="2400" dirty="0"/>
          </a:p>
          <a:p>
            <a:pPr marL="0" lvl="1" indent="0">
              <a:buNone/>
            </a:pPr>
            <a:r>
              <a:rPr lang="en-GB" sz="2400" b="1" dirty="0"/>
              <a:t>Field validation </a:t>
            </a:r>
            <a:r>
              <a:rPr lang="en-GB" sz="2400" dirty="0"/>
              <a:t>is required for next steps (execution of action plan)</a:t>
            </a:r>
          </a:p>
          <a:p>
            <a:pPr marL="720725" lvl="1" indent="-323850">
              <a:buFont typeface="Arial" panose="020B0604020202020204" pitchFamily="34" charset="0"/>
              <a:buChar char="•"/>
            </a:pPr>
            <a:r>
              <a:rPr lang="en-GB" sz="2000" dirty="0"/>
              <a:t>Are identified locations indeed vulnerable?</a:t>
            </a:r>
          </a:p>
          <a:p>
            <a:pPr marL="720725" lvl="1" indent="-323850">
              <a:buFont typeface="Arial" panose="020B0604020202020204" pitchFamily="34" charset="0"/>
              <a:buChar char="•"/>
            </a:pPr>
            <a:r>
              <a:rPr lang="en-GB" sz="2000" dirty="0"/>
              <a:t>Does cost estimate of measure fit with location?</a:t>
            </a:r>
          </a:p>
          <a:p>
            <a:pPr marL="720725" lvl="1" indent="-323850">
              <a:buFont typeface="Arial" panose="020B0604020202020204" pitchFamily="34" charset="0"/>
              <a:buChar char="•"/>
            </a:pPr>
            <a:r>
              <a:rPr lang="en-GB" sz="2000" dirty="0"/>
              <a:t>Update CBA if needed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10 juni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E724A7-50CC-46CE-BBD5-0E96591B59CC}"/>
              </a:ext>
            </a:extLst>
          </p:cNvPr>
          <p:cNvSpPr txBox="1">
            <a:spLocks/>
          </p:cNvSpPr>
          <p:nvPr/>
        </p:nvSpPr>
        <p:spPr>
          <a:xfrm>
            <a:off x="11889372" y="541695"/>
            <a:ext cx="153888" cy="5101869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lang="nl-NL" sz="10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Webinar : </a:t>
            </a:r>
            <a:r>
              <a:rPr lang="en-US"/>
              <a:t>Developing risk and vulnerability assessments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223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learned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Sometimes difficult to find </a:t>
            </a:r>
            <a:r>
              <a:rPr lang="en-GB" sz="2400" b="1" dirty="0"/>
              <a:t>reliable input and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Damage functions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Historical data (for validation)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Repair costs, downtimes, cost of measures per corridor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difference between ‘official input’ and ‘realistic input’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buNone/>
            </a:pPr>
            <a:r>
              <a:rPr lang="en-GB" sz="2400" b="1" dirty="0"/>
              <a:t>National input </a:t>
            </a:r>
            <a:r>
              <a:rPr lang="en-GB" sz="2400" dirty="0"/>
              <a:t>very important</a:t>
            </a:r>
            <a:r>
              <a:rPr lang="en-GB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Local partners are vital (network, experience and validation)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Interaction with local stakeholders (e.g. workshops</a:t>
            </a:r>
            <a:r>
              <a:rPr lang="nl-NL" sz="2000" dirty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030A-D9DC-426C-A4D0-5E7AEAC0AFF5}" type="datetime4">
              <a:rPr lang="nl-NL" smtClean="0"/>
              <a:pPr/>
              <a:t>10 juni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520867-D191-4D2D-9F94-9C1D55C31EDA}"/>
              </a:ext>
            </a:extLst>
          </p:cNvPr>
          <p:cNvSpPr txBox="1">
            <a:spLocks/>
          </p:cNvSpPr>
          <p:nvPr/>
        </p:nvSpPr>
        <p:spPr>
          <a:xfrm>
            <a:off x="11889372" y="541695"/>
            <a:ext cx="153888" cy="5101869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lang="nl-NL" sz="10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Webinar : </a:t>
            </a:r>
            <a:r>
              <a:rPr lang="en-US"/>
              <a:t>Developing risk and vulnerability assessments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57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3E05-1799-436F-9C7C-8B112698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CFE72-C104-4F9E-87A4-71464819C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2988733"/>
            <a:ext cx="10512349" cy="3100030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 dirty="0"/>
              <a:t>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C6C5A-6B43-4570-A95A-62AFD03B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262B8-FCAE-4566-9836-C92AB918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936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jdelijke aanduiding voor afbeelding 128">
            <a:extLst>
              <a:ext uri="{FF2B5EF4-FFF2-40B4-BE49-F238E27FC236}">
                <a16:creationId xmlns:a16="http://schemas.microsoft.com/office/drawing/2014/main" id="{FA1B1A6D-3A86-4F95-8D24-AF1A478F45A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DE853615-DEEB-4AE7-AF32-85B217A8B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B139452-27B1-41DF-AF0F-C8980743A8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facebook.com/</a:t>
            </a:r>
            <a:r>
              <a:rPr lang="en-GB" dirty="0" err="1"/>
              <a:t>deltaresNL</a:t>
            </a:r>
            <a:endParaRPr lang="en-GB" dirty="0"/>
          </a:p>
          <a:p>
            <a:r>
              <a:rPr lang="en-GB" dirty="0"/>
              <a:t>linkedin.com/company/</a:t>
            </a:r>
            <a:r>
              <a:rPr lang="en-GB" dirty="0" err="1"/>
              <a:t>deltares</a:t>
            </a:r>
            <a:endParaRPr lang="en-GB" dirty="0"/>
          </a:p>
          <a:p>
            <a:r>
              <a:rPr lang="en-GB" dirty="0"/>
              <a:t>@</a:t>
            </a:r>
            <a:r>
              <a:rPr lang="en-GB" dirty="0" err="1"/>
              <a:t>deltares</a:t>
            </a:r>
            <a:endParaRPr lang="en-GB" dirty="0"/>
          </a:p>
          <a:p>
            <a:r>
              <a:rPr lang="en-GB" dirty="0"/>
              <a:t>@</a:t>
            </a:r>
            <a:r>
              <a:rPr lang="en-GB" dirty="0" err="1"/>
              <a:t>deltaresNL</a:t>
            </a:r>
            <a:endParaRPr lang="en-GB" dirty="0"/>
          </a:p>
        </p:txBody>
      </p:sp>
      <p:sp>
        <p:nvSpPr>
          <p:cNvPr id="130" name="Tijdelijke aanduiding voor tekst 129">
            <a:extLst>
              <a:ext uri="{FF2B5EF4-FFF2-40B4-BE49-F238E27FC236}">
                <a16:creationId xmlns:a16="http://schemas.microsoft.com/office/drawing/2014/main" id="{97498EAD-D9BC-4497-809D-90BAC7FC8F6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E748CDC-89CE-4868-BBD3-314EE3C75CA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527063-DA4D-4620-ABD9-F492B543D31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42B3F14-D836-496B-80A2-23BE75BD68C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8BAE38E2-1983-4050-827C-41B7773A60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www.deltares.nl</a:t>
            </a:r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0FFFB232-6F62-4B57-BB77-335815282DE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/>
              <a:t>Mark.deBel@deltares.nl</a:t>
            </a:r>
          </a:p>
        </p:txBody>
      </p:sp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02F24713-9C0A-4AFA-A00E-70022DA3DE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@</a:t>
            </a:r>
            <a:r>
              <a:rPr lang="en-GB" dirty="0" err="1"/>
              <a:t>deltares</a:t>
            </a:r>
            <a:endParaRPr lang="en-GB" dirty="0"/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72DACC00-A9E9-4C5F-BFBC-C16A5B12945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GB" dirty="0"/>
              <a:t>@</a:t>
            </a:r>
            <a:r>
              <a:rPr lang="en-GB" dirty="0" err="1"/>
              <a:t>deltares</a:t>
            </a:r>
            <a:endParaRPr lang="en-GB" dirty="0"/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78CAA8E6-A1D0-47B0-8ED6-0866768465F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 dirty="0"/>
              <a:t>linkedin.com/company/</a:t>
            </a:r>
            <a:r>
              <a:rPr lang="en-GB" dirty="0" err="1"/>
              <a:t>deltares</a:t>
            </a:r>
            <a:endParaRPr lang="en-GB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2F13401B-702F-48C9-B15A-134CFFE50A6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GB" dirty="0"/>
              <a:t>facebook.com/</a:t>
            </a:r>
            <a:r>
              <a:rPr lang="en-GB" dirty="0" err="1"/>
              <a:t>deltaresNL</a:t>
            </a:r>
            <a:endParaRPr lang="en-GB" dirty="0"/>
          </a:p>
        </p:txBody>
      </p:sp>
      <p:sp>
        <p:nvSpPr>
          <p:cNvPr id="131" name="Tijdelijke aanduiding voor afbeelding 130">
            <a:extLst>
              <a:ext uri="{FF2B5EF4-FFF2-40B4-BE49-F238E27FC236}">
                <a16:creationId xmlns:a16="http://schemas.microsoft.com/office/drawing/2014/main" id="{57CA46A9-1D4A-467A-A87B-6BD96604A40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32" name="Tijdelijke aanduiding voor afbeelding 131">
            <a:extLst>
              <a:ext uri="{FF2B5EF4-FFF2-40B4-BE49-F238E27FC236}">
                <a16:creationId xmlns:a16="http://schemas.microsoft.com/office/drawing/2014/main" id="{18E735EB-9646-4D6D-BFE0-DDD1E99DDAE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133" name="Tijdelijke aanduiding voor afbeelding 132">
            <a:extLst>
              <a:ext uri="{FF2B5EF4-FFF2-40B4-BE49-F238E27FC236}">
                <a16:creationId xmlns:a16="http://schemas.microsoft.com/office/drawing/2014/main" id="{5C898AB1-C463-4387-91E7-C06B9A74641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134" name="Tijdelijke aanduiding voor afbeelding 133">
            <a:extLst>
              <a:ext uri="{FF2B5EF4-FFF2-40B4-BE49-F238E27FC236}">
                <a16:creationId xmlns:a16="http://schemas.microsoft.com/office/drawing/2014/main" id="{0D28C0E5-4C65-4285-85FF-093CDD6A3BB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135" name="Tijdelijke aanduiding voor afbeelding 134">
            <a:extLst>
              <a:ext uri="{FF2B5EF4-FFF2-40B4-BE49-F238E27FC236}">
                <a16:creationId xmlns:a16="http://schemas.microsoft.com/office/drawing/2014/main" id="{4091A081-5427-48B3-92ED-7E3D18FA314B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136" name="Tijdelijke aanduiding voor afbeelding 135">
            <a:extLst>
              <a:ext uri="{FF2B5EF4-FFF2-40B4-BE49-F238E27FC236}">
                <a16:creationId xmlns:a16="http://schemas.microsoft.com/office/drawing/2014/main" id="{50708FCB-95E4-42BE-B3D9-A5494748500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</p:sp>
    </p:spTree>
    <p:extLst>
      <p:ext uri="{BB962C8B-B14F-4D97-AF65-F5344CB8AC3E}">
        <p14:creationId xmlns:p14="http://schemas.microsoft.com/office/powerpoint/2010/main" val="47058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ijdelijke aanduiding voor afbeelding 17">
            <a:extLst>
              <a:ext uri="{FF2B5EF4-FFF2-40B4-BE49-F238E27FC236}">
                <a16:creationId xmlns:a16="http://schemas.microsoft.com/office/drawing/2014/main" id="{AA69BC65-8AFE-4119-BE77-AE1B7096E43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" r="42"/>
          <a:stretch>
            <a:fillRect/>
          </a:stretch>
        </p:blipFill>
        <p:spPr/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7F9F16-38F3-4C18-8CF0-49A766FBC4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b="1" dirty="0"/>
              <a:t>Mark de Bel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838C8FD7-55FC-4DBD-825A-309E45D66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6861" y="3854640"/>
            <a:ext cx="6002228" cy="1022160"/>
          </a:xfrm>
        </p:spPr>
        <p:txBody>
          <a:bodyPr/>
          <a:lstStyle/>
          <a:p>
            <a:r>
              <a:rPr lang="en-US" dirty="0"/>
              <a:t>Identifying hotspots and investment preparation for climate proof road assets in the Western Balkans</a:t>
            </a:r>
            <a:endParaRPr lang="en-GB" dirty="0"/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D510B812-7AC5-475D-ACB5-69A9EF35A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z="2000" dirty="0"/>
              <a:t>13 June 2022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18D4A5E8-322A-4392-899C-82090DBD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D010081-142B-471A-8A79-433EA62F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3258" y="1766078"/>
            <a:ext cx="6006145" cy="1547393"/>
          </a:xfrm>
        </p:spPr>
        <p:txBody>
          <a:bodyPr/>
          <a:lstStyle/>
          <a:p>
            <a:pPr algn="ctr"/>
            <a:r>
              <a:rPr lang="en-US" dirty="0"/>
              <a:t>Developing risk and vulnerability assessments</a:t>
            </a:r>
            <a:endParaRPr lang="en-GB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7F40214-05A9-459B-91CB-FE5EED0528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Naam </a:t>
            </a:r>
            <a:r>
              <a:rPr lang="en-GB" dirty="0" err="1"/>
              <a:t>Achternaam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31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A4D74-0138-4615-8BF6-877A50E1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contents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19F8B8-12BA-4EEB-A5B6-FA7BD725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8BB195-80F9-4C55-89E2-35FEBCD81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A02A56-F306-4BD9-9AE4-F7B81DD874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800" b="1" dirty="0"/>
              <a:t>General Methodology</a:t>
            </a:r>
          </a:p>
          <a:p>
            <a:pPr lvl="1"/>
            <a:r>
              <a:rPr lang="en-GB" sz="2000" dirty="0"/>
              <a:t>Risk assessment</a:t>
            </a:r>
          </a:p>
          <a:p>
            <a:pPr lvl="1"/>
            <a:r>
              <a:rPr lang="en-GB" sz="2000" dirty="0"/>
              <a:t>Climate Change</a:t>
            </a:r>
          </a:p>
          <a:p>
            <a:pPr lvl="1"/>
            <a:r>
              <a:rPr lang="en-GB" sz="2000" dirty="0"/>
              <a:t>Damage and losses</a:t>
            </a:r>
          </a:p>
          <a:p>
            <a:r>
              <a:rPr lang="en-GB" sz="2800" b="1" dirty="0"/>
              <a:t>Economic analysis of road assets in Albania</a:t>
            </a:r>
          </a:p>
          <a:p>
            <a:pPr lvl="1"/>
            <a:r>
              <a:rPr lang="en-GB" sz="2000" dirty="0"/>
              <a:t>Approach for Landslides</a:t>
            </a:r>
          </a:p>
          <a:p>
            <a:pPr lvl="1"/>
            <a:r>
              <a:rPr lang="en-GB" sz="2000" dirty="0"/>
              <a:t>Vulnerability</a:t>
            </a:r>
          </a:p>
          <a:p>
            <a:pPr lvl="1"/>
            <a:r>
              <a:rPr lang="en-GB" sz="2000" dirty="0"/>
              <a:t>Measures</a:t>
            </a:r>
          </a:p>
          <a:p>
            <a:pPr lvl="1"/>
            <a:r>
              <a:rPr lang="en-GB" sz="2000" dirty="0"/>
              <a:t>Cost Benefit Analysis and Action perspective</a:t>
            </a:r>
          </a:p>
          <a:p>
            <a:r>
              <a:rPr lang="en-GB" sz="2800" b="1" dirty="0"/>
              <a:t>Lessons learned</a:t>
            </a:r>
          </a:p>
          <a:p>
            <a:pPr lvl="1"/>
            <a:endParaRPr lang="en-GB" dirty="0"/>
          </a:p>
        </p:txBody>
      </p:sp>
      <p:sp>
        <p:nvSpPr>
          <p:cNvPr id="49" name="Tijdelijke aanduiding voor afbeelding 48">
            <a:extLst>
              <a:ext uri="{FF2B5EF4-FFF2-40B4-BE49-F238E27FC236}">
                <a16:creationId xmlns:a16="http://schemas.microsoft.com/office/drawing/2014/main" id="{DEA722B2-F2C8-41B0-9627-BF849191AAC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0" name="Tijdelijke aanduiding voor afbeelding 49">
            <a:extLst>
              <a:ext uri="{FF2B5EF4-FFF2-40B4-BE49-F238E27FC236}">
                <a16:creationId xmlns:a16="http://schemas.microsoft.com/office/drawing/2014/main" id="{B073635A-EB7E-423E-A353-A660771F73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1" name="Tijdelijke aanduiding voor afbeelding 50">
            <a:extLst>
              <a:ext uri="{FF2B5EF4-FFF2-40B4-BE49-F238E27FC236}">
                <a16:creationId xmlns:a16="http://schemas.microsoft.com/office/drawing/2014/main" id="{9436B379-63D4-427E-9EC1-24B8CA76DAA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982B00DD-5671-4971-99D8-4E4EECAF25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23E4368-1295-4A91-8C14-374DAB5522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01AA78C2-40D4-4E17-A4EA-BE01185656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9B035FE-189F-462B-9C1A-E4D39A82BC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45486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ijdelijke aanduiding voor afbeelding 17">
            <a:extLst>
              <a:ext uri="{FF2B5EF4-FFF2-40B4-BE49-F238E27FC236}">
                <a16:creationId xmlns:a16="http://schemas.microsoft.com/office/drawing/2014/main" id="{AA69BC65-8AFE-4119-BE77-AE1B7096E43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" r="42"/>
          <a:stretch>
            <a:fillRect/>
          </a:stretch>
        </p:blipFill>
        <p:spPr/>
      </p:pic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18D4A5E8-322A-4392-899C-82090DBD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D010081-142B-471A-8A79-433EA62F4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Basic </a:t>
            </a:r>
            <a:r>
              <a:rPr lang="es-ES_tradnl" dirty="0" err="1"/>
              <a:t>Concepts</a:t>
            </a:r>
            <a:endParaRPr lang="es-ES_trad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7F40214-05A9-459B-91CB-FE5EED0528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Naam </a:t>
            </a:r>
            <a:r>
              <a:rPr lang="en-GB" err="1"/>
              <a:t>Achternaam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58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74374-4CF3-41FE-AA88-F937E5E1F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Effects</a:t>
            </a:r>
            <a:r>
              <a:rPr lang="nl-NL"/>
              <a:t> of </a:t>
            </a:r>
            <a:r>
              <a:rPr lang="nl-NL" err="1"/>
              <a:t>climate</a:t>
            </a:r>
            <a:r>
              <a:rPr lang="nl-NL"/>
              <a:t> change on </a:t>
            </a:r>
            <a:r>
              <a:rPr lang="nl-NL" err="1"/>
              <a:t>infrastructure</a:t>
            </a:r>
            <a:r>
              <a:rPr lang="nl-NL"/>
              <a:t>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CE182-A6C1-4302-8A37-56D87827A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</a:t>
            </a:r>
            <a:r>
              <a:rPr lang="nl-NL" dirty="0" err="1"/>
              <a:t>general</a:t>
            </a:r>
            <a:r>
              <a:rPr lang="nl-NL" dirty="0"/>
              <a:t> we </a:t>
            </a:r>
            <a:r>
              <a:rPr lang="nl-NL" dirty="0" err="1"/>
              <a:t>know</a:t>
            </a:r>
            <a:r>
              <a:rPr lang="nl-NL" dirty="0"/>
              <a:t> </a:t>
            </a:r>
            <a:r>
              <a:rPr lang="nl-NL" dirty="0" err="1"/>
              <a:t>whether</a:t>
            </a:r>
            <a:r>
              <a:rPr lang="nl-NL" dirty="0"/>
              <a:t> </a:t>
            </a:r>
            <a:r>
              <a:rPr lang="nl-NL" dirty="0" err="1"/>
              <a:t>precipitation</a:t>
            </a:r>
            <a:r>
              <a:rPr lang="nl-NL" dirty="0"/>
              <a:t> or </a:t>
            </a:r>
            <a:r>
              <a:rPr lang="nl-NL" dirty="0" err="1"/>
              <a:t>temperature</a:t>
            </a:r>
            <a:r>
              <a:rPr lang="nl-NL" dirty="0"/>
              <a:t> </a:t>
            </a:r>
            <a:r>
              <a:rPr lang="nl-NL" dirty="0" err="1"/>
              <a:t>influences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engineering design.</a:t>
            </a:r>
          </a:p>
          <a:p>
            <a:pPr lvl="1"/>
            <a:r>
              <a:rPr lang="nl-NL" sz="1800" dirty="0"/>
              <a:t>For </a:t>
            </a:r>
            <a:r>
              <a:rPr lang="nl-NL" sz="1800" dirty="0" err="1"/>
              <a:t>example</a:t>
            </a:r>
            <a:r>
              <a:rPr lang="nl-NL" sz="1800" dirty="0"/>
              <a:t>: More intense </a:t>
            </a:r>
            <a:r>
              <a:rPr lang="nl-NL" sz="1800" dirty="0" err="1"/>
              <a:t>rainfall</a:t>
            </a:r>
            <a:r>
              <a:rPr lang="nl-NL" sz="1800" dirty="0"/>
              <a:t> </a:t>
            </a:r>
            <a:r>
              <a:rPr lang="nl-NL" sz="1800" dirty="0" err="1"/>
              <a:t>may</a:t>
            </a:r>
            <a:r>
              <a:rPr lang="nl-NL" sz="1800" dirty="0"/>
              <a:t> </a:t>
            </a:r>
            <a:r>
              <a:rPr lang="nl-NL" sz="1800" dirty="0" err="1"/>
              <a:t>result</a:t>
            </a:r>
            <a:r>
              <a:rPr lang="nl-NL" sz="1800" dirty="0"/>
              <a:t> in more </a:t>
            </a:r>
            <a:r>
              <a:rPr lang="nl-NL" sz="1800" dirty="0" err="1"/>
              <a:t>landslides</a:t>
            </a:r>
            <a:r>
              <a:rPr lang="nl-NL" sz="1800" dirty="0"/>
              <a:t> </a:t>
            </a:r>
            <a:r>
              <a:rPr lang="nl-NL" sz="1800" dirty="0" err="1"/>
              <a:t>because</a:t>
            </a:r>
            <a:r>
              <a:rPr lang="nl-NL" sz="1800" dirty="0"/>
              <a:t> </a:t>
            </a:r>
            <a:r>
              <a:rPr lang="nl-NL" sz="1800" dirty="0" err="1"/>
              <a:t>saturation</a:t>
            </a:r>
            <a:r>
              <a:rPr lang="nl-NL" sz="1800" dirty="0"/>
              <a:t> of </a:t>
            </a:r>
            <a:r>
              <a:rPr lang="nl-NL" sz="1800" dirty="0" err="1"/>
              <a:t>soils</a:t>
            </a:r>
            <a:r>
              <a:rPr lang="nl-NL" sz="1800" dirty="0"/>
              <a:t> on </a:t>
            </a:r>
            <a:r>
              <a:rPr lang="nl-NL" sz="1800" dirty="0" err="1"/>
              <a:t>slopes</a:t>
            </a:r>
            <a:endParaRPr lang="nl-NL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09E44-2F32-4340-9D54-DCA73A405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C096-3EE4-4BEC-940C-289F65359199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A920A4-8C67-4F3C-940E-62D5518CD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08" y="3138617"/>
            <a:ext cx="8809032" cy="2314360"/>
          </a:xfrm>
          <a:prstGeom prst="rect">
            <a:avLst/>
          </a:prstGeom>
        </p:spPr>
      </p:pic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B15A7070-7276-4430-A9F0-355A10B24B9C}"/>
              </a:ext>
            </a:extLst>
          </p:cNvPr>
          <p:cNvSpPr txBox="1">
            <a:spLocks/>
          </p:cNvSpPr>
          <p:nvPr/>
        </p:nvSpPr>
        <p:spPr>
          <a:xfrm>
            <a:off x="11889372" y="541695"/>
            <a:ext cx="153888" cy="5101869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lang="nl-NL" sz="10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Webinar : </a:t>
            </a:r>
            <a:r>
              <a:rPr lang="en-US"/>
              <a:t>Developing risk and vulnerability assessments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800BF6-F660-4CE9-B66C-65C888793D38}"/>
              </a:ext>
            </a:extLst>
          </p:cNvPr>
          <p:cNvSpPr/>
          <p:nvPr/>
        </p:nvSpPr>
        <p:spPr>
          <a:xfrm>
            <a:off x="4004798" y="4247535"/>
            <a:ext cx="3526711" cy="9242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798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ijdelijke aanduiding voor afbeelding 17">
            <a:extLst>
              <a:ext uri="{FF2B5EF4-FFF2-40B4-BE49-F238E27FC236}">
                <a16:creationId xmlns:a16="http://schemas.microsoft.com/office/drawing/2014/main" id="{AA69BC65-8AFE-4119-BE77-AE1B7096E43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" r="42"/>
          <a:stretch>
            <a:fillRect/>
          </a:stretch>
        </p:blipFill>
        <p:spPr/>
      </p:pic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18D4A5E8-322A-4392-899C-82090DBD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D010081-142B-471A-8A79-433EA62F4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General </a:t>
            </a:r>
            <a:r>
              <a:rPr lang="es-ES_tradnl" dirty="0" err="1"/>
              <a:t>Methodology</a:t>
            </a:r>
            <a:endParaRPr lang="es-ES_trad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7F40214-05A9-459B-91CB-FE5EED0528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Naam </a:t>
            </a:r>
            <a:r>
              <a:rPr lang="en-GB" err="1"/>
              <a:t>Achternaam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119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4066-3176-4322-B1C0-9C4F22F0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Methodology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4BFCC-7246-4B53-829E-C347A571DF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A47522-1678-4059-A324-9EC1703E8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460766"/>
              </p:ext>
            </p:extLst>
          </p:nvPr>
        </p:nvGraphicFramePr>
        <p:xfrm>
          <a:off x="494400" y="2273301"/>
          <a:ext cx="11203200" cy="316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F2CB604-8E37-48B9-B3C0-4916E0C0F52C}"/>
              </a:ext>
            </a:extLst>
          </p:cNvPr>
          <p:cNvSpPr txBox="1">
            <a:spLocks/>
          </p:cNvSpPr>
          <p:nvPr/>
        </p:nvSpPr>
        <p:spPr>
          <a:xfrm>
            <a:off x="755649" y="1680068"/>
            <a:ext cx="10517113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>
                <a:solidFill>
                  <a:schemeClr val="tx1"/>
                </a:solidFill>
              </a:rPr>
              <a:t>From vulnerability assessment to action perspective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F8CF0EBF-0899-4F9D-9981-C0973A102564}"/>
              </a:ext>
            </a:extLst>
          </p:cNvPr>
          <p:cNvSpPr txBox="1">
            <a:spLocks/>
          </p:cNvSpPr>
          <p:nvPr/>
        </p:nvSpPr>
        <p:spPr>
          <a:xfrm>
            <a:off x="11889372" y="541695"/>
            <a:ext cx="153888" cy="5101869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lang="nl-NL" sz="10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Webinar : </a:t>
            </a:r>
            <a:r>
              <a:rPr lang="en-US"/>
              <a:t>Developing risk and vulnerability assessments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1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6093C0-0C25-493B-9179-5ED30045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C91E-2A5C-4E63-A5EF-C1587683AF8E}" type="datetime1">
              <a:rPr lang="nl-NL" smtClean="0"/>
              <a:t>10-6-2022</a:t>
            </a:fld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2AC92-C25D-4D6E-AC91-85B0AC9C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2055" name="Text Placeholder 2054">
            <a:extLst>
              <a:ext uri="{FF2B5EF4-FFF2-40B4-BE49-F238E27FC236}">
                <a16:creationId xmlns:a16="http://schemas.microsoft.com/office/drawing/2014/main" id="{B21AAC4C-20CF-4ED8-A9C5-B231FA6A52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8182" y="1140066"/>
            <a:ext cx="3188338" cy="95769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07A19F-7112-4892-8426-2DA0D1D82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82" y="605700"/>
            <a:ext cx="10805846" cy="490400"/>
          </a:xfrm>
        </p:spPr>
        <p:txBody>
          <a:bodyPr/>
          <a:lstStyle/>
          <a:p>
            <a:r>
              <a:rPr lang="en-GB" dirty="0"/>
              <a:t>Hazard and vulnerability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1A7D1129-0833-4935-9D11-D0B43CCF0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2" b="8929"/>
          <a:stretch>
            <a:fillRect/>
          </a:stretch>
        </p:blipFill>
        <p:spPr bwMode="auto">
          <a:xfrm>
            <a:off x="-646378" y="2038264"/>
            <a:ext cx="4652224" cy="293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B3C9EEAC-C9F5-473C-B645-7E6722FA7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79" y="2257647"/>
            <a:ext cx="7900049" cy="293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844259-CD78-4A37-9475-F9B08936A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5509" y="1311357"/>
            <a:ext cx="772962" cy="8705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4CA799-9F4F-44B6-9ABA-B63ED3FFF3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3235" y="1311357"/>
            <a:ext cx="772962" cy="8695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9A38F5-9BFE-40FB-A112-3BC3B3A41E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7783" y="1311357"/>
            <a:ext cx="885384" cy="871471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6ED4075-0737-474F-BFCE-99ADF91B1DBB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5731235" y="2182828"/>
            <a:ext cx="1139240" cy="469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1D043CF0-6D6B-405E-9F65-17A4590BB3AC}"/>
              </a:ext>
            </a:extLst>
          </p:cNvPr>
          <p:cNvSpPr/>
          <p:nvPr/>
        </p:nvSpPr>
        <p:spPr>
          <a:xfrm>
            <a:off x="4005846" y="2377410"/>
            <a:ext cx="1878227" cy="112446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9F14592-5426-41DC-95DD-DF89270ECF02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5464378" y="2181956"/>
            <a:ext cx="447612" cy="273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D0FD8EB-B4C0-407F-9968-7AFA0DEF5FDB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5009716" y="2180939"/>
            <a:ext cx="0" cy="153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3B7C3850-EA13-465E-95C2-9FCE51A535DD}"/>
              </a:ext>
            </a:extLst>
          </p:cNvPr>
          <p:cNvGraphicFramePr/>
          <p:nvPr/>
        </p:nvGraphicFramePr>
        <p:xfrm>
          <a:off x="318448" y="4660374"/>
          <a:ext cx="8378666" cy="1772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0FA27113-BE1F-4A07-B4AD-047F59509FB0}"/>
              </a:ext>
            </a:extLst>
          </p:cNvPr>
          <p:cNvSpPr/>
          <p:nvPr/>
        </p:nvSpPr>
        <p:spPr>
          <a:xfrm>
            <a:off x="10363200" y="2827867"/>
            <a:ext cx="702733" cy="431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BAA5956-7E19-4E82-9A10-ECD5849AD05D}"/>
              </a:ext>
            </a:extLst>
          </p:cNvPr>
          <p:cNvSpPr/>
          <p:nvPr/>
        </p:nvSpPr>
        <p:spPr>
          <a:xfrm>
            <a:off x="8722487" y="4533305"/>
            <a:ext cx="702733" cy="431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FB80B4-FF04-4F08-B3CE-9BC37E02E2D8}"/>
              </a:ext>
            </a:extLst>
          </p:cNvPr>
          <p:cNvSpPr/>
          <p:nvPr/>
        </p:nvSpPr>
        <p:spPr>
          <a:xfrm>
            <a:off x="81110" y="4972099"/>
            <a:ext cx="1878227" cy="1124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AC6FA72-BF59-4F07-9B8F-BBB3862522A0}"/>
              </a:ext>
            </a:extLst>
          </p:cNvPr>
          <p:cNvSpPr/>
          <p:nvPr/>
        </p:nvSpPr>
        <p:spPr>
          <a:xfrm>
            <a:off x="6496890" y="2593745"/>
            <a:ext cx="1878227" cy="112446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25AB94-F8C6-40C1-BC01-E0D7EA20EF31}"/>
              </a:ext>
            </a:extLst>
          </p:cNvPr>
          <p:cNvSpPr/>
          <p:nvPr/>
        </p:nvSpPr>
        <p:spPr>
          <a:xfrm>
            <a:off x="1467083" y="5006133"/>
            <a:ext cx="1878227" cy="1124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683D88B-4477-4B7B-A657-609467AA8FB5}"/>
              </a:ext>
            </a:extLst>
          </p:cNvPr>
          <p:cNvSpPr/>
          <p:nvPr/>
        </p:nvSpPr>
        <p:spPr>
          <a:xfrm>
            <a:off x="2807406" y="5006132"/>
            <a:ext cx="1878227" cy="1124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5DC291A-52C9-4CF2-9114-62BF850B8F0E}"/>
              </a:ext>
            </a:extLst>
          </p:cNvPr>
          <p:cNvSpPr/>
          <p:nvPr/>
        </p:nvSpPr>
        <p:spPr>
          <a:xfrm>
            <a:off x="4457083" y="4965267"/>
            <a:ext cx="2856084" cy="1124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C404126-D814-4044-ABA6-555179241A6C}"/>
              </a:ext>
            </a:extLst>
          </p:cNvPr>
          <p:cNvSpPr/>
          <p:nvPr/>
        </p:nvSpPr>
        <p:spPr>
          <a:xfrm>
            <a:off x="7783373" y="4161664"/>
            <a:ext cx="1878227" cy="112446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44FE7AF-059F-4E81-93F9-A255272564DB}"/>
              </a:ext>
            </a:extLst>
          </p:cNvPr>
          <p:cNvSpPr/>
          <p:nvPr/>
        </p:nvSpPr>
        <p:spPr>
          <a:xfrm>
            <a:off x="9956007" y="4338383"/>
            <a:ext cx="1878227" cy="112446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Tijdelijke aanduiding voor voettekst 4">
            <a:extLst>
              <a:ext uri="{FF2B5EF4-FFF2-40B4-BE49-F238E27FC236}">
                <a16:creationId xmlns:a16="http://schemas.microsoft.com/office/drawing/2014/main" id="{4BF55C96-8311-4867-B657-4166D28B5B57}"/>
              </a:ext>
            </a:extLst>
          </p:cNvPr>
          <p:cNvSpPr txBox="1">
            <a:spLocks/>
          </p:cNvSpPr>
          <p:nvPr/>
        </p:nvSpPr>
        <p:spPr>
          <a:xfrm>
            <a:off x="11889372" y="541695"/>
            <a:ext cx="153888" cy="5101869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lang="nl-NL" sz="10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Webinar : </a:t>
            </a:r>
            <a:r>
              <a:rPr lang="en-US"/>
              <a:t>Developing risk and vulnerability assessments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55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  <p:bldP spid="18" grpId="0" animBg="1"/>
      <p:bldP spid="19" grpId="0" animBg="1"/>
      <p:bldP spid="19" grpId="1" animBg="1"/>
      <p:bldP spid="20" grpId="0" animBg="1"/>
      <p:bldP spid="25" grpId="0" animBg="1"/>
      <p:bldP spid="25" grpId="1" animBg="1"/>
      <p:bldP spid="27" grpId="0" animBg="1"/>
      <p:bldP spid="27" grpId="1" animBg="1"/>
      <p:bldP spid="28" grpId="0" animBg="1"/>
      <p:bldP spid="30" grpId="0" animBg="1"/>
      <p:bldP spid="33" grpId="0" animBg="1"/>
    </p:bldLst>
  </p:timing>
</p:sld>
</file>

<file path=ppt/theme/theme1.xml><?xml version="1.0" encoding="utf-8"?>
<a:theme xmlns:a="http://schemas.openxmlformats.org/drawingml/2006/main" name="Deltares">
  <a:themeElements>
    <a:clrScheme name="Deltares">
      <a:dk1>
        <a:sysClr val="windowText" lastClr="000000"/>
      </a:dk1>
      <a:lt1>
        <a:sysClr val="window" lastClr="FFFFFF"/>
      </a:lt1>
      <a:dk2>
        <a:srgbClr val="080C80"/>
      </a:dk2>
      <a:lt2>
        <a:srgbClr val="F2F2F2"/>
      </a:lt2>
      <a:accent1>
        <a:srgbClr val="080C80"/>
      </a:accent1>
      <a:accent2>
        <a:srgbClr val="0D38E0"/>
      </a:accent2>
      <a:accent3>
        <a:srgbClr val="0EBBF0"/>
      </a:accent3>
      <a:accent4>
        <a:srgbClr val="00B389"/>
      </a:accent4>
      <a:accent5>
        <a:srgbClr val="00CC96"/>
      </a:accent5>
      <a:accent6>
        <a:srgbClr val="00E6A1"/>
      </a:accent6>
      <a:hlink>
        <a:srgbClr val="0D38E0"/>
      </a:hlink>
      <a:folHlink>
        <a:srgbClr val="7070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tares - Sjabloon UK.potx" id="{60C54E0E-A5B2-4FEE-8E0B-136331C7CB0D}" vid="{4F8657CA-FEBF-4234-88FD-946F34CF5C03}"/>
    </a:ext>
  </a:extLst>
</a:theme>
</file>

<file path=ppt/theme/theme2.xml><?xml version="1.0" encoding="utf-8"?>
<a:theme xmlns:a="http://schemas.openxmlformats.org/drawingml/2006/main" name="Kantoorthema">
  <a:themeElements>
    <a:clrScheme name="Deltares">
      <a:dk1>
        <a:sysClr val="windowText" lastClr="000000"/>
      </a:dk1>
      <a:lt1>
        <a:sysClr val="window" lastClr="FFFFFF"/>
      </a:lt1>
      <a:dk2>
        <a:srgbClr val="0A28A3"/>
      </a:dk2>
      <a:lt2>
        <a:srgbClr val="FFFFFF"/>
      </a:lt2>
      <a:accent1>
        <a:srgbClr val="0A28A3"/>
      </a:accent1>
      <a:accent2>
        <a:srgbClr val="0E43F0"/>
      </a:accent2>
      <a:accent3>
        <a:srgbClr val="0ECAF0"/>
      </a:accent3>
      <a:accent4>
        <a:srgbClr val="00B389"/>
      </a:accent4>
      <a:accent5>
        <a:srgbClr val="00CC96"/>
      </a:accent5>
      <a:accent6>
        <a:srgbClr val="00E6A1"/>
      </a:accent6>
      <a:hlink>
        <a:srgbClr val="0E43F0"/>
      </a:hlink>
      <a:folHlink>
        <a:srgbClr val="0A28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Deltares">
      <a:dk1>
        <a:sysClr val="windowText" lastClr="000000"/>
      </a:dk1>
      <a:lt1>
        <a:sysClr val="window" lastClr="FFFFFF"/>
      </a:lt1>
      <a:dk2>
        <a:srgbClr val="0A28A3"/>
      </a:dk2>
      <a:lt2>
        <a:srgbClr val="FFFFFF"/>
      </a:lt2>
      <a:accent1>
        <a:srgbClr val="0A28A3"/>
      </a:accent1>
      <a:accent2>
        <a:srgbClr val="0E43F0"/>
      </a:accent2>
      <a:accent3>
        <a:srgbClr val="0ECAF0"/>
      </a:accent3>
      <a:accent4>
        <a:srgbClr val="00B389"/>
      </a:accent4>
      <a:accent5>
        <a:srgbClr val="00CC96"/>
      </a:accent5>
      <a:accent6>
        <a:srgbClr val="00E6A1"/>
      </a:accent6>
      <a:hlink>
        <a:srgbClr val="0E43F0"/>
      </a:hlink>
      <a:folHlink>
        <a:srgbClr val="0A28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7FE2AC5881D408A95416761B9252E" ma:contentTypeVersion="14" ma:contentTypeDescription="Create a new document." ma:contentTypeScope="" ma:versionID="4984b6bdb0512367fe3acf3a99419f60">
  <xsd:schema xmlns:xsd="http://www.w3.org/2001/XMLSchema" xmlns:xs="http://www.w3.org/2001/XMLSchema" xmlns:p="http://schemas.microsoft.com/office/2006/metadata/properties" xmlns:ns3="0b54b60e-6463-4962-a27d-9d23f4cf6eae" xmlns:ns4="daa67f28-e86d-437d-abd2-88a4e1c5dde8" targetNamespace="http://schemas.microsoft.com/office/2006/metadata/properties" ma:root="true" ma:fieldsID="d6e1a830bc62fe9cf05a3e4598b1d459" ns3:_="" ns4:_="">
    <xsd:import namespace="0b54b60e-6463-4962-a27d-9d23f4cf6eae"/>
    <xsd:import namespace="daa67f28-e86d-437d-abd2-88a4e1c5dd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4b60e-6463-4962-a27d-9d23f4cf6e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67f28-e86d-437d-abd2-88a4e1c5dde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F049C5-34FC-4054-9737-0DAA15D8F6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47E616-7EF0-40F4-A701-268B530B33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54b60e-6463-4962-a27d-9d23f4cf6eae"/>
    <ds:schemaRef ds:uri="daa67f28-e86d-437d-abd2-88a4e1c5dd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DF6626-F3CA-4DB6-97F3-50ACA793C97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aa67f28-e86d-437d-abd2-88a4e1c5dde8"/>
    <ds:schemaRef ds:uri="0b54b60e-6463-4962-a27d-9d23f4cf6ea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Deltares - Template UK</Template>
  <TotalTime>14728</TotalTime>
  <Words>962</Words>
  <Application>Microsoft Office PowerPoint</Application>
  <PresentationFormat>Widescreen</PresentationFormat>
  <Paragraphs>221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Segoe UI Light</vt:lpstr>
      <vt:lpstr>Deltares</vt:lpstr>
      <vt:lpstr>PowerPoint Presentation</vt:lpstr>
      <vt:lpstr>PowerPoint Presentation</vt:lpstr>
      <vt:lpstr>Developing risk and vulnerability assessments</vt:lpstr>
      <vt:lpstr>Table of contents</vt:lpstr>
      <vt:lpstr>Basic Concepts</vt:lpstr>
      <vt:lpstr>Effects of climate change on infrastructure design</vt:lpstr>
      <vt:lpstr>General Methodology</vt:lpstr>
      <vt:lpstr>General Methodology</vt:lpstr>
      <vt:lpstr>Hazard and vulnerability</vt:lpstr>
      <vt:lpstr>Risk profile road network; Damage and Losses</vt:lpstr>
      <vt:lpstr>Considering climate change</vt:lpstr>
      <vt:lpstr>Considering climate change</vt:lpstr>
      <vt:lpstr>Effects of key uncertainties in external factors</vt:lpstr>
      <vt:lpstr>Case study in Albania</vt:lpstr>
      <vt:lpstr>Approach – Risk analysis and action planning</vt:lpstr>
      <vt:lpstr>Landslides</vt:lpstr>
      <vt:lpstr>Landslides</vt:lpstr>
      <vt:lpstr>Landslides - Typical measures</vt:lpstr>
      <vt:lpstr>Landslide - Measures</vt:lpstr>
      <vt:lpstr>Landslides - Cost Benefit Analysis</vt:lpstr>
      <vt:lpstr>Criticality</vt:lpstr>
      <vt:lpstr>Action plan</vt:lpstr>
      <vt:lpstr>Lessons learned 1</vt:lpstr>
      <vt:lpstr>Lessons learned 2</vt:lpstr>
      <vt:lpstr>PowerPoint Presentation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de Bel</dc:creator>
  <dc:description>Template implementation by HQ Solutions B.V.</dc:description>
  <cp:lastModifiedBy>Maja Kurtagić</cp:lastModifiedBy>
  <cp:revision>4</cp:revision>
  <dcterms:created xsi:type="dcterms:W3CDTF">2022-04-07T07:54:07Z</dcterms:created>
  <dcterms:modified xsi:type="dcterms:W3CDTF">2022-06-10T09:24:38Z</dcterms:modified>
  <cp:version>1.0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0x010100AF47FE2AC5881D408A95416761B9252E</vt:lpwstr>
  </property>
  <property fmtid="{D5CDD505-2E9C-101B-9397-08002B2CF9AE}" pid="3" name="TaxKeyword">
    <vt:lpwstr/>
  </property>
</Properties>
</file>